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0" r:id="rId5"/>
    <p:sldId id="305" r:id="rId6"/>
    <p:sldId id="306" r:id="rId7"/>
    <p:sldId id="286" r:id="rId8"/>
    <p:sldId id="301" r:id="rId9"/>
    <p:sldId id="302" r:id="rId10"/>
    <p:sldId id="304" r:id="rId11"/>
  </p:sldIdLst>
  <p:sldSz cx="12192000" cy="6858000"/>
  <p:notesSz cx="6794500" cy="9931400"/>
  <p:embeddedFontLst>
    <p:embeddedFont>
      <p:font typeface="Segoe UI" panose="020B0502040204020203" pitchFamily="34" charset="0"/>
      <p:regular r:id="rId14"/>
      <p:bold r:id="rId15"/>
      <p:italic r:id="rId16"/>
      <p:boldItalic r:id="rId17"/>
    </p:embeddedFont>
  </p:embeddedFontLst>
  <p:custDataLst>
    <p:tags r:id="rId18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ksempler" id="{089E228D-B339-4119-A15E-2BC2647D7E1C}">
          <p14:sldIdLst>
            <p14:sldId id="300"/>
            <p14:sldId id="305"/>
            <p14:sldId id="306"/>
            <p14:sldId id="286"/>
            <p14:sldId id="301"/>
            <p14:sldId id="302"/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6" name="Forfatter" initials="F" lastIdx="0" clrIdx="2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  <a:srgbClr val="212121"/>
    <a:srgbClr val="E6E6E6"/>
    <a:srgbClr val="F5410A"/>
    <a:srgbClr val="505050"/>
    <a:srgbClr val="A5A5A5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nn Tidemand" userId="ce61e568-33fe-44bf-ab74-8adc08e8b158" providerId="ADAL" clId="{D5040D10-1976-409B-92E9-2DE33DF54F02}"/>
    <pc:docChg chg="modSld">
      <pc:chgData name="Finn Tidemand" userId="ce61e568-33fe-44bf-ab74-8adc08e8b158" providerId="ADAL" clId="{D5040D10-1976-409B-92E9-2DE33DF54F02}" dt="2024-03-18T09:01:59.600" v="16" actId="20577"/>
      <pc:docMkLst>
        <pc:docMk/>
      </pc:docMkLst>
      <pc:sldChg chg="modSp mod">
        <pc:chgData name="Finn Tidemand" userId="ce61e568-33fe-44bf-ab74-8adc08e8b158" providerId="ADAL" clId="{D5040D10-1976-409B-92E9-2DE33DF54F02}" dt="2024-03-18T07:28:58.609" v="4" actId="20577"/>
        <pc:sldMkLst>
          <pc:docMk/>
          <pc:sldMk cId="2286193213" sldId="286"/>
        </pc:sldMkLst>
        <pc:spChg chg="mod">
          <ac:chgData name="Finn Tidemand" userId="ce61e568-33fe-44bf-ab74-8adc08e8b158" providerId="ADAL" clId="{D5040D10-1976-409B-92E9-2DE33DF54F02}" dt="2024-03-18T07:28:58.609" v="4" actId="20577"/>
          <ac:spMkLst>
            <pc:docMk/>
            <pc:sldMk cId="2286193213" sldId="286"/>
            <ac:spMk id="3" creationId="{D530D4E6-701E-4917-9C8B-38C9A391CECB}"/>
          </ac:spMkLst>
        </pc:spChg>
        <pc:spChg chg="mod">
          <ac:chgData name="Finn Tidemand" userId="ce61e568-33fe-44bf-ab74-8adc08e8b158" providerId="ADAL" clId="{D5040D10-1976-409B-92E9-2DE33DF54F02}" dt="2024-03-18T07:28:54.870" v="3" actId="20577"/>
          <ac:spMkLst>
            <pc:docMk/>
            <pc:sldMk cId="2286193213" sldId="286"/>
            <ac:spMk id="4" creationId="{8F3EEA0A-C7D9-424B-DA14-B4C5ADB49E75}"/>
          </ac:spMkLst>
        </pc:spChg>
      </pc:sldChg>
      <pc:sldChg chg="modSp mod">
        <pc:chgData name="Finn Tidemand" userId="ce61e568-33fe-44bf-ab74-8adc08e8b158" providerId="ADAL" clId="{D5040D10-1976-409B-92E9-2DE33DF54F02}" dt="2024-03-18T09:01:29.800" v="8" actId="20577"/>
        <pc:sldMkLst>
          <pc:docMk/>
          <pc:sldMk cId="3514897669" sldId="300"/>
        </pc:sldMkLst>
        <pc:spChg chg="mod">
          <ac:chgData name="Finn Tidemand" userId="ce61e568-33fe-44bf-ab74-8adc08e8b158" providerId="ADAL" clId="{D5040D10-1976-409B-92E9-2DE33DF54F02}" dt="2024-03-18T09:01:29.800" v="8" actId="20577"/>
          <ac:spMkLst>
            <pc:docMk/>
            <pc:sldMk cId="3514897669" sldId="300"/>
            <ac:spMk id="2" creationId="{50009BCB-9EC5-4827-9482-BBDEE4B0DE4A}"/>
          </ac:spMkLst>
        </pc:spChg>
      </pc:sldChg>
      <pc:sldChg chg="modSp mod">
        <pc:chgData name="Finn Tidemand" userId="ce61e568-33fe-44bf-ab74-8adc08e8b158" providerId="ADAL" clId="{D5040D10-1976-409B-92E9-2DE33DF54F02}" dt="2024-03-18T09:01:51.737" v="14" actId="20577"/>
        <pc:sldMkLst>
          <pc:docMk/>
          <pc:sldMk cId="1471150840" sldId="301"/>
        </pc:sldMkLst>
        <pc:spChg chg="mod">
          <ac:chgData name="Finn Tidemand" userId="ce61e568-33fe-44bf-ab74-8adc08e8b158" providerId="ADAL" clId="{D5040D10-1976-409B-92E9-2DE33DF54F02}" dt="2024-03-18T09:01:51.737" v="14" actId="20577"/>
          <ac:spMkLst>
            <pc:docMk/>
            <pc:sldMk cId="1471150840" sldId="301"/>
            <ac:spMk id="11" creationId="{BE9BB74F-1C36-4AB1-81B8-1A64C5A021D5}"/>
          </ac:spMkLst>
        </pc:spChg>
        <pc:spChg chg="mod">
          <ac:chgData name="Finn Tidemand" userId="ce61e568-33fe-44bf-ab74-8adc08e8b158" providerId="ADAL" clId="{D5040D10-1976-409B-92E9-2DE33DF54F02}" dt="2024-03-18T09:01:45.217" v="12" actId="20577"/>
          <ac:spMkLst>
            <pc:docMk/>
            <pc:sldMk cId="1471150840" sldId="301"/>
            <ac:spMk id="13" creationId="{78974801-96B3-40E7-8EF9-0514872222ED}"/>
          </ac:spMkLst>
        </pc:spChg>
      </pc:sldChg>
      <pc:sldChg chg="modSp mod">
        <pc:chgData name="Finn Tidemand" userId="ce61e568-33fe-44bf-ab74-8adc08e8b158" providerId="ADAL" clId="{D5040D10-1976-409B-92E9-2DE33DF54F02}" dt="2024-03-18T09:01:59.600" v="16" actId="20577"/>
        <pc:sldMkLst>
          <pc:docMk/>
          <pc:sldMk cId="3547268265" sldId="302"/>
        </pc:sldMkLst>
        <pc:spChg chg="mod">
          <ac:chgData name="Finn Tidemand" userId="ce61e568-33fe-44bf-ab74-8adc08e8b158" providerId="ADAL" clId="{D5040D10-1976-409B-92E9-2DE33DF54F02}" dt="2024-03-18T09:01:59.600" v="16" actId="20577"/>
          <ac:spMkLst>
            <pc:docMk/>
            <pc:sldMk cId="3547268265" sldId="302"/>
            <ac:spMk id="12" creationId="{E1DCB969-A44D-4B4D-88D9-4E2BA79BC5E2}"/>
          </ac:spMkLst>
        </pc:spChg>
      </pc:sldChg>
      <pc:sldChg chg="modSp mod">
        <pc:chgData name="Finn Tidemand" userId="ce61e568-33fe-44bf-ab74-8adc08e8b158" providerId="ADAL" clId="{D5040D10-1976-409B-92E9-2DE33DF54F02}" dt="2024-03-18T09:00:39.003" v="6" actId="20577"/>
        <pc:sldMkLst>
          <pc:docMk/>
          <pc:sldMk cId="682377734" sldId="305"/>
        </pc:sldMkLst>
        <pc:spChg chg="mod">
          <ac:chgData name="Finn Tidemand" userId="ce61e568-33fe-44bf-ab74-8adc08e8b158" providerId="ADAL" clId="{D5040D10-1976-409B-92E9-2DE33DF54F02}" dt="2024-03-18T09:00:39.003" v="6" actId="20577"/>
          <ac:spMkLst>
            <pc:docMk/>
            <pc:sldMk cId="682377734" sldId="305"/>
            <ac:spMk id="5" creationId="{7D90DCF1-BB2B-4653-B99F-4D892191FC3E}"/>
          </ac:spMkLst>
        </pc:spChg>
      </pc:sldChg>
      <pc:sldChg chg="modSp mod">
        <pc:chgData name="Finn Tidemand" userId="ce61e568-33fe-44bf-ab74-8adc08e8b158" providerId="ADAL" clId="{D5040D10-1976-409B-92E9-2DE33DF54F02}" dt="2024-03-18T09:01:38.327" v="10" actId="20577"/>
        <pc:sldMkLst>
          <pc:docMk/>
          <pc:sldMk cId="3609961144" sldId="306"/>
        </pc:sldMkLst>
        <pc:spChg chg="mod">
          <ac:chgData name="Finn Tidemand" userId="ce61e568-33fe-44bf-ab74-8adc08e8b158" providerId="ADAL" clId="{D5040D10-1976-409B-92E9-2DE33DF54F02}" dt="2024-03-18T09:01:38.327" v="10" actId="20577"/>
          <ac:spMkLst>
            <pc:docMk/>
            <pc:sldMk cId="3609961144" sldId="306"/>
            <ac:spMk id="3" creationId="{F93EE474-A971-43F2-AC45-772ADB256FA4}"/>
          </ac:spMkLst>
        </pc:spChg>
      </pc:sldChg>
    </pc:docChg>
  </pc:docChgLst>
  <pc:docChgLst>
    <pc:chgData name="Finn Tidemand" userId="ce61e568-33fe-44bf-ab74-8adc08e8b158" providerId="ADAL" clId="{EAF94E96-0D42-4A55-872D-BFD8CDB76D53}"/>
    <pc:docChg chg="undo custSel delSld modSld modSection">
      <pc:chgData name="Finn Tidemand" userId="ce61e568-33fe-44bf-ab74-8adc08e8b158" providerId="ADAL" clId="{EAF94E96-0D42-4A55-872D-BFD8CDB76D53}" dt="2024-01-18T14:03:48.142" v="214" actId="20577"/>
      <pc:docMkLst>
        <pc:docMk/>
      </pc:docMkLst>
      <pc:sldChg chg="modSp mod">
        <pc:chgData name="Finn Tidemand" userId="ce61e568-33fe-44bf-ab74-8adc08e8b158" providerId="ADAL" clId="{EAF94E96-0D42-4A55-872D-BFD8CDB76D53}" dt="2024-01-18T14:03:48.142" v="214" actId="20577"/>
        <pc:sldMkLst>
          <pc:docMk/>
          <pc:sldMk cId="2286193213" sldId="286"/>
        </pc:sldMkLst>
        <pc:spChg chg="mod">
          <ac:chgData name="Finn Tidemand" userId="ce61e568-33fe-44bf-ab74-8adc08e8b158" providerId="ADAL" clId="{EAF94E96-0D42-4A55-872D-BFD8CDB76D53}" dt="2024-01-18T12:56:35.660" v="191" actId="20577"/>
          <ac:spMkLst>
            <pc:docMk/>
            <pc:sldMk cId="2286193213" sldId="286"/>
            <ac:spMk id="3" creationId="{D530D4E6-701E-4917-9C8B-38C9A391CECB}"/>
          </ac:spMkLst>
        </pc:spChg>
        <pc:spChg chg="mod">
          <ac:chgData name="Finn Tidemand" userId="ce61e568-33fe-44bf-ab74-8adc08e8b158" providerId="ADAL" clId="{EAF94E96-0D42-4A55-872D-BFD8CDB76D53}" dt="2024-01-18T14:03:48.142" v="214" actId="20577"/>
          <ac:spMkLst>
            <pc:docMk/>
            <pc:sldMk cId="2286193213" sldId="286"/>
            <ac:spMk id="4" creationId="{8F3EEA0A-C7D9-424B-DA14-B4C5ADB49E75}"/>
          </ac:spMkLst>
        </pc:spChg>
        <pc:spChg chg="mod">
          <ac:chgData name="Finn Tidemand" userId="ce61e568-33fe-44bf-ab74-8adc08e8b158" providerId="ADAL" clId="{EAF94E96-0D42-4A55-872D-BFD8CDB76D53}" dt="2024-01-18T12:56:41.746" v="193" actId="20577"/>
          <ac:spMkLst>
            <pc:docMk/>
            <pc:sldMk cId="2286193213" sldId="286"/>
            <ac:spMk id="13" creationId="{7DA7E16B-CEB4-4D41-A6AE-D6C585A63C59}"/>
          </ac:spMkLst>
        </pc:spChg>
      </pc:sldChg>
      <pc:sldChg chg="modSp mod">
        <pc:chgData name="Finn Tidemand" userId="ce61e568-33fe-44bf-ab74-8adc08e8b158" providerId="ADAL" clId="{EAF94E96-0D42-4A55-872D-BFD8CDB76D53}" dt="2024-01-18T12:49:29.663" v="1" actId="20577"/>
        <pc:sldMkLst>
          <pc:docMk/>
          <pc:sldMk cId="3514897669" sldId="300"/>
        </pc:sldMkLst>
        <pc:spChg chg="mod">
          <ac:chgData name="Finn Tidemand" userId="ce61e568-33fe-44bf-ab74-8adc08e8b158" providerId="ADAL" clId="{EAF94E96-0D42-4A55-872D-BFD8CDB76D53}" dt="2024-01-18T12:49:29.663" v="1" actId="20577"/>
          <ac:spMkLst>
            <pc:docMk/>
            <pc:sldMk cId="3514897669" sldId="300"/>
            <ac:spMk id="2" creationId="{50009BCB-9EC5-4827-9482-BBDEE4B0DE4A}"/>
          </ac:spMkLst>
        </pc:spChg>
      </pc:sldChg>
      <pc:sldChg chg="modSp mod">
        <pc:chgData name="Finn Tidemand" userId="ce61e568-33fe-44bf-ab74-8adc08e8b158" providerId="ADAL" clId="{EAF94E96-0D42-4A55-872D-BFD8CDB76D53}" dt="2024-01-18T12:57:03.576" v="201" actId="20577"/>
        <pc:sldMkLst>
          <pc:docMk/>
          <pc:sldMk cId="1471150840" sldId="301"/>
        </pc:sldMkLst>
        <pc:spChg chg="mod">
          <ac:chgData name="Finn Tidemand" userId="ce61e568-33fe-44bf-ab74-8adc08e8b158" providerId="ADAL" clId="{EAF94E96-0D42-4A55-872D-BFD8CDB76D53}" dt="2024-01-18T12:57:03.576" v="201" actId="20577"/>
          <ac:spMkLst>
            <pc:docMk/>
            <pc:sldMk cId="1471150840" sldId="301"/>
            <ac:spMk id="11" creationId="{BE9BB74F-1C36-4AB1-81B8-1A64C5A021D5}"/>
          </ac:spMkLst>
        </pc:spChg>
        <pc:spChg chg="mod">
          <ac:chgData name="Finn Tidemand" userId="ce61e568-33fe-44bf-ab74-8adc08e8b158" providerId="ADAL" clId="{EAF94E96-0D42-4A55-872D-BFD8CDB76D53}" dt="2024-01-18T12:56:53.912" v="197" actId="20577"/>
          <ac:spMkLst>
            <pc:docMk/>
            <pc:sldMk cId="1471150840" sldId="301"/>
            <ac:spMk id="13" creationId="{78974801-96B3-40E7-8EF9-0514872222ED}"/>
          </ac:spMkLst>
        </pc:spChg>
      </pc:sldChg>
      <pc:sldChg chg="modSp mod">
        <pc:chgData name="Finn Tidemand" userId="ce61e568-33fe-44bf-ab74-8adc08e8b158" providerId="ADAL" clId="{EAF94E96-0D42-4A55-872D-BFD8CDB76D53}" dt="2024-01-18T12:57:12.230" v="205" actId="20577"/>
        <pc:sldMkLst>
          <pc:docMk/>
          <pc:sldMk cId="3547268265" sldId="302"/>
        </pc:sldMkLst>
        <pc:spChg chg="mod">
          <ac:chgData name="Finn Tidemand" userId="ce61e568-33fe-44bf-ab74-8adc08e8b158" providerId="ADAL" clId="{EAF94E96-0D42-4A55-872D-BFD8CDB76D53}" dt="2024-01-18T12:57:12.230" v="205" actId="20577"/>
          <ac:spMkLst>
            <pc:docMk/>
            <pc:sldMk cId="3547268265" sldId="302"/>
            <ac:spMk id="12" creationId="{E1DCB969-A44D-4B4D-88D9-4E2BA79BC5E2}"/>
          </ac:spMkLst>
        </pc:spChg>
      </pc:sldChg>
      <pc:sldChg chg="del">
        <pc:chgData name="Finn Tidemand" userId="ce61e568-33fe-44bf-ab74-8adc08e8b158" providerId="ADAL" clId="{EAF94E96-0D42-4A55-872D-BFD8CDB76D53}" dt="2024-01-18T12:57:40.884" v="206" actId="47"/>
        <pc:sldMkLst>
          <pc:docMk/>
          <pc:sldMk cId="857460520" sldId="303"/>
        </pc:sldMkLst>
      </pc:sldChg>
      <pc:sldChg chg="modSp mod">
        <pc:chgData name="Finn Tidemand" userId="ce61e568-33fe-44bf-ab74-8adc08e8b158" providerId="ADAL" clId="{EAF94E96-0D42-4A55-872D-BFD8CDB76D53}" dt="2024-01-18T12:58:43.876" v="212" actId="20577"/>
        <pc:sldMkLst>
          <pc:docMk/>
          <pc:sldMk cId="4156633748" sldId="304"/>
        </pc:sldMkLst>
        <pc:spChg chg="mod">
          <ac:chgData name="Finn Tidemand" userId="ce61e568-33fe-44bf-ab74-8adc08e8b158" providerId="ADAL" clId="{EAF94E96-0D42-4A55-872D-BFD8CDB76D53}" dt="2024-01-18T12:58:43.876" v="212" actId="20577"/>
          <ac:spMkLst>
            <pc:docMk/>
            <pc:sldMk cId="4156633748" sldId="304"/>
            <ac:spMk id="2" creationId="{75B3D4A5-EA54-45DA-BE38-9764E8934DAB}"/>
          </ac:spMkLst>
        </pc:spChg>
      </pc:sldChg>
      <pc:sldChg chg="modSp mod">
        <pc:chgData name="Finn Tidemand" userId="ce61e568-33fe-44bf-ab74-8adc08e8b158" providerId="ADAL" clId="{EAF94E96-0D42-4A55-872D-BFD8CDB76D53}" dt="2024-01-18T12:56:14.997" v="187" actId="20577"/>
        <pc:sldMkLst>
          <pc:docMk/>
          <pc:sldMk cId="682377734" sldId="305"/>
        </pc:sldMkLst>
        <pc:spChg chg="mod">
          <ac:chgData name="Finn Tidemand" userId="ce61e568-33fe-44bf-ab74-8adc08e8b158" providerId="ADAL" clId="{EAF94E96-0D42-4A55-872D-BFD8CDB76D53}" dt="2024-01-18T12:56:07.695" v="184" actId="20577"/>
          <ac:spMkLst>
            <pc:docMk/>
            <pc:sldMk cId="682377734" sldId="305"/>
            <ac:spMk id="5" creationId="{7D90DCF1-BB2B-4653-B99F-4D892191FC3E}"/>
          </ac:spMkLst>
        </pc:spChg>
        <pc:spChg chg="mod">
          <ac:chgData name="Finn Tidemand" userId="ce61e568-33fe-44bf-ab74-8adc08e8b158" providerId="ADAL" clId="{EAF94E96-0D42-4A55-872D-BFD8CDB76D53}" dt="2024-01-18T12:56:14.997" v="187" actId="20577"/>
          <ac:spMkLst>
            <pc:docMk/>
            <pc:sldMk cId="682377734" sldId="305"/>
            <ac:spMk id="13" creationId="{97D5B474-C1A7-4D88-A30F-3EBDB2FDB947}"/>
          </ac:spMkLst>
        </pc:spChg>
      </pc:sldChg>
    </pc:docChg>
  </pc:docChgLst>
  <pc:docChgLst>
    <pc:chgData name="Finn Tidemand" userId="ce61e568-33fe-44bf-ab74-8adc08e8b158" providerId="ADAL" clId="{651625F9-939E-4043-8AEB-1E445DD7AB27}"/>
    <pc:docChg chg="undo custSel modSld">
      <pc:chgData name="Finn Tidemand" userId="ce61e568-33fe-44bf-ab74-8adc08e8b158" providerId="ADAL" clId="{651625F9-939E-4043-8AEB-1E445DD7AB27}" dt="2024-02-20T12:48:08.625" v="247" actId="20577"/>
      <pc:docMkLst>
        <pc:docMk/>
      </pc:docMkLst>
      <pc:sldChg chg="modSp mod">
        <pc:chgData name="Finn Tidemand" userId="ce61e568-33fe-44bf-ab74-8adc08e8b158" providerId="ADAL" clId="{651625F9-939E-4043-8AEB-1E445DD7AB27}" dt="2024-02-20T12:48:08.625" v="247" actId="20577"/>
        <pc:sldMkLst>
          <pc:docMk/>
          <pc:sldMk cId="4156633748" sldId="304"/>
        </pc:sldMkLst>
        <pc:spChg chg="mod">
          <ac:chgData name="Finn Tidemand" userId="ce61e568-33fe-44bf-ab74-8adc08e8b158" providerId="ADAL" clId="{651625F9-939E-4043-8AEB-1E445DD7AB27}" dt="2024-02-20T12:48:08.625" v="247" actId="20577"/>
          <ac:spMkLst>
            <pc:docMk/>
            <pc:sldMk cId="4156633748" sldId="304"/>
            <ac:spMk id="2" creationId="{75B3D4A5-EA54-45DA-BE38-9764E8934DAB}"/>
          </ac:spMkLst>
        </pc:spChg>
      </pc:sldChg>
    </pc:docChg>
  </pc:docChgLst>
  <pc:docChgLst>
    <pc:chgData name="Sofie Stuhr Andersen" userId="adcbf6e2-c3ac-4d0c-b2e0-f13f22fe56cf" providerId="ADAL" clId="{0F787200-0576-4FA4-B03E-23C9A72A3847}"/>
    <pc:docChg chg="custSel modSld">
      <pc:chgData name="Sofie Stuhr Andersen" userId="adcbf6e2-c3ac-4d0c-b2e0-f13f22fe56cf" providerId="ADAL" clId="{0F787200-0576-4FA4-B03E-23C9A72A3847}" dt="2024-03-15T14:08:07.765" v="169" actId="20577"/>
      <pc:docMkLst>
        <pc:docMk/>
      </pc:docMkLst>
      <pc:sldChg chg="addSp delSp modSp mod">
        <pc:chgData name="Sofie Stuhr Andersen" userId="adcbf6e2-c3ac-4d0c-b2e0-f13f22fe56cf" providerId="ADAL" clId="{0F787200-0576-4FA4-B03E-23C9A72A3847}" dt="2024-03-15T14:04:22.784" v="129" actId="20577"/>
        <pc:sldMkLst>
          <pc:docMk/>
          <pc:sldMk cId="2286193213" sldId="286"/>
        </pc:sldMkLst>
        <pc:spChg chg="mod">
          <ac:chgData name="Sofie Stuhr Andersen" userId="adcbf6e2-c3ac-4d0c-b2e0-f13f22fe56cf" providerId="ADAL" clId="{0F787200-0576-4FA4-B03E-23C9A72A3847}" dt="2024-03-15T13:49:17.749" v="0"/>
          <ac:spMkLst>
            <pc:docMk/>
            <pc:sldMk cId="2286193213" sldId="286"/>
            <ac:spMk id="3" creationId="{D530D4E6-701E-4917-9C8B-38C9A391CECB}"/>
          </ac:spMkLst>
        </pc:spChg>
        <pc:spChg chg="mod">
          <ac:chgData name="Sofie Stuhr Andersen" userId="adcbf6e2-c3ac-4d0c-b2e0-f13f22fe56cf" providerId="ADAL" clId="{0F787200-0576-4FA4-B03E-23C9A72A3847}" dt="2024-03-15T14:04:22.784" v="129" actId="20577"/>
          <ac:spMkLst>
            <pc:docMk/>
            <pc:sldMk cId="2286193213" sldId="286"/>
            <ac:spMk id="4" creationId="{8F3EEA0A-C7D9-424B-DA14-B4C5ADB49E75}"/>
          </ac:spMkLst>
        </pc:spChg>
        <pc:spChg chg="mod">
          <ac:chgData name="Sofie Stuhr Andersen" userId="adcbf6e2-c3ac-4d0c-b2e0-f13f22fe56cf" providerId="ADAL" clId="{0F787200-0576-4FA4-B03E-23C9A72A3847}" dt="2024-03-15T14:01:59.049" v="44" actId="6549"/>
          <ac:spMkLst>
            <pc:docMk/>
            <pc:sldMk cId="2286193213" sldId="286"/>
            <ac:spMk id="13" creationId="{7DA7E16B-CEB4-4D41-A6AE-D6C585A63C59}"/>
          </ac:spMkLst>
        </pc:spChg>
        <pc:graphicFrameChg chg="add mod">
          <ac:chgData name="Sofie Stuhr Andersen" userId="adcbf6e2-c3ac-4d0c-b2e0-f13f22fe56cf" providerId="ADAL" clId="{0F787200-0576-4FA4-B03E-23C9A72A3847}" dt="2024-03-15T13:58:19.907" v="21" actId="1076"/>
          <ac:graphicFrameMkLst>
            <pc:docMk/>
            <pc:sldMk cId="2286193213" sldId="286"/>
            <ac:graphicFrameMk id="2" creationId="{A3660755-493E-4D43-800B-6BCD93D1BA06}"/>
          </ac:graphicFrameMkLst>
        </pc:graphicFrameChg>
        <pc:graphicFrameChg chg="del">
          <ac:chgData name="Sofie Stuhr Andersen" userId="adcbf6e2-c3ac-4d0c-b2e0-f13f22fe56cf" providerId="ADAL" clId="{0F787200-0576-4FA4-B03E-23C9A72A3847}" dt="2024-03-15T13:58:14.816" v="18" actId="478"/>
          <ac:graphicFrameMkLst>
            <pc:docMk/>
            <pc:sldMk cId="2286193213" sldId="286"/>
            <ac:graphicFrameMk id="5" creationId="{A3660755-493E-4D43-800B-6BCD93D1BA06}"/>
          </ac:graphicFrameMkLst>
        </pc:graphicFrameChg>
      </pc:sldChg>
      <pc:sldChg chg="modSp">
        <pc:chgData name="Sofie Stuhr Andersen" userId="adcbf6e2-c3ac-4d0c-b2e0-f13f22fe56cf" providerId="ADAL" clId="{0F787200-0576-4FA4-B03E-23C9A72A3847}" dt="2024-03-15T13:49:17.749" v="0"/>
        <pc:sldMkLst>
          <pc:docMk/>
          <pc:sldMk cId="3514897669" sldId="300"/>
        </pc:sldMkLst>
        <pc:spChg chg="mod">
          <ac:chgData name="Sofie Stuhr Andersen" userId="adcbf6e2-c3ac-4d0c-b2e0-f13f22fe56cf" providerId="ADAL" clId="{0F787200-0576-4FA4-B03E-23C9A72A3847}" dt="2024-03-15T13:49:17.749" v="0"/>
          <ac:spMkLst>
            <pc:docMk/>
            <pc:sldMk cId="3514897669" sldId="300"/>
            <ac:spMk id="2" creationId="{50009BCB-9EC5-4827-9482-BBDEE4B0DE4A}"/>
          </ac:spMkLst>
        </pc:spChg>
      </pc:sldChg>
      <pc:sldChg chg="addSp delSp modSp mod">
        <pc:chgData name="Sofie Stuhr Andersen" userId="adcbf6e2-c3ac-4d0c-b2e0-f13f22fe56cf" providerId="ADAL" clId="{0F787200-0576-4FA4-B03E-23C9A72A3847}" dt="2024-03-15T14:05:32.739" v="131" actId="20577"/>
        <pc:sldMkLst>
          <pc:docMk/>
          <pc:sldMk cId="1471150840" sldId="301"/>
        </pc:sldMkLst>
        <pc:spChg chg="mod">
          <ac:chgData name="Sofie Stuhr Andersen" userId="adcbf6e2-c3ac-4d0c-b2e0-f13f22fe56cf" providerId="ADAL" clId="{0F787200-0576-4FA4-B03E-23C9A72A3847}" dt="2024-03-15T14:05:32.739" v="131" actId="20577"/>
          <ac:spMkLst>
            <pc:docMk/>
            <pc:sldMk cId="1471150840" sldId="301"/>
            <ac:spMk id="11" creationId="{BE9BB74F-1C36-4AB1-81B8-1A64C5A021D5}"/>
          </ac:spMkLst>
        </pc:spChg>
        <pc:spChg chg="mod">
          <ac:chgData name="Sofie Stuhr Andersen" userId="adcbf6e2-c3ac-4d0c-b2e0-f13f22fe56cf" providerId="ADAL" clId="{0F787200-0576-4FA4-B03E-23C9A72A3847}" dt="2024-03-15T13:49:17.749" v="0"/>
          <ac:spMkLst>
            <pc:docMk/>
            <pc:sldMk cId="1471150840" sldId="301"/>
            <ac:spMk id="13" creationId="{78974801-96B3-40E7-8EF9-0514872222ED}"/>
          </ac:spMkLst>
        </pc:spChg>
        <pc:graphicFrameChg chg="del">
          <ac:chgData name="Sofie Stuhr Andersen" userId="adcbf6e2-c3ac-4d0c-b2e0-f13f22fe56cf" providerId="ADAL" clId="{0F787200-0576-4FA4-B03E-23C9A72A3847}" dt="2024-03-15T13:58:27.317" v="22" actId="478"/>
          <ac:graphicFrameMkLst>
            <pc:docMk/>
            <pc:sldMk cId="1471150840" sldId="301"/>
            <ac:graphicFrameMk id="2" creationId="{E90688BE-2635-43B9-BF48-BE168D36CBD4}"/>
          </ac:graphicFrameMkLst>
        </pc:graphicFrameChg>
        <pc:graphicFrameChg chg="add mod">
          <ac:chgData name="Sofie Stuhr Andersen" userId="adcbf6e2-c3ac-4d0c-b2e0-f13f22fe56cf" providerId="ADAL" clId="{0F787200-0576-4FA4-B03E-23C9A72A3847}" dt="2024-03-15T13:59:15.092" v="25" actId="1076"/>
          <ac:graphicFrameMkLst>
            <pc:docMk/>
            <pc:sldMk cId="1471150840" sldId="301"/>
            <ac:graphicFrameMk id="3" creationId="{E90688BE-2635-43B9-BF48-BE168D36CBD4}"/>
          </ac:graphicFrameMkLst>
        </pc:graphicFrameChg>
      </pc:sldChg>
      <pc:sldChg chg="addSp delSp modSp mod">
        <pc:chgData name="Sofie Stuhr Andersen" userId="adcbf6e2-c3ac-4d0c-b2e0-f13f22fe56cf" providerId="ADAL" clId="{0F787200-0576-4FA4-B03E-23C9A72A3847}" dt="2024-03-15T14:06:27.848" v="142" actId="6549"/>
        <pc:sldMkLst>
          <pc:docMk/>
          <pc:sldMk cId="3547268265" sldId="302"/>
        </pc:sldMkLst>
        <pc:spChg chg="mod">
          <ac:chgData name="Sofie Stuhr Andersen" userId="adcbf6e2-c3ac-4d0c-b2e0-f13f22fe56cf" providerId="ADAL" clId="{0F787200-0576-4FA4-B03E-23C9A72A3847}" dt="2024-03-15T14:06:27.848" v="142" actId="6549"/>
          <ac:spMkLst>
            <pc:docMk/>
            <pc:sldMk cId="3547268265" sldId="302"/>
            <ac:spMk id="10" creationId="{4A1CF272-D2B4-4420-BDD6-AF3DE3CB47AC}"/>
          </ac:spMkLst>
        </pc:spChg>
        <pc:spChg chg="mod">
          <ac:chgData name="Sofie Stuhr Andersen" userId="adcbf6e2-c3ac-4d0c-b2e0-f13f22fe56cf" providerId="ADAL" clId="{0F787200-0576-4FA4-B03E-23C9A72A3847}" dt="2024-03-15T13:49:17.749" v="0"/>
          <ac:spMkLst>
            <pc:docMk/>
            <pc:sldMk cId="3547268265" sldId="302"/>
            <ac:spMk id="12" creationId="{E1DCB969-A44D-4B4D-88D9-4E2BA79BC5E2}"/>
          </ac:spMkLst>
        </pc:spChg>
        <pc:graphicFrameChg chg="add mod">
          <ac:chgData name="Sofie Stuhr Andersen" userId="adcbf6e2-c3ac-4d0c-b2e0-f13f22fe56cf" providerId="ADAL" clId="{0F787200-0576-4FA4-B03E-23C9A72A3847}" dt="2024-03-15T14:01:03.982" v="30" actId="14100"/>
          <ac:graphicFrameMkLst>
            <pc:docMk/>
            <pc:sldMk cId="3547268265" sldId="302"/>
            <ac:graphicFrameMk id="2" creationId="{AC6FDC2F-7DC6-4E21-9090-AF3AF4B506A6}"/>
          </ac:graphicFrameMkLst>
        </pc:graphicFrameChg>
        <pc:graphicFrameChg chg="del">
          <ac:chgData name="Sofie Stuhr Andersen" userId="adcbf6e2-c3ac-4d0c-b2e0-f13f22fe56cf" providerId="ADAL" clId="{0F787200-0576-4FA4-B03E-23C9A72A3847}" dt="2024-03-15T13:59:37.515" v="26" actId="478"/>
          <ac:graphicFrameMkLst>
            <pc:docMk/>
            <pc:sldMk cId="3547268265" sldId="302"/>
            <ac:graphicFrameMk id="3" creationId="{AC6FDC2F-7DC6-4E21-9090-AF3AF4B506A6}"/>
          </ac:graphicFrameMkLst>
        </pc:graphicFrameChg>
      </pc:sldChg>
      <pc:sldChg chg="modSp mod">
        <pc:chgData name="Sofie Stuhr Andersen" userId="adcbf6e2-c3ac-4d0c-b2e0-f13f22fe56cf" providerId="ADAL" clId="{0F787200-0576-4FA4-B03E-23C9A72A3847}" dt="2024-03-15T14:06:43.511" v="151" actId="20577"/>
        <pc:sldMkLst>
          <pc:docMk/>
          <pc:sldMk cId="4156633748" sldId="304"/>
        </pc:sldMkLst>
        <pc:spChg chg="mod">
          <ac:chgData name="Sofie Stuhr Andersen" userId="adcbf6e2-c3ac-4d0c-b2e0-f13f22fe56cf" providerId="ADAL" clId="{0F787200-0576-4FA4-B03E-23C9A72A3847}" dt="2024-03-15T14:06:43.511" v="151" actId="20577"/>
          <ac:spMkLst>
            <pc:docMk/>
            <pc:sldMk cId="4156633748" sldId="304"/>
            <ac:spMk id="4" creationId="{F03D31A7-2052-4B8A-B062-962E8F2D8FE5}"/>
          </ac:spMkLst>
        </pc:spChg>
      </pc:sldChg>
      <pc:sldChg chg="addSp delSp modSp mod">
        <pc:chgData name="Sofie Stuhr Andersen" userId="adcbf6e2-c3ac-4d0c-b2e0-f13f22fe56cf" providerId="ADAL" clId="{0F787200-0576-4FA4-B03E-23C9A72A3847}" dt="2024-03-15T14:08:07.765" v="169" actId="20577"/>
        <pc:sldMkLst>
          <pc:docMk/>
          <pc:sldMk cId="682377734" sldId="305"/>
        </pc:sldMkLst>
        <pc:spChg chg="mod">
          <ac:chgData name="Sofie Stuhr Andersen" userId="adcbf6e2-c3ac-4d0c-b2e0-f13f22fe56cf" providerId="ADAL" clId="{0F787200-0576-4FA4-B03E-23C9A72A3847}" dt="2024-03-15T13:49:17.749" v="0"/>
          <ac:spMkLst>
            <pc:docMk/>
            <pc:sldMk cId="682377734" sldId="305"/>
            <ac:spMk id="5" creationId="{7D90DCF1-BB2B-4653-B99F-4D892191FC3E}"/>
          </ac:spMkLst>
        </pc:spChg>
        <pc:spChg chg="mod">
          <ac:chgData name="Sofie Stuhr Andersen" userId="adcbf6e2-c3ac-4d0c-b2e0-f13f22fe56cf" providerId="ADAL" clId="{0F787200-0576-4FA4-B03E-23C9A72A3847}" dt="2024-03-15T14:08:07.765" v="169" actId="20577"/>
          <ac:spMkLst>
            <pc:docMk/>
            <pc:sldMk cId="682377734" sldId="305"/>
            <ac:spMk id="13" creationId="{97D5B474-C1A7-4D88-A30F-3EBDB2FDB947}"/>
          </ac:spMkLst>
        </pc:spChg>
        <pc:graphicFrameChg chg="add mod">
          <ac:chgData name="Sofie Stuhr Andersen" userId="adcbf6e2-c3ac-4d0c-b2e0-f13f22fe56cf" providerId="ADAL" clId="{0F787200-0576-4FA4-B03E-23C9A72A3847}" dt="2024-03-15T13:57:10.599" v="13" actId="1076"/>
          <ac:graphicFrameMkLst>
            <pc:docMk/>
            <pc:sldMk cId="682377734" sldId="305"/>
            <ac:graphicFrameMk id="2" creationId="{7F258401-16F4-4072-908D-42DABF276E8F}"/>
          </ac:graphicFrameMkLst>
        </pc:graphicFrameChg>
        <pc:graphicFrameChg chg="del">
          <ac:chgData name="Sofie Stuhr Andersen" userId="adcbf6e2-c3ac-4d0c-b2e0-f13f22fe56cf" providerId="ADAL" clId="{0F787200-0576-4FA4-B03E-23C9A72A3847}" dt="2024-03-15T13:56:54.085" v="6" actId="478"/>
          <ac:graphicFrameMkLst>
            <pc:docMk/>
            <pc:sldMk cId="682377734" sldId="305"/>
            <ac:graphicFrameMk id="3" creationId="{7F258401-16F4-4072-908D-42DABF276E8F}"/>
          </ac:graphicFrameMkLst>
        </pc:graphicFrameChg>
      </pc:sldChg>
      <pc:sldChg chg="addSp delSp modSp mod">
        <pc:chgData name="Sofie Stuhr Andersen" userId="adcbf6e2-c3ac-4d0c-b2e0-f13f22fe56cf" providerId="ADAL" clId="{0F787200-0576-4FA4-B03E-23C9A72A3847}" dt="2024-03-15T13:57:31.549" v="17" actId="1076"/>
        <pc:sldMkLst>
          <pc:docMk/>
          <pc:sldMk cId="3609961144" sldId="306"/>
        </pc:sldMkLst>
        <pc:spChg chg="mod">
          <ac:chgData name="Sofie Stuhr Andersen" userId="adcbf6e2-c3ac-4d0c-b2e0-f13f22fe56cf" providerId="ADAL" clId="{0F787200-0576-4FA4-B03E-23C9A72A3847}" dt="2024-03-15T13:49:17.749" v="0"/>
          <ac:spMkLst>
            <pc:docMk/>
            <pc:sldMk cId="3609961144" sldId="306"/>
            <ac:spMk id="3" creationId="{F93EE474-A971-43F2-AC45-772ADB256FA4}"/>
          </ac:spMkLst>
        </pc:spChg>
        <pc:graphicFrameChg chg="add mod">
          <ac:chgData name="Sofie Stuhr Andersen" userId="adcbf6e2-c3ac-4d0c-b2e0-f13f22fe56cf" providerId="ADAL" clId="{0F787200-0576-4FA4-B03E-23C9A72A3847}" dt="2024-03-15T13:57:31.549" v="17" actId="1076"/>
          <ac:graphicFrameMkLst>
            <pc:docMk/>
            <pc:sldMk cId="3609961144" sldId="306"/>
            <ac:graphicFrameMk id="2" creationId="{D4479567-E9C4-4973-9259-A071B75A8EF3}"/>
          </ac:graphicFrameMkLst>
        </pc:graphicFrameChg>
        <pc:graphicFrameChg chg="del">
          <ac:chgData name="Sofie Stuhr Andersen" userId="adcbf6e2-c3ac-4d0c-b2e0-f13f22fe56cf" providerId="ADAL" clId="{0F787200-0576-4FA4-B03E-23C9A72A3847}" dt="2024-03-15T13:57:16.554" v="14" actId="478"/>
          <ac:graphicFrameMkLst>
            <pc:docMk/>
            <pc:sldMk cId="3609961144" sldId="306"/>
            <ac:graphicFrameMk id="4" creationId="{D4479567-E9C4-4973-9259-A071B75A8EF3}"/>
          </ac:graphicFrameMkLst>
        </pc:graphicFrameChg>
      </pc:sldChg>
    </pc:docChg>
  </pc:docChgLst>
  <pc:docChgLst>
    <pc:chgData name="Sofie Stuhr Andersen" userId="adcbf6e2-c3ac-4d0c-b2e0-f13f22fe56cf" providerId="ADAL" clId="{922F9A84-387A-4F42-8385-9A2D3C8B7C3D}"/>
    <pc:docChg chg="custSel addSld modSld">
      <pc:chgData name="Sofie Stuhr Andersen" userId="adcbf6e2-c3ac-4d0c-b2e0-f13f22fe56cf" providerId="ADAL" clId="{922F9A84-387A-4F42-8385-9A2D3C8B7C3D}" dt="2024-01-15T14:54:38.768" v="144" actId="27918"/>
      <pc:docMkLst>
        <pc:docMk/>
      </pc:docMkLst>
      <pc:sldChg chg="addSp delSp modSp mod">
        <pc:chgData name="Sofie Stuhr Andersen" userId="adcbf6e2-c3ac-4d0c-b2e0-f13f22fe56cf" providerId="ADAL" clId="{922F9A84-387A-4F42-8385-9A2D3C8B7C3D}" dt="2024-01-15T14:06:18.284" v="84" actId="20577"/>
        <pc:sldMkLst>
          <pc:docMk/>
          <pc:sldMk cId="2286193213" sldId="286"/>
        </pc:sldMkLst>
        <pc:spChg chg="mod">
          <ac:chgData name="Sofie Stuhr Andersen" userId="adcbf6e2-c3ac-4d0c-b2e0-f13f22fe56cf" providerId="ADAL" clId="{922F9A84-387A-4F42-8385-9A2D3C8B7C3D}" dt="2024-01-15T13:51:25.350" v="66"/>
          <ac:spMkLst>
            <pc:docMk/>
            <pc:sldMk cId="2286193213" sldId="286"/>
            <ac:spMk id="3" creationId="{D530D4E6-701E-4917-9C8B-38C9A391CECB}"/>
          </ac:spMkLst>
        </pc:spChg>
        <pc:spChg chg="mod">
          <ac:chgData name="Sofie Stuhr Andersen" userId="adcbf6e2-c3ac-4d0c-b2e0-f13f22fe56cf" providerId="ADAL" clId="{922F9A84-387A-4F42-8385-9A2D3C8B7C3D}" dt="2024-01-15T13:51:25.350" v="66"/>
          <ac:spMkLst>
            <pc:docMk/>
            <pc:sldMk cId="2286193213" sldId="286"/>
            <ac:spMk id="4" creationId="{8F3EEA0A-C7D9-424B-DA14-B4C5ADB49E75}"/>
          </ac:spMkLst>
        </pc:spChg>
        <pc:spChg chg="mod">
          <ac:chgData name="Sofie Stuhr Andersen" userId="adcbf6e2-c3ac-4d0c-b2e0-f13f22fe56cf" providerId="ADAL" clId="{922F9A84-387A-4F42-8385-9A2D3C8B7C3D}" dt="2024-01-15T14:06:18.284" v="84" actId="20577"/>
          <ac:spMkLst>
            <pc:docMk/>
            <pc:sldMk cId="2286193213" sldId="286"/>
            <ac:spMk id="13" creationId="{7DA7E16B-CEB4-4D41-A6AE-D6C585A63C59}"/>
          </ac:spMkLst>
        </pc:spChg>
        <pc:graphicFrameChg chg="add mod">
          <ac:chgData name="Sofie Stuhr Andersen" userId="adcbf6e2-c3ac-4d0c-b2e0-f13f22fe56cf" providerId="ADAL" clId="{922F9A84-387A-4F42-8385-9A2D3C8B7C3D}" dt="2024-01-15T14:05:16.249" v="76" actId="1076"/>
          <ac:graphicFrameMkLst>
            <pc:docMk/>
            <pc:sldMk cId="2286193213" sldId="286"/>
            <ac:graphicFrameMk id="2" creationId="{A3660755-493E-4D43-800B-6BCD93D1BA06}"/>
          </ac:graphicFrameMkLst>
        </pc:graphicFrameChg>
        <pc:graphicFrameChg chg="del">
          <ac:chgData name="Sofie Stuhr Andersen" userId="adcbf6e2-c3ac-4d0c-b2e0-f13f22fe56cf" providerId="ADAL" clId="{922F9A84-387A-4F42-8385-9A2D3C8B7C3D}" dt="2024-01-15T14:05:05.861" v="71" actId="478"/>
          <ac:graphicFrameMkLst>
            <pc:docMk/>
            <pc:sldMk cId="2286193213" sldId="286"/>
            <ac:graphicFrameMk id="5" creationId="{A3660755-493E-4D43-800B-6BCD93D1BA06}"/>
          </ac:graphicFrameMkLst>
        </pc:graphicFrameChg>
      </pc:sldChg>
      <pc:sldChg chg="modSp mod">
        <pc:chgData name="Sofie Stuhr Andersen" userId="adcbf6e2-c3ac-4d0c-b2e0-f13f22fe56cf" providerId="ADAL" clId="{922F9A84-387A-4F42-8385-9A2D3C8B7C3D}" dt="2024-01-15T13:51:04.018" v="65" actId="20577"/>
        <pc:sldMkLst>
          <pc:docMk/>
          <pc:sldMk cId="3514897669" sldId="300"/>
        </pc:sldMkLst>
        <pc:spChg chg="mod">
          <ac:chgData name="Sofie Stuhr Andersen" userId="adcbf6e2-c3ac-4d0c-b2e0-f13f22fe56cf" providerId="ADAL" clId="{922F9A84-387A-4F42-8385-9A2D3C8B7C3D}" dt="2024-01-15T13:51:04.018" v="65" actId="20577"/>
          <ac:spMkLst>
            <pc:docMk/>
            <pc:sldMk cId="3514897669" sldId="300"/>
            <ac:spMk id="2" creationId="{50009BCB-9EC5-4827-9482-BBDEE4B0DE4A}"/>
          </ac:spMkLst>
        </pc:spChg>
      </pc:sldChg>
      <pc:sldChg chg="addSp delSp modSp mod">
        <pc:chgData name="Sofie Stuhr Andersen" userId="adcbf6e2-c3ac-4d0c-b2e0-f13f22fe56cf" providerId="ADAL" clId="{922F9A84-387A-4F42-8385-9A2D3C8B7C3D}" dt="2024-01-15T14:12:52.620" v="96" actId="20577"/>
        <pc:sldMkLst>
          <pc:docMk/>
          <pc:sldMk cId="1471150840" sldId="301"/>
        </pc:sldMkLst>
        <pc:spChg chg="mod">
          <ac:chgData name="Sofie Stuhr Andersen" userId="adcbf6e2-c3ac-4d0c-b2e0-f13f22fe56cf" providerId="ADAL" clId="{922F9A84-387A-4F42-8385-9A2D3C8B7C3D}" dt="2024-01-15T14:12:52.620" v="96" actId="20577"/>
          <ac:spMkLst>
            <pc:docMk/>
            <pc:sldMk cId="1471150840" sldId="301"/>
            <ac:spMk id="11" creationId="{BE9BB74F-1C36-4AB1-81B8-1A64C5A021D5}"/>
          </ac:spMkLst>
        </pc:spChg>
        <pc:spChg chg="mod">
          <ac:chgData name="Sofie Stuhr Andersen" userId="adcbf6e2-c3ac-4d0c-b2e0-f13f22fe56cf" providerId="ADAL" clId="{922F9A84-387A-4F42-8385-9A2D3C8B7C3D}" dt="2024-01-15T13:51:25.350" v="66"/>
          <ac:spMkLst>
            <pc:docMk/>
            <pc:sldMk cId="1471150840" sldId="301"/>
            <ac:spMk id="13" creationId="{78974801-96B3-40E7-8EF9-0514872222ED}"/>
          </ac:spMkLst>
        </pc:spChg>
        <pc:graphicFrameChg chg="del">
          <ac:chgData name="Sofie Stuhr Andersen" userId="adcbf6e2-c3ac-4d0c-b2e0-f13f22fe56cf" providerId="ADAL" clId="{922F9A84-387A-4F42-8385-9A2D3C8B7C3D}" dt="2024-01-15T14:12:21.910" v="85" actId="478"/>
          <ac:graphicFrameMkLst>
            <pc:docMk/>
            <pc:sldMk cId="1471150840" sldId="301"/>
            <ac:graphicFrameMk id="2" creationId="{E90688BE-2635-43B9-BF48-BE168D36CBD4}"/>
          </ac:graphicFrameMkLst>
        </pc:graphicFrameChg>
        <pc:graphicFrameChg chg="add mod">
          <ac:chgData name="Sofie Stuhr Andersen" userId="adcbf6e2-c3ac-4d0c-b2e0-f13f22fe56cf" providerId="ADAL" clId="{922F9A84-387A-4F42-8385-9A2D3C8B7C3D}" dt="2024-01-15T14:12:30.906" v="92" actId="1076"/>
          <ac:graphicFrameMkLst>
            <pc:docMk/>
            <pc:sldMk cId="1471150840" sldId="301"/>
            <ac:graphicFrameMk id="3" creationId="{E90688BE-2635-43B9-BF48-BE168D36CBD4}"/>
          </ac:graphicFrameMkLst>
        </pc:graphicFrameChg>
      </pc:sldChg>
      <pc:sldChg chg="addSp delSp modSp mod">
        <pc:chgData name="Sofie Stuhr Andersen" userId="adcbf6e2-c3ac-4d0c-b2e0-f13f22fe56cf" providerId="ADAL" clId="{922F9A84-387A-4F42-8385-9A2D3C8B7C3D}" dt="2024-01-15T14:30:59.936" v="119" actId="27918"/>
        <pc:sldMkLst>
          <pc:docMk/>
          <pc:sldMk cId="3547268265" sldId="302"/>
        </pc:sldMkLst>
        <pc:spChg chg="mod">
          <ac:chgData name="Sofie Stuhr Andersen" userId="adcbf6e2-c3ac-4d0c-b2e0-f13f22fe56cf" providerId="ADAL" clId="{922F9A84-387A-4F42-8385-9A2D3C8B7C3D}" dt="2024-01-15T14:17:16.811" v="118" actId="20577"/>
          <ac:spMkLst>
            <pc:docMk/>
            <pc:sldMk cId="3547268265" sldId="302"/>
            <ac:spMk id="10" creationId="{4A1CF272-D2B4-4420-BDD6-AF3DE3CB47AC}"/>
          </ac:spMkLst>
        </pc:spChg>
        <pc:spChg chg="mod">
          <ac:chgData name="Sofie Stuhr Andersen" userId="adcbf6e2-c3ac-4d0c-b2e0-f13f22fe56cf" providerId="ADAL" clId="{922F9A84-387A-4F42-8385-9A2D3C8B7C3D}" dt="2024-01-15T13:51:25.350" v="66"/>
          <ac:spMkLst>
            <pc:docMk/>
            <pc:sldMk cId="3547268265" sldId="302"/>
            <ac:spMk id="12" creationId="{E1DCB969-A44D-4B4D-88D9-4E2BA79BC5E2}"/>
          </ac:spMkLst>
        </pc:spChg>
        <pc:graphicFrameChg chg="del">
          <ac:chgData name="Sofie Stuhr Andersen" userId="adcbf6e2-c3ac-4d0c-b2e0-f13f22fe56cf" providerId="ADAL" clId="{922F9A84-387A-4F42-8385-9A2D3C8B7C3D}" dt="2024-01-15T14:16:16.133" v="97" actId="478"/>
          <ac:graphicFrameMkLst>
            <pc:docMk/>
            <pc:sldMk cId="3547268265" sldId="302"/>
            <ac:graphicFrameMk id="2" creationId="{AC6FDC2F-7DC6-4E21-9090-AF3AF4B506A6}"/>
          </ac:graphicFrameMkLst>
        </pc:graphicFrameChg>
        <pc:graphicFrameChg chg="add mod">
          <ac:chgData name="Sofie Stuhr Andersen" userId="adcbf6e2-c3ac-4d0c-b2e0-f13f22fe56cf" providerId="ADAL" clId="{922F9A84-387A-4F42-8385-9A2D3C8B7C3D}" dt="2024-01-15T14:16:19.375" v="100" actId="1076"/>
          <ac:graphicFrameMkLst>
            <pc:docMk/>
            <pc:sldMk cId="3547268265" sldId="302"/>
            <ac:graphicFrameMk id="3" creationId="{AC6FDC2F-7DC6-4E21-9090-AF3AF4B506A6}"/>
          </ac:graphicFrameMkLst>
        </pc:graphicFrameChg>
      </pc:sldChg>
      <pc:sldChg chg="addSp delSp modSp add mod">
        <pc:chgData name="Sofie Stuhr Andersen" userId="adcbf6e2-c3ac-4d0c-b2e0-f13f22fe56cf" providerId="ADAL" clId="{922F9A84-387A-4F42-8385-9A2D3C8B7C3D}" dt="2024-01-15T14:54:38.768" v="144" actId="27918"/>
        <pc:sldMkLst>
          <pc:docMk/>
          <pc:sldMk cId="857460520" sldId="303"/>
        </pc:sldMkLst>
        <pc:spChg chg="mod">
          <ac:chgData name="Sofie Stuhr Andersen" userId="adcbf6e2-c3ac-4d0c-b2e0-f13f22fe56cf" providerId="ADAL" clId="{922F9A84-387A-4F42-8385-9A2D3C8B7C3D}" dt="2024-01-15T14:44:34.921" v="131" actId="20577"/>
          <ac:spMkLst>
            <pc:docMk/>
            <pc:sldMk cId="857460520" sldId="303"/>
            <ac:spMk id="4" creationId="{D2B77A96-B1E6-4D7A-A33B-14EFFD3B1DA2}"/>
          </ac:spMkLst>
        </pc:spChg>
        <pc:graphicFrameChg chg="add mod">
          <ac:chgData name="Sofie Stuhr Andersen" userId="adcbf6e2-c3ac-4d0c-b2e0-f13f22fe56cf" providerId="ADAL" clId="{922F9A84-387A-4F42-8385-9A2D3C8B7C3D}" dt="2024-01-15T14:46:52.391" v="143" actId="693"/>
          <ac:graphicFrameMkLst>
            <pc:docMk/>
            <pc:sldMk cId="857460520" sldId="303"/>
            <ac:graphicFrameMk id="2" creationId="{C4E60E9E-D7A9-F097-49C0-3638D2CA31B2}"/>
          </ac:graphicFrameMkLst>
        </pc:graphicFrameChg>
        <pc:graphicFrameChg chg="del mod">
          <ac:chgData name="Sofie Stuhr Andersen" userId="adcbf6e2-c3ac-4d0c-b2e0-f13f22fe56cf" providerId="ADAL" clId="{922F9A84-387A-4F42-8385-9A2D3C8B7C3D}" dt="2024-01-15T14:44:40.587" v="132" actId="478"/>
          <ac:graphicFrameMkLst>
            <pc:docMk/>
            <pc:sldMk cId="857460520" sldId="303"/>
            <ac:graphicFrameMk id="5" creationId="{C4E60E9E-D7A9-F097-49C0-3638D2CA31B2}"/>
          </ac:graphicFrameMkLst>
        </pc:graphicFrameChg>
      </pc:sldChg>
      <pc:sldChg chg="addSp delSp modSp mod">
        <pc:chgData name="Sofie Stuhr Andersen" userId="adcbf6e2-c3ac-4d0c-b2e0-f13f22fe56cf" providerId="ADAL" clId="{922F9A84-387A-4F42-8385-9A2D3C8B7C3D}" dt="2024-01-15T13:51:25.350" v="66"/>
        <pc:sldMkLst>
          <pc:docMk/>
          <pc:sldMk cId="682377734" sldId="305"/>
        </pc:sldMkLst>
        <pc:spChg chg="mod">
          <ac:chgData name="Sofie Stuhr Andersen" userId="adcbf6e2-c3ac-4d0c-b2e0-f13f22fe56cf" providerId="ADAL" clId="{922F9A84-387A-4F42-8385-9A2D3C8B7C3D}" dt="2024-01-15T13:51:25.350" v="66"/>
          <ac:spMkLst>
            <pc:docMk/>
            <pc:sldMk cId="682377734" sldId="305"/>
            <ac:spMk id="5" creationId="{7D90DCF1-BB2B-4653-B99F-4D892191FC3E}"/>
          </ac:spMkLst>
        </pc:spChg>
        <pc:spChg chg="mod">
          <ac:chgData name="Sofie Stuhr Andersen" userId="adcbf6e2-c3ac-4d0c-b2e0-f13f22fe56cf" providerId="ADAL" clId="{922F9A84-387A-4F42-8385-9A2D3C8B7C3D}" dt="2024-01-15T13:47:23.154" v="40" actId="20577"/>
          <ac:spMkLst>
            <pc:docMk/>
            <pc:sldMk cId="682377734" sldId="305"/>
            <ac:spMk id="13" creationId="{97D5B474-C1A7-4D88-A30F-3EBDB2FDB947}"/>
          </ac:spMkLst>
        </pc:spChg>
        <pc:graphicFrameChg chg="add mod">
          <ac:chgData name="Sofie Stuhr Andersen" userId="adcbf6e2-c3ac-4d0c-b2e0-f13f22fe56cf" providerId="ADAL" clId="{922F9A84-387A-4F42-8385-9A2D3C8B7C3D}" dt="2024-01-15T13:50:54.544" v="55" actId="1076"/>
          <ac:graphicFrameMkLst>
            <pc:docMk/>
            <pc:sldMk cId="682377734" sldId="305"/>
            <ac:graphicFrameMk id="2" creationId="{7F258401-16F4-4072-908D-42DABF276E8F}"/>
          </ac:graphicFrameMkLst>
        </pc:graphicFrameChg>
        <pc:graphicFrameChg chg="del">
          <ac:chgData name="Sofie Stuhr Andersen" userId="adcbf6e2-c3ac-4d0c-b2e0-f13f22fe56cf" providerId="ADAL" clId="{922F9A84-387A-4F42-8385-9A2D3C8B7C3D}" dt="2024-01-15T13:50:39.998" v="49" actId="478"/>
          <ac:graphicFrameMkLst>
            <pc:docMk/>
            <pc:sldMk cId="682377734" sldId="305"/>
            <ac:graphicFrameMk id="3" creationId="{7F258401-16F4-4072-908D-42DABF276E8F}"/>
          </ac:graphicFrameMkLst>
        </pc:graphicFrameChg>
      </pc:sldChg>
      <pc:sldChg chg="addSp delSp modSp mod">
        <pc:chgData name="Sofie Stuhr Andersen" userId="adcbf6e2-c3ac-4d0c-b2e0-f13f22fe56cf" providerId="ADAL" clId="{922F9A84-387A-4F42-8385-9A2D3C8B7C3D}" dt="2024-01-15T14:03:37.164" v="70" actId="1076"/>
        <pc:sldMkLst>
          <pc:docMk/>
          <pc:sldMk cId="3609961144" sldId="306"/>
        </pc:sldMkLst>
        <pc:spChg chg="mod">
          <ac:chgData name="Sofie Stuhr Andersen" userId="adcbf6e2-c3ac-4d0c-b2e0-f13f22fe56cf" providerId="ADAL" clId="{922F9A84-387A-4F42-8385-9A2D3C8B7C3D}" dt="2024-01-15T13:51:25.350" v="66"/>
          <ac:spMkLst>
            <pc:docMk/>
            <pc:sldMk cId="3609961144" sldId="306"/>
            <ac:spMk id="3" creationId="{F93EE474-A971-43F2-AC45-772ADB256FA4}"/>
          </ac:spMkLst>
        </pc:spChg>
        <pc:graphicFrameChg chg="add mod">
          <ac:chgData name="Sofie Stuhr Andersen" userId="adcbf6e2-c3ac-4d0c-b2e0-f13f22fe56cf" providerId="ADAL" clId="{922F9A84-387A-4F42-8385-9A2D3C8B7C3D}" dt="2024-01-15T14:03:37.164" v="70" actId="1076"/>
          <ac:graphicFrameMkLst>
            <pc:docMk/>
            <pc:sldMk cId="3609961144" sldId="306"/>
            <ac:graphicFrameMk id="2" creationId="{D4479567-E9C4-4973-9259-A071B75A8EF3}"/>
          </ac:graphicFrameMkLst>
        </pc:graphicFrameChg>
        <pc:graphicFrameChg chg="del">
          <ac:chgData name="Sofie Stuhr Andersen" userId="adcbf6e2-c3ac-4d0c-b2e0-f13f22fe56cf" providerId="ADAL" clId="{922F9A84-387A-4F42-8385-9A2D3C8B7C3D}" dt="2024-01-15T14:03:33.770" v="67" actId="478"/>
          <ac:graphicFrameMkLst>
            <pc:docMk/>
            <pc:sldMk cId="3609961144" sldId="306"/>
            <ac:graphicFrameMk id="5" creationId="{D4479567-E9C4-4973-9259-A071B75A8EF3}"/>
          </ac:graphicFrameMkLst>
        </pc:graphicFrameChg>
      </pc:sldChg>
    </pc:docChg>
  </pc:docChgLst>
  <pc:docChgLst>
    <pc:chgData name="Sofie Stuhr Andersen" userId="adcbf6e2-c3ac-4d0c-b2e0-f13f22fe56cf" providerId="ADAL" clId="{E38FD0FE-95EC-4BB3-8513-9FBA4ED2952A}"/>
    <pc:docChg chg="custSel modSld">
      <pc:chgData name="Sofie Stuhr Andersen" userId="adcbf6e2-c3ac-4d0c-b2e0-f13f22fe56cf" providerId="ADAL" clId="{E38FD0FE-95EC-4BB3-8513-9FBA4ED2952A}" dt="2024-02-20T12:51:35.042" v="319" actId="14100"/>
      <pc:docMkLst>
        <pc:docMk/>
      </pc:docMkLst>
      <pc:sldChg chg="addSp delSp modSp mod">
        <pc:chgData name="Sofie Stuhr Andersen" userId="adcbf6e2-c3ac-4d0c-b2e0-f13f22fe56cf" providerId="ADAL" clId="{E38FD0FE-95EC-4BB3-8513-9FBA4ED2952A}" dt="2024-02-16T13:52:23.849" v="299" actId="20577"/>
        <pc:sldMkLst>
          <pc:docMk/>
          <pc:sldMk cId="2286193213" sldId="286"/>
        </pc:sldMkLst>
        <pc:spChg chg="mod">
          <ac:chgData name="Sofie Stuhr Andersen" userId="adcbf6e2-c3ac-4d0c-b2e0-f13f22fe56cf" providerId="ADAL" clId="{E38FD0FE-95EC-4BB3-8513-9FBA4ED2952A}" dt="2024-02-16T10:19:59.964" v="1"/>
          <ac:spMkLst>
            <pc:docMk/>
            <pc:sldMk cId="2286193213" sldId="286"/>
            <ac:spMk id="3" creationId="{D530D4E6-701E-4917-9C8B-38C9A391CECB}"/>
          </ac:spMkLst>
        </pc:spChg>
        <pc:spChg chg="mod">
          <ac:chgData name="Sofie Stuhr Andersen" userId="adcbf6e2-c3ac-4d0c-b2e0-f13f22fe56cf" providerId="ADAL" clId="{E38FD0FE-95EC-4BB3-8513-9FBA4ED2952A}" dt="2024-02-16T13:52:23.849" v="299" actId="20577"/>
          <ac:spMkLst>
            <pc:docMk/>
            <pc:sldMk cId="2286193213" sldId="286"/>
            <ac:spMk id="4" creationId="{8F3EEA0A-C7D9-424B-DA14-B4C5ADB49E75}"/>
          </ac:spMkLst>
        </pc:spChg>
        <pc:spChg chg="mod">
          <ac:chgData name="Sofie Stuhr Andersen" userId="adcbf6e2-c3ac-4d0c-b2e0-f13f22fe56cf" providerId="ADAL" clId="{E38FD0FE-95EC-4BB3-8513-9FBA4ED2952A}" dt="2024-02-16T13:09:05.287" v="87" actId="20577"/>
          <ac:spMkLst>
            <pc:docMk/>
            <pc:sldMk cId="2286193213" sldId="286"/>
            <ac:spMk id="13" creationId="{7DA7E16B-CEB4-4D41-A6AE-D6C585A63C59}"/>
          </ac:spMkLst>
        </pc:spChg>
        <pc:graphicFrameChg chg="del">
          <ac:chgData name="Sofie Stuhr Andersen" userId="adcbf6e2-c3ac-4d0c-b2e0-f13f22fe56cf" providerId="ADAL" clId="{E38FD0FE-95EC-4BB3-8513-9FBA4ED2952A}" dt="2024-02-16T13:08:17.151" v="52" actId="478"/>
          <ac:graphicFrameMkLst>
            <pc:docMk/>
            <pc:sldMk cId="2286193213" sldId="286"/>
            <ac:graphicFrameMk id="2" creationId="{A3660755-493E-4D43-800B-6BCD93D1BA06}"/>
          </ac:graphicFrameMkLst>
        </pc:graphicFrameChg>
        <pc:graphicFrameChg chg="add mod">
          <ac:chgData name="Sofie Stuhr Andersen" userId="adcbf6e2-c3ac-4d0c-b2e0-f13f22fe56cf" providerId="ADAL" clId="{E38FD0FE-95EC-4BB3-8513-9FBA4ED2952A}" dt="2024-02-16T13:08:20.837" v="55" actId="1076"/>
          <ac:graphicFrameMkLst>
            <pc:docMk/>
            <pc:sldMk cId="2286193213" sldId="286"/>
            <ac:graphicFrameMk id="5" creationId="{A3660755-493E-4D43-800B-6BCD93D1BA06}"/>
          </ac:graphicFrameMkLst>
        </pc:graphicFrameChg>
      </pc:sldChg>
      <pc:sldChg chg="modSp">
        <pc:chgData name="Sofie Stuhr Andersen" userId="adcbf6e2-c3ac-4d0c-b2e0-f13f22fe56cf" providerId="ADAL" clId="{E38FD0FE-95EC-4BB3-8513-9FBA4ED2952A}" dt="2024-02-16T10:19:59.964" v="1"/>
        <pc:sldMkLst>
          <pc:docMk/>
          <pc:sldMk cId="3514897669" sldId="300"/>
        </pc:sldMkLst>
        <pc:spChg chg="mod">
          <ac:chgData name="Sofie Stuhr Andersen" userId="adcbf6e2-c3ac-4d0c-b2e0-f13f22fe56cf" providerId="ADAL" clId="{E38FD0FE-95EC-4BB3-8513-9FBA4ED2952A}" dt="2024-02-16T10:19:59.964" v="1"/>
          <ac:spMkLst>
            <pc:docMk/>
            <pc:sldMk cId="3514897669" sldId="300"/>
            <ac:spMk id="2" creationId="{50009BCB-9EC5-4827-9482-BBDEE4B0DE4A}"/>
          </ac:spMkLst>
        </pc:spChg>
      </pc:sldChg>
      <pc:sldChg chg="addSp delSp modSp mod">
        <pc:chgData name="Sofie Stuhr Andersen" userId="adcbf6e2-c3ac-4d0c-b2e0-f13f22fe56cf" providerId="ADAL" clId="{E38FD0FE-95EC-4BB3-8513-9FBA4ED2952A}" dt="2024-02-16T13:18:06.393" v="261" actId="20577"/>
        <pc:sldMkLst>
          <pc:docMk/>
          <pc:sldMk cId="1471150840" sldId="301"/>
        </pc:sldMkLst>
        <pc:spChg chg="mod">
          <ac:chgData name="Sofie Stuhr Andersen" userId="adcbf6e2-c3ac-4d0c-b2e0-f13f22fe56cf" providerId="ADAL" clId="{E38FD0FE-95EC-4BB3-8513-9FBA4ED2952A}" dt="2024-02-16T13:18:06.393" v="261" actId="20577"/>
          <ac:spMkLst>
            <pc:docMk/>
            <pc:sldMk cId="1471150840" sldId="301"/>
            <ac:spMk id="11" creationId="{BE9BB74F-1C36-4AB1-81B8-1A64C5A021D5}"/>
          </ac:spMkLst>
        </pc:spChg>
        <pc:spChg chg="mod">
          <ac:chgData name="Sofie Stuhr Andersen" userId="adcbf6e2-c3ac-4d0c-b2e0-f13f22fe56cf" providerId="ADAL" clId="{E38FD0FE-95EC-4BB3-8513-9FBA4ED2952A}" dt="2024-02-16T10:19:59.964" v="1"/>
          <ac:spMkLst>
            <pc:docMk/>
            <pc:sldMk cId="1471150840" sldId="301"/>
            <ac:spMk id="13" creationId="{78974801-96B3-40E7-8EF9-0514872222ED}"/>
          </ac:spMkLst>
        </pc:spChg>
        <pc:graphicFrameChg chg="add mod">
          <ac:chgData name="Sofie Stuhr Andersen" userId="adcbf6e2-c3ac-4d0c-b2e0-f13f22fe56cf" providerId="ADAL" clId="{E38FD0FE-95EC-4BB3-8513-9FBA4ED2952A}" dt="2024-02-16T13:17:32.671" v="255" actId="1076"/>
          <ac:graphicFrameMkLst>
            <pc:docMk/>
            <pc:sldMk cId="1471150840" sldId="301"/>
            <ac:graphicFrameMk id="2" creationId="{E90688BE-2635-43B9-BF48-BE168D36CBD4}"/>
          </ac:graphicFrameMkLst>
        </pc:graphicFrameChg>
        <pc:graphicFrameChg chg="del">
          <ac:chgData name="Sofie Stuhr Andersen" userId="adcbf6e2-c3ac-4d0c-b2e0-f13f22fe56cf" providerId="ADAL" clId="{E38FD0FE-95EC-4BB3-8513-9FBA4ED2952A}" dt="2024-02-16T13:17:28.454" v="252" actId="478"/>
          <ac:graphicFrameMkLst>
            <pc:docMk/>
            <pc:sldMk cId="1471150840" sldId="301"/>
            <ac:graphicFrameMk id="3" creationId="{E90688BE-2635-43B9-BF48-BE168D36CBD4}"/>
          </ac:graphicFrameMkLst>
        </pc:graphicFrameChg>
      </pc:sldChg>
      <pc:sldChg chg="addSp delSp modSp mod">
        <pc:chgData name="Sofie Stuhr Andersen" userId="adcbf6e2-c3ac-4d0c-b2e0-f13f22fe56cf" providerId="ADAL" clId="{E38FD0FE-95EC-4BB3-8513-9FBA4ED2952A}" dt="2024-02-20T12:51:35.042" v="319" actId="14100"/>
        <pc:sldMkLst>
          <pc:docMk/>
          <pc:sldMk cId="3547268265" sldId="302"/>
        </pc:sldMkLst>
        <pc:spChg chg="mod">
          <ac:chgData name="Sofie Stuhr Andersen" userId="adcbf6e2-c3ac-4d0c-b2e0-f13f22fe56cf" providerId="ADAL" clId="{E38FD0FE-95EC-4BB3-8513-9FBA4ED2952A}" dt="2024-02-16T13:28:34.218" v="282" actId="20577"/>
          <ac:spMkLst>
            <pc:docMk/>
            <pc:sldMk cId="3547268265" sldId="302"/>
            <ac:spMk id="10" creationId="{4A1CF272-D2B4-4420-BDD6-AF3DE3CB47AC}"/>
          </ac:spMkLst>
        </pc:spChg>
        <pc:spChg chg="mod">
          <ac:chgData name="Sofie Stuhr Andersen" userId="adcbf6e2-c3ac-4d0c-b2e0-f13f22fe56cf" providerId="ADAL" clId="{E38FD0FE-95EC-4BB3-8513-9FBA4ED2952A}" dt="2024-02-16T10:19:59.964" v="1"/>
          <ac:spMkLst>
            <pc:docMk/>
            <pc:sldMk cId="3547268265" sldId="302"/>
            <ac:spMk id="12" creationId="{E1DCB969-A44D-4B4D-88D9-4E2BA79BC5E2}"/>
          </ac:spMkLst>
        </pc:spChg>
        <pc:graphicFrameChg chg="add del mod">
          <ac:chgData name="Sofie Stuhr Andersen" userId="adcbf6e2-c3ac-4d0c-b2e0-f13f22fe56cf" providerId="ADAL" clId="{E38FD0FE-95EC-4BB3-8513-9FBA4ED2952A}" dt="2024-02-20T12:51:27.106" v="313" actId="478"/>
          <ac:graphicFrameMkLst>
            <pc:docMk/>
            <pc:sldMk cId="3547268265" sldId="302"/>
            <ac:graphicFrameMk id="2" creationId="{AC6FDC2F-7DC6-4E21-9090-AF3AF4B506A6}"/>
          </ac:graphicFrameMkLst>
        </pc:graphicFrameChg>
        <pc:graphicFrameChg chg="add del mod">
          <ac:chgData name="Sofie Stuhr Andersen" userId="adcbf6e2-c3ac-4d0c-b2e0-f13f22fe56cf" providerId="ADAL" clId="{E38FD0FE-95EC-4BB3-8513-9FBA4ED2952A}" dt="2024-02-20T12:51:35.042" v="319" actId="14100"/>
          <ac:graphicFrameMkLst>
            <pc:docMk/>
            <pc:sldMk cId="3547268265" sldId="302"/>
            <ac:graphicFrameMk id="3" creationId="{AC6FDC2F-7DC6-4E21-9090-AF3AF4B506A6}"/>
          </ac:graphicFrameMkLst>
        </pc:graphicFrameChg>
      </pc:sldChg>
      <pc:sldChg chg="modSp mod">
        <pc:chgData name="Sofie Stuhr Andersen" userId="adcbf6e2-c3ac-4d0c-b2e0-f13f22fe56cf" providerId="ADAL" clId="{E38FD0FE-95EC-4BB3-8513-9FBA4ED2952A}" dt="2024-02-16T13:29:42.042" v="297" actId="20577"/>
        <pc:sldMkLst>
          <pc:docMk/>
          <pc:sldMk cId="4156633748" sldId="304"/>
        </pc:sldMkLst>
        <pc:spChg chg="mod">
          <ac:chgData name="Sofie Stuhr Andersen" userId="adcbf6e2-c3ac-4d0c-b2e0-f13f22fe56cf" providerId="ADAL" clId="{E38FD0FE-95EC-4BB3-8513-9FBA4ED2952A}" dt="2024-02-16T13:29:42.042" v="297" actId="20577"/>
          <ac:spMkLst>
            <pc:docMk/>
            <pc:sldMk cId="4156633748" sldId="304"/>
            <ac:spMk id="4" creationId="{F03D31A7-2052-4B8A-B062-962E8F2D8FE5}"/>
          </ac:spMkLst>
        </pc:spChg>
      </pc:sldChg>
      <pc:sldChg chg="addSp delSp modSp mod">
        <pc:chgData name="Sofie Stuhr Andersen" userId="adcbf6e2-c3ac-4d0c-b2e0-f13f22fe56cf" providerId="ADAL" clId="{E38FD0FE-95EC-4BB3-8513-9FBA4ED2952A}" dt="2024-02-20T12:47:33.790" v="311" actId="27918"/>
        <pc:sldMkLst>
          <pc:docMk/>
          <pc:sldMk cId="682377734" sldId="305"/>
        </pc:sldMkLst>
        <pc:spChg chg="mod">
          <ac:chgData name="Sofie Stuhr Andersen" userId="adcbf6e2-c3ac-4d0c-b2e0-f13f22fe56cf" providerId="ADAL" clId="{E38FD0FE-95EC-4BB3-8513-9FBA4ED2952A}" dt="2024-02-16T10:19:59.964" v="1"/>
          <ac:spMkLst>
            <pc:docMk/>
            <pc:sldMk cId="682377734" sldId="305"/>
            <ac:spMk id="5" creationId="{7D90DCF1-BB2B-4653-B99F-4D892191FC3E}"/>
          </ac:spMkLst>
        </pc:spChg>
        <pc:spChg chg="mod">
          <ac:chgData name="Sofie Stuhr Andersen" userId="adcbf6e2-c3ac-4d0c-b2e0-f13f22fe56cf" providerId="ADAL" clId="{E38FD0FE-95EC-4BB3-8513-9FBA4ED2952A}" dt="2024-02-16T13:03:30.986" v="47" actId="20577"/>
          <ac:spMkLst>
            <pc:docMk/>
            <pc:sldMk cId="682377734" sldId="305"/>
            <ac:spMk id="13" creationId="{97D5B474-C1A7-4D88-A30F-3EBDB2FDB947}"/>
          </ac:spMkLst>
        </pc:spChg>
        <pc:graphicFrameChg chg="del">
          <ac:chgData name="Sofie Stuhr Andersen" userId="adcbf6e2-c3ac-4d0c-b2e0-f13f22fe56cf" providerId="ADAL" clId="{E38FD0FE-95EC-4BB3-8513-9FBA4ED2952A}" dt="2024-02-16T13:02:03.987" v="7" actId="478"/>
          <ac:graphicFrameMkLst>
            <pc:docMk/>
            <pc:sldMk cId="682377734" sldId="305"/>
            <ac:graphicFrameMk id="2" creationId="{7F258401-16F4-4072-908D-42DABF276E8F}"/>
          </ac:graphicFrameMkLst>
        </pc:graphicFrameChg>
        <pc:graphicFrameChg chg="add mod">
          <ac:chgData name="Sofie Stuhr Andersen" userId="adcbf6e2-c3ac-4d0c-b2e0-f13f22fe56cf" providerId="ADAL" clId="{E38FD0FE-95EC-4BB3-8513-9FBA4ED2952A}" dt="2024-02-16T13:02:11.961" v="13" actId="14100"/>
          <ac:graphicFrameMkLst>
            <pc:docMk/>
            <pc:sldMk cId="682377734" sldId="305"/>
            <ac:graphicFrameMk id="3" creationId="{7F258401-16F4-4072-908D-42DABF276E8F}"/>
          </ac:graphicFrameMkLst>
        </pc:graphicFrameChg>
      </pc:sldChg>
      <pc:sldChg chg="addSp delSp modSp mod">
        <pc:chgData name="Sofie Stuhr Andersen" userId="adcbf6e2-c3ac-4d0c-b2e0-f13f22fe56cf" providerId="ADAL" clId="{E38FD0FE-95EC-4BB3-8513-9FBA4ED2952A}" dt="2024-02-16T13:04:50.634" v="51" actId="1076"/>
        <pc:sldMkLst>
          <pc:docMk/>
          <pc:sldMk cId="3609961144" sldId="306"/>
        </pc:sldMkLst>
        <pc:spChg chg="mod">
          <ac:chgData name="Sofie Stuhr Andersen" userId="adcbf6e2-c3ac-4d0c-b2e0-f13f22fe56cf" providerId="ADAL" clId="{E38FD0FE-95EC-4BB3-8513-9FBA4ED2952A}" dt="2024-02-16T10:19:59.964" v="1"/>
          <ac:spMkLst>
            <pc:docMk/>
            <pc:sldMk cId="3609961144" sldId="306"/>
            <ac:spMk id="3" creationId="{F93EE474-A971-43F2-AC45-772ADB256FA4}"/>
          </ac:spMkLst>
        </pc:spChg>
        <pc:graphicFrameChg chg="del">
          <ac:chgData name="Sofie Stuhr Andersen" userId="adcbf6e2-c3ac-4d0c-b2e0-f13f22fe56cf" providerId="ADAL" clId="{E38FD0FE-95EC-4BB3-8513-9FBA4ED2952A}" dt="2024-02-16T13:04:47.005" v="48" actId="478"/>
          <ac:graphicFrameMkLst>
            <pc:docMk/>
            <pc:sldMk cId="3609961144" sldId="306"/>
            <ac:graphicFrameMk id="2" creationId="{D4479567-E9C4-4973-9259-A071B75A8EF3}"/>
          </ac:graphicFrameMkLst>
        </pc:graphicFrameChg>
        <pc:graphicFrameChg chg="add mod">
          <ac:chgData name="Sofie Stuhr Andersen" userId="adcbf6e2-c3ac-4d0c-b2e0-f13f22fe56cf" providerId="ADAL" clId="{E38FD0FE-95EC-4BB3-8513-9FBA4ED2952A}" dt="2024-02-16T13:04:50.634" v="51" actId="1076"/>
          <ac:graphicFrameMkLst>
            <pc:docMk/>
            <pc:sldMk cId="3609961144" sldId="306"/>
            <ac:graphicFrameMk id="4" creationId="{D4479567-E9C4-4973-9259-A071B75A8EF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ngeniorforeningenidanmark.sharepoint.com/sites/Teams-PAP/Shared%20Documents/Analyse/Ledighedstal/Aktuelle%20ledighedstal/PP-version-Figurer%20til%20nota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ngeniorforeningenidanmark.sharepoint.com/sites/Teams-PAP/Shared%20Documents/Analyse/Ledighedstal/Aktuelle%20ledighedstal/PP-version-Figurer%20til%20nota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ngeniorforeningenidanmark.sharepoint.com/sites/Teams-PAP/Shared%20Documents/Analyse/Ledighedstal/Aktuelle%20ledighedstal/PP-version-Figurer%20til%20nota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ngeniorforeningenidanmark.sharepoint.com/sites/Teams-PAP/Shared%20Documents/Analyse/Ledighedstal/Aktuelle%20ledighedstal/PP-version-Figurer%20til%20nota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ingeniorforeningenidanmark.sharepoint.com/sites/Teams-PAP/Shared%20Documents/Analyse/Ledighedstal/Aktuelle%20ledighedstal/PP-version-Figurer%20til%20nota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48925129093166"/>
          <c:y val="0.14007994659503109"/>
          <c:w val="0.69847039461520632"/>
          <c:h val="0.6829399181467931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'Figur 1.'!$C$30</c:f>
              <c:strCache>
                <c:ptCount val="1"/>
                <c:pt idx="0">
                  <c:v>Antal beskæftigede/medlemmer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pattFill prst="pct25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B4-4736-A99E-14A20E04E709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B4-4736-A99E-14A20E04E709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B4-4736-A99E-14A20E04E709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B4-4736-A99E-14A20E04E709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BB4-4736-A99E-14A20E04E709}"/>
              </c:ext>
            </c:extLst>
          </c:dPt>
          <c:dPt>
            <c:idx val="1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BB4-4736-A99E-14A20E04E709}"/>
              </c:ext>
            </c:extLst>
          </c:dPt>
          <c:cat>
            <c:strRef>
              <c:f>'Figur 1.'!$B$31:$B$42</c:f>
              <c:strCache>
                <c:ptCount val="12"/>
                <c:pt idx="0">
                  <c:v>Øvrige og uoplyst</c:v>
                </c:pt>
                <c:pt idx="1">
                  <c:v>Bachelorer</c:v>
                </c:pt>
                <c:pt idx="2">
                  <c:v>Phd</c:v>
                </c:pt>
                <c:pt idx="3">
                  <c:v>Andre tekniske uddannelser</c:v>
                </c:pt>
                <c:pt idx="4">
                  <c:v>Cand.it</c:v>
                </c:pt>
                <c:pt idx="5">
                  <c:v>Cand.scient</c:v>
                </c:pt>
                <c:pt idx="6">
                  <c:v>Ingeniører under 'et</c:v>
                </c:pt>
                <c:pt idx="7">
                  <c:v>Civilingeniører</c:v>
                </c:pt>
                <c:pt idx="8">
                  <c:v>Diplomingeniør</c:v>
                </c:pt>
                <c:pt idx="9">
                  <c:v>Teknikumingeniør</c:v>
                </c:pt>
                <c:pt idx="10">
                  <c:v>Akademiingeniør</c:v>
                </c:pt>
                <c:pt idx="11">
                  <c:v> </c:v>
                </c:pt>
              </c:strCache>
            </c:strRef>
          </c:cat>
          <c:val>
            <c:numRef>
              <c:f>'Figur 1.'!$C$31:$C$42</c:f>
              <c:numCache>
                <c:formatCode>_(* #,##0.00_);_(* \(#,##0.00\);_(* "-"??_);_(@_)</c:formatCode>
                <c:ptCount val="12"/>
                <c:pt idx="0">
                  <c:v>1.1039999999999999E-2</c:v>
                </c:pt>
                <c:pt idx="1">
                  <c:v>1.9144999999999999E-2</c:v>
                </c:pt>
                <c:pt idx="2">
                  <c:v>1.9744999999999999E-2</c:v>
                </c:pt>
                <c:pt idx="3">
                  <c:v>2.5389999999999999E-2</c:v>
                </c:pt>
                <c:pt idx="4">
                  <c:v>1.789E-2</c:v>
                </c:pt>
                <c:pt idx="5">
                  <c:v>7.3495000000000005E-2</c:v>
                </c:pt>
                <c:pt idx="6">
                  <c:v>0.33946999999999999</c:v>
                </c:pt>
                <c:pt idx="7">
                  <c:v>0.180755</c:v>
                </c:pt>
                <c:pt idx="8">
                  <c:v>0.10072</c:v>
                </c:pt>
                <c:pt idx="9">
                  <c:v>3.8804999999999999E-2</c:v>
                </c:pt>
                <c:pt idx="10">
                  <c:v>1.9189999999999999E-2</c:v>
                </c:pt>
                <c:pt idx="1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BB4-4736-A99E-14A20E04E709}"/>
            </c:ext>
          </c:extLst>
        </c:ser>
        <c:ser>
          <c:idx val="1"/>
          <c:order val="1"/>
          <c:tx>
            <c:strRef>
              <c:f>'Figur 1.'!$D$30</c:f>
              <c:strCache>
                <c:ptCount val="1"/>
                <c:pt idx="0">
                  <c:v>Fyld2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985F099-E441-4864-BE96-71860B17CAAE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8BB4-4736-A99E-14A20E04E70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370DB8C-71A7-4DBD-976A-F7B77BA2ACB6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8BB4-4736-A99E-14A20E04E70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EFC576F-8CF8-4D47-BFAF-B97905E89E04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8BB4-4736-A99E-14A20E04E70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1D828D0-C30F-4D55-AE69-8CCBE4B449CA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8BB4-4736-A99E-14A20E04E70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BF3EC95-FFF4-4D88-96AE-1FB8CAE76F43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8BB4-4736-A99E-14A20E04E70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ACF5B7D-362E-4A6F-9184-FFFA699C58BA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8BB4-4736-A99E-14A20E04E70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CB7C291-088F-4F2A-B4AE-050329CF3B00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8BB4-4736-A99E-14A20E04E70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2C0F8A4-B0FB-4CD3-B368-279C75F03BD7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8BB4-4736-A99E-14A20E04E70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43E18D7-63F2-4C0B-83C1-11BA84B87D9A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8BB4-4736-A99E-14A20E04E70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00FE560-ECF5-4860-AA66-8172675B1F26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8BB4-4736-A99E-14A20E04E709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BFF3AEB-783A-43A1-8B49-5FF61FD57443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8BB4-4736-A99E-14A20E04E709}"/>
                </c:ext>
              </c:extLst>
            </c:dLbl>
            <c:dLbl>
              <c:idx val="1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3B5503B-63BB-4C6F-8F3B-81653131F927}" type="CELLRANGE">
                      <a:rPr lang="da-DK"/>
                      <a:pPr>
                        <a:defRPr b="1">
                          <a:solidFill>
                            <a:sysClr val="windowText" lastClr="000000"/>
                          </a:solidFill>
                        </a:defRPr>
                      </a:pPr>
                      <a:t>[CELLEOMRÅDE]</a:t>
                    </a:fld>
                    <a:endParaRPr lang="da-DK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8BB4-4736-A99E-14A20E04E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'Figur 1.'!$B$31:$B$42</c:f>
              <c:strCache>
                <c:ptCount val="12"/>
                <c:pt idx="0">
                  <c:v>Øvrige og uoplyst</c:v>
                </c:pt>
                <c:pt idx="1">
                  <c:v>Bachelorer</c:v>
                </c:pt>
                <c:pt idx="2">
                  <c:v>Phd</c:v>
                </c:pt>
                <c:pt idx="3">
                  <c:v>Andre tekniske uddannelser</c:v>
                </c:pt>
                <c:pt idx="4">
                  <c:v>Cand.it</c:v>
                </c:pt>
                <c:pt idx="5">
                  <c:v>Cand.scient</c:v>
                </c:pt>
                <c:pt idx="6">
                  <c:v>Ingeniører under 'et</c:v>
                </c:pt>
                <c:pt idx="7">
                  <c:v>Civilingeniører</c:v>
                </c:pt>
                <c:pt idx="8">
                  <c:v>Diplomingeniør</c:v>
                </c:pt>
                <c:pt idx="9">
                  <c:v>Teknikumingeniør</c:v>
                </c:pt>
                <c:pt idx="10">
                  <c:v>Akademiingeniør</c:v>
                </c:pt>
                <c:pt idx="11">
                  <c:v> </c:v>
                </c:pt>
              </c:strCache>
            </c:strRef>
          </c:cat>
          <c:val>
            <c:numRef>
              <c:f>'Figur 1.'!$D$31:$D$42</c:f>
              <c:numCache>
                <c:formatCode>_-* #,##0.00\ _k_r_._-;\-* #,##0.00\ _k_r_._-;_-* "-"??\ _k_r_._-;_-@_-</c:formatCode>
                <c:ptCount val="12"/>
                <c:pt idx="0">
                  <c:v>0.43896000000000002</c:v>
                </c:pt>
                <c:pt idx="1">
                  <c:v>0.43085499999999999</c:v>
                </c:pt>
                <c:pt idx="2">
                  <c:v>0.430255</c:v>
                </c:pt>
                <c:pt idx="3">
                  <c:v>0.42460999999999999</c:v>
                </c:pt>
                <c:pt idx="4" formatCode="General">
                  <c:v>0.43210999999999999</c:v>
                </c:pt>
                <c:pt idx="5" formatCode="General">
                  <c:v>0.37650499999999998</c:v>
                </c:pt>
                <c:pt idx="6" formatCode="General">
                  <c:v>0.11053000000000002</c:v>
                </c:pt>
                <c:pt idx="7">
                  <c:v>0.26924500000000001</c:v>
                </c:pt>
                <c:pt idx="8" formatCode="General">
                  <c:v>0.34928000000000003</c:v>
                </c:pt>
                <c:pt idx="9" formatCode="General">
                  <c:v>0.41119500000000003</c:v>
                </c:pt>
                <c:pt idx="10" formatCode="General">
                  <c:v>0.43081000000000003</c:v>
                </c:pt>
                <c:pt idx="11" formatCode="General">
                  <c:v>0.43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'Figur 1.'!$H$31:$H$42</c15:f>
                <c15:dlblRangeCache>
                  <c:ptCount val="12"/>
                  <c:pt idx="0">
                    <c:v>2.208</c:v>
                  </c:pt>
                  <c:pt idx="1">
                    <c:v>3.829</c:v>
                  </c:pt>
                  <c:pt idx="2">
                    <c:v>3.949</c:v>
                  </c:pt>
                  <c:pt idx="3">
                    <c:v>5.078</c:v>
                  </c:pt>
                  <c:pt idx="4">
                    <c:v>3.578</c:v>
                  </c:pt>
                  <c:pt idx="5">
                    <c:v>14.699</c:v>
                  </c:pt>
                  <c:pt idx="6">
                    <c:v>67.894</c:v>
                  </c:pt>
                  <c:pt idx="7">
                    <c:v>36.151</c:v>
                  </c:pt>
                  <c:pt idx="8">
                    <c:v>20.144</c:v>
                  </c:pt>
                  <c:pt idx="9">
                    <c:v>7.761</c:v>
                  </c:pt>
                  <c:pt idx="10">
                    <c:v>3.838</c:v>
                  </c:pt>
                  <c:pt idx="11">
                    <c:v>Antal forsikrede*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9-8BB4-4736-A99E-14A20E04E709}"/>
            </c:ext>
          </c:extLst>
        </c:ser>
        <c:ser>
          <c:idx val="2"/>
          <c:order val="2"/>
          <c:tx>
            <c:strRef>
              <c:f>'Figur 1.'!$E$30</c:f>
              <c:strCache>
                <c:ptCount val="1"/>
                <c:pt idx="0">
                  <c:v>Ledighedsprocent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BB4-4736-A99E-14A20E04E70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BB4-4736-A99E-14A20E04E70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8BB4-4736-A99E-14A20E04E70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8BB4-4736-A99E-14A20E04E70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8BB4-4736-A99E-14A20E04E70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8BB4-4736-A99E-14A20E04E709}"/>
              </c:ext>
            </c:extLst>
          </c:dPt>
          <c:dPt>
            <c:idx val="6"/>
            <c:invertIfNegative val="0"/>
            <c:bubble3D val="0"/>
            <c:spPr>
              <a:pattFill prst="pct30">
                <a:fgClr>
                  <a:srgbClr val="92D05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8BB4-4736-A99E-14A20E04E709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8BB4-4736-A99E-14A20E04E709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8BB4-4736-A99E-14A20E04E709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8BB4-4736-A99E-14A20E04E709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8BB4-4736-A99E-14A20E04E709}"/>
              </c:ext>
            </c:extLst>
          </c:dPt>
          <c:dPt>
            <c:idx val="1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8BB4-4736-A99E-14A20E04E709}"/>
              </c:ext>
            </c:extLst>
          </c:dPt>
          <c:cat>
            <c:strRef>
              <c:f>'Figur 1.'!$B$31:$B$42</c:f>
              <c:strCache>
                <c:ptCount val="12"/>
                <c:pt idx="0">
                  <c:v>Øvrige og uoplyst</c:v>
                </c:pt>
                <c:pt idx="1">
                  <c:v>Bachelorer</c:v>
                </c:pt>
                <c:pt idx="2">
                  <c:v>Phd</c:v>
                </c:pt>
                <c:pt idx="3">
                  <c:v>Andre tekniske uddannelser</c:v>
                </c:pt>
                <c:pt idx="4">
                  <c:v>Cand.it</c:v>
                </c:pt>
                <c:pt idx="5">
                  <c:v>Cand.scient</c:v>
                </c:pt>
                <c:pt idx="6">
                  <c:v>Ingeniører under 'et</c:v>
                </c:pt>
                <c:pt idx="7">
                  <c:v>Civilingeniører</c:v>
                </c:pt>
                <c:pt idx="8">
                  <c:v>Diplomingeniør</c:v>
                </c:pt>
                <c:pt idx="9">
                  <c:v>Teknikumingeniør</c:v>
                </c:pt>
                <c:pt idx="10">
                  <c:v>Akademiingeniør</c:v>
                </c:pt>
                <c:pt idx="11">
                  <c:v> </c:v>
                </c:pt>
              </c:strCache>
            </c:strRef>
          </c:cat>
          <c:val>
            <c:numRef>
              <c:f>'Figur 1.'!$E$31:$E$42</c:f>
              <c:numCache>
                <c:formatCode>0.0%</c:formatCode>
                <c:ptCount val="12"/>
                <c:pt idx="0">
                  <c:v>4.4341524256835782E-2</c:v>
                </c:pt>
                <c:pt idx="1">
                  <c:v>4.401404917210236E-2</c:v>
                </c:pt>
                <c:pt idx="2">
                  <c:v>2.4832631050192632E-2</c:v>
                </c:pt>
                <c:pt idx="3">
                  <c:v>3.8991986606595877E-2</c:v>
                </c:pt>
                <c:pt idx="4">
                  <c:v>4.2999999999999997E-2</c:v>
                </c:pt>
                <c:pt idx="5">
                  <c:v>4.7901670091021316E-2</c:v>
                </c:pt>
                <c:pt idx="6">
                  <c:v>2.4168058193693925E-2</c:v>
                </c:pt>
                <c:pt idx="7">
                  <c:v>2.3851427294115334E-2</c:v>
                </c:pt>
                <c:pt idx="8">
                  <c:v>2.9324085212405076E-2</c:v>
                </c:pt>
                <c:pt idx="9">
                  <c:v>1.3868099260804798E-2</c:v>
                </c:pt>
                <c:pt idx="10">
                  <c:v>2.0916754562610169E-2</c:v>
                </c:pt>
                <c:pt idx="11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8BB4-4736-A99E-14A20E04E709}"/>
            </c:ext>
          </c:extLst>
        </c:ser>
        <c:ser>
          <c:idx val="3"/>
          <c:order val="3"/>
          <c:tx>
            <c:strRef>
              <c:f>'Figur 1.'!$F$30</c:f>
              <c:strCache>
                <c:ptCount val="1"/>
                <c:pt idx="0">
                  <c:v>Fyld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064C98D-E12D-4B7D-853B-196F2076B60D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3-8BB4-4736-A99E-14A20E04E70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FFDC145-E99C-473D-A032-33E4B0E9D3D0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8BB4-4736-A99E-14A20E04E70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52A5085-6266-4C70-AB5E-361A61A2EF8E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8BB4-4736-A99E-14A20E04E70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4CCC76D-796B-4B55-B892-4A1152DB73FB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8BB4-4736-A99E-14A20E04E70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AE8B95F-107A-449A-9B28-8CEBF717D5FD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8BB4-4736-A99E-14A20E04E70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B89AE28-1A76-45CE-8C34-32603579B7EA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8BB4-4736-A99E-14A20E04E70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A03207C-6598-438A-94DE-D088AC0D5CDE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8BB4-4736-A99E-14A20E04E70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DDF4AF29-A7CE-4061-9146-6A22585E0358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8BB4-4736-A99E-14A20E04E70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2A6CADD9-7233-49F1-9FB3-F61AA88CE7BA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8BB4-4736-A99E-14A20E04E70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D7E874D-5C59-44C9-B270-1B24E2BFCB73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8BB4-4736-A99E-14A20E04E709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AE48E2D1-0DB1-4A4A-A598-A34A01D39228}" type="CELLRANGE">
                      <a:rPr lang="da-DK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8BB4-4736-A99E-14A20E04E709}"/>
                </c:ext>
              </c:extLst>
            </c:dLbl>
            <c:dLbl>
              <c:idx val="11"/>
              <c:layout>
                <c:manualLayout>
                  <c:x val="6.4997915141952009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E53BE0F-9333-4730-88AF-B2D7C7367CAC}" type="CELLRANGE">
                      <a:rPr lang="en-US"/>
                      <a:pPr>
                        <a:defRPr b="1"/>
                      </a:pPr>
                      <a:t>[CELLEOMRÅDE]</a:t>
                    </a:fld>
                    <a:endParaRPr lang="da-DK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a-DK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E-8BB4-4736-A99E-14A20E04E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'Figur 1.'!$B$31:$B$42</c:f>
              <c:strCache>
                <c:ptCount val="12"/>
                <c:pt idx="0">
                  <c:v>Øvrige og uoplyst</c:v>
                </c:pt>
                <c:pt idx="1">
                  <c:v>Bachelorer</c:v>
                </c:pt>
                <c:pt idx="2">
                  <c:v>Phd</c:v>
                </c:pt>
                <c:pt idx="3">
                  <c:v>Andre tekniske uddannelser</c:v>
                </c:pt>
                <c:pt idx="4">
                  <c:v>Cand.it</c:v>
                </c:pt>
                <c:pt idx="5">
                  <c:v>Cand.scient</c:v>
                </c:pt>
                <c:pt idx="6">
                  <c:v>Ingeniører under 'et</c:v>
                </c:pt>
                <c:pt idx="7">
                  <c:v>Civilingeniører</c:v>
                </c:pt>
                <c:pt idx="8">
                  <c:v>Diplomingeniør</c:v>
                </c:pt>
                <c:pt idx="9">
                  <c:v>Teknikumingeniør</c:v>
                </c:pt>
                <c:pt idx="10">
                  <c:v>Akademiingeniør</c:v>
                </c:pt>
                <c:pt idx="11">
                  <c:v> </c:v>
                </c:pt>
              </c:strCache>
            </c:strRef>
          </c:cat>
          <c:val>
            <c:numRef>
              <c:f>'Figur 1.'!$F$31:$F$42</c:f>
              <c:numCache>
                <c:formatCode>0%</c:formatCode>
                <c:ptCount val="12"/>
                <c:pt idx="0">
                  <c:v>0.15565847574316422</c:v>
                </c:pt>
                <c:pt idx="1">
                  <c:v>0.15598595082789765</c:v>
                </c:pt>
                <c:pt idx="2">
                  <c:v>0.17516736894980739</c:v>
                </c:pt>
                <c:pt idx="3">
                  <c:v>0.16100801339340415</c:v>
                </c:pt>
                <c:pt idx="4">
                  <c:v>0.15700000000000003</c:v>
                </c:pt>
                <c:pt idx="5">
                  <c:v>0.1520983299089787</c:v>
                </c:pt>
                <c:pt idx="6">
                  <c:v>0.1758319418063061</c:v>
                </c:pt>
                <c:pt idx="7">
                  <c:v>0.17614857270588469</c:v>
                </c:pt>
                <c:pt idx="8">
                  <c:v>0.17067591478759495</c:v>
                </c:pt>
                <c:pt idx="9">
                  <c:v>0.18613190073919522</c:v>
                </c:pt>
                <c:pt idx="10">
                  <c:v>0.17908324543738985</c:v>
                </c:pt>
                <c:pt idx="11">
                  <c:v>0.13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'Figur 1.'!$G$31:$G$42</c15:f>
                <c15:dlblRangeCache>
                  <c:ptCount val="12"/>
                  <c:pt idx="0">
                    <c:v>4,4%</c:v>
                  </c:pt>
                  <c:pt idx="1">
                    <c:v>4,4%</c:v>
                  </c:pt>
                  <c:pt idx="2">
                    <c:v>2,5%</c:v>
                  </c:pt>
                  <c:pt idx="3">
                    <c:v>3,9%</c:v>
                  </c:pt>
                  <c:pt idx="4">
                    <c:v>7,0%</c:v>
                  </c:pt>
                  <c:pt idx="5">
                    <c:v>4,8%</c:v>
                  </c:pt>
                  <c:pt idx="6">
                    <c:v>2,4%</c:v>
                  </c:pt>
                  <c:pt idx="7">
                    <c:v>2,4%</c:v>
                  </c:pt>
                  <c:pt idx="8">
                    <c:v>2,9%</c:v>
                  </c:pt>
                  <c:pt idx="9">
                    <c:v>1,4%</c:v>
                  </c:pt>
                  <c:pt idx="10">
                    <c:v>2,1%</c:v>
                  </c:pt>
                  <c:pt idx="11">
                    <c:v>Ledighed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3F-8BB4-4736-A99E-14A20E04E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5456376"/>
        <c:axId val="1095459984"/>
      </c:barChart>
      <c:catAx>
        <c:axId val="1095456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095459984"/>
        <c:crosses val="autoZero"/>
        <c:auto val="1"/>
        <c:lblAlgn val="ctr"/>
        <c:lblOffset val="100"/>
        <c:noMultiLvlLbl val="0"/>
      </c:catAx>
      <c:valAx>
        <c:axId val="1095459984"/>
        <c:scaling>
          <c:orientation val="minMax"/>
        </c:scaling>
        <c:delete val="1"/>
        <c:axPos val="b"/>
        <c:numFmt formatCode="_(* #,##0.00_);_(* \(#,##0.00\);_(* &quot;-&quot;??_);_(@_)" sourceLinked="1"/>
        <c:majorTickMark val="none"/>
        <c:minorTickMark val="none"/>
        <c:tickLblPos val="nextTo"/>
        <c:crossAx val="1095456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'Figur 2.'!$C$7</c:f>
              <c:strCache>
                <c:ptCount val="1"/>
                <c:pt idx="0">
                  <c:v>FyldK</c:v>
                </c:pt>
              </c:strCache>
            </c:strRef>
          </c:tx>
          <c:spPr>
            <a:solidFill>
              <a:schemeClr val="bg1">
                <a:alpha val="0"/>
              </a:schemeClr>
            </a:solidFill>
            <a:ln>
              <a:noFill/>
            </a:ln>
            <a:effectLst/>
          </c:spPr>
          <c:invertIfNegative val="0"/>
          <c:cat>
            <c:strRef>
              <c:f>'Figur 2.'!$B$8:$B$20</c:f>
              <c:strCache>
                <c:ptCount val="12"/>
                <c:pt idx="0">
                  <c:v>Alle</c:v>
                </c:pt>
                <c:pt idx="1">
                  <c:v>Øvrige og uoplyst</c:v>
                </c:pt>
                <c:pt idx="2">
                  <c:v>Bachelorer</c:v>
                </c:pt>
                <c:pt idx="3">
                  <c:v>Phd</c:v>
                </c:pt>
                <c:pt idx="4">
                  <c:v>Andre tekniske uddannelser</c:v>
                </c:pt>
                <c:pt idx="5">
                  <c:v>Cand.it</c:v>
                </c:pt>
                <c:pt idx="6">
                  <c:v>Cand.scient</c:v>
                </c:pt>
                <c:pt idx="7">
                  <c:v>Ingeniører under ét*</c:v>
                </c:pt>
                <c:pt idx="8">
                  <c:v>Civilingeniører</c:v>
                </c:pt>
                <c:pt idx="9">
                  <c:v>Diplomingeniør</c:v>
                </c:pt>
                <c:pt idx="10">
                  <c:v>Teknikumingeniør</c:v>
                </c:pt>
                <c:pt idx="11">
                  <c:v>Akademiingeniør</c:v>
                </c:pt>
              </c:strCache>
            </c:strRef>
          </c:cat>
          <c:val>
            <c:numRef>
              <c:f>'Figur 2.'!$C$8:$C$20</c:f>
              <c:numCache>
                <c:formatCode>0.0%</c:formatCode>
                <c:ptCount val="13"/>
                <c:pt idx="0">
                  <c:v>0.14072347361629722</c:v>
                </c:pt>
                <c:pt idx="1">
                  <c:v>0.1274143010915921</c:v>
                </c:pt>
                <c:pt idx="2">
                  <c:v>0.11783846138849627</c:v>
                </c:pt>
                <c:pt idx="3">
                  <c:v>0.14826870409253581</c:v>
                </c:pt>
                <c:pt idx="4">
                  <c:v>0.13609223877447052</c:v>
                </c:pt>
                <c:pt idx="5">
                  <c:v>0.10510258619126626</c:v>
                </c:pt>
                <c:pt idx="6">
                  <c:v>0.13128308832788338</c:v>
                </c:pt>
                <c:pt idx="7">
                  <c:v>0.15097564519450779</c:v>
                </c:pt>
                <c:pt idx="8">
                  <c:v>0.15235184941614441</c:v>
                </c:pt>
                <c:pt idx="9">
                  <c:v>0.14133564154774064</c:v>
                </c:pt>
                <c:pt idx="10">
                  <c:v>0.16473827790725931</c:v>
                </c:pt>
                <c:pt idx="11">
                  <c:v>0.16221318370476806</c:v>
                </c:pt>
                <c:pt idx="12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B-428C-9FC8-660C7FD52D86}"/>
            </c:ext>
          </c:extLst>
        </c:ser>
        <c:ser>
          <c:idx val="1"/>
          <c:order val="1"/>
          <c:tx>
            <c:strRef>
              <c:f>'Figur 2.'!$D$7</c:f>
              <c:strCache>
                <c:ptCount val="1"/>
                <c:pt idx="0">
                  <c:v>Kvinder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pattFill prst="pct40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7B-428C-9FC8-660C7FD52D86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>
                  <a:alpha val="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7B-428C-9FC8-660C7FD52D8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E8BE686-AED9-4CDC-BF6B-5132141E5788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237B-428C-9FC8-660C7FD52D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AAC4C30-FB5A-44FD-A8FC-8EDE958C3866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237B-428C-9FC8-660C7FD52D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662138E-24BB-4131-8536-314E63D92CEF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237B-428C-9FC8-660C7FD52D8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F006F13-5083-4EDE-83D5-01E5CAD86224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237B-428C-9FC8-660C7FD52D8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C686ADE-70C5-4670-A986-BEBB439DC4CD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237B-428C-9FC8-660C7FD52D8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A03E475-181B-4E94-94A3-C6B0E8F8ED80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237B-428C-9FC8-660C7FD52D8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C6C4827-A912-4405-8C73-E958068E09A9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237B-428C-9FC8-660C7FD52D8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94E1749-A166-43A3-9D25-3E9566B6AFBA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237B-428C-9FC8-660C7FD52D8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BB219A9B-922B-4DA8-BC21-DC72508FC94F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237B-428C-9FC8-660C7FD52D8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6675683-D0A8-4A60-BACC-455C24899FB1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237B-428C-9FC8-660C7FD52D8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9A5441E8-52F7-48E4-8A0F-827D73A7DCB3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237B-428C-9FC8-660C7FD52D8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727E1670-C152-4451-ACCB-9042FD76CEB0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229730423448383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237B-428C-9FC8-660C7FD52D86}"/>
                </c:ext>
              </c:extLst>
            </c:dLbl>
            <c:dLbl>
              <c:idx val="12"/>
              <c:layout>
                <c:manualLayout>
                  <c:x val="-0.16017178503298443"/>
                  <c:y val="0"/>
                </c:manualLayout>
              </c:layout>
              <c:tx>
                <c:rich>
                  <a:bodyPr/>
                  <a:lstStyle/>
                  <a:p>
                    <a:fld id="{D44FF040-D635-4889-A970-BF86F8D5F69C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89878588717099"/>
                      <c:h val="2.81587621180413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237B-428C-9FC8-660C7FD52D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0" tIns="0" rIns="2412000" bIns="0" anchor="ctr" anchorCtr="1">
                <a:no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'Figur 2.'!$B$8:$B$20</c:f>
              <c:strCache>
                <c:ptCount val="12"/>
                <c:pt idx="0">
                  <c:v>Alle</c:v>
                </c:pt>
                <c:pt idx="1">
                  <c:v>Øvrige og uoplyst</c:v>
                </c:pt>
                <c:pt idx="2">
                  <c:v>Bachelorer</c:v>
                </c:pt>
                <c:pt idx="3">
                  <c:v>Phd</c:v>
                </c:pt>
                <c:pt idx="4">
                  <c:v>Andre tekniske uddannelser</c:v>
                </c:pt>
                <c:pt idx="5">
                  <c:v>Cand.it</c:v>
                </c:pt>
                <c:pt idx="6">
                  <c:v>Cand.scient</c:v>
                </c:pt>
                <c:pt idx="7">
                  <c:v>Ingeniører under ét*</c:v>
                </c:pt>
                <c:pt idx="8">
                  <c:v>Civilingeniører</c:v>
                </c:pt>
                <c:pt idx="9">
                  <c:v>Diplomingeniør</c:v>
                </c:pt>
                <c:pt idx="10">
                  <c:v>Teknikumingeniør</c:v>
                </c:pt>
                <c:pt idx="11">
                  <c:v>Akademiingeniør</c:v>
                </c:pt>
              </c:strCache>
            </c:strRef>
          </c:cat>
          <c:val>
            <c:numRef>
              <c:f>'Figur 2.'!$D$8:$D$20</c:f>
              <c:numCache>
                <c:formatCode>0.0%</c:formatCode>
                <c:ptCount val="13"/>
                <c:pt idx="0">
                  <c:v>3.9276526383702763E-2</c:v>
                </c:pt>
                <c:pt idx="1">
                  <c:v>5.2585698908407884E-2</c:v>
                </c:pt>
                <c:pt idx="2">
                  <c:v>6.2161538611503732E-2</c:v>
                </c:pt>
                <c:pt idx="3">
                  <c:v>3.1731295907464187E-2</c:v>
                </c:pt>
                <c:pt idx="4">
                  <c:v>4.3907761225529487E-2</c:v>
                </c:pt>
                <c:pt idx="5">
                  <c:v>7.4897413808733729E-2</c:v>
                </c:pt>
                <c:pt idx="6">
                  <c:v>4.87169116721166E-2</c:v>
                </c:pt>
                <c:pt idx="7">
                  <c:v>2.902435480549221E-2</c:v>
                </c:pt>
                <c:pt idx="8">
                  <c:v>2.7648150583855596E-2</c:v>
                </c:pt>
                <c:pt idx="9">
                  <c:v>3.8664358452259358E-2</c:v>
                </c:pt>
                <c:pt idx="10" formatCode="0.00%">
                  <c:v>1.526172209274069E-2</c:v>
                </c:pt>
                <c:pt idx="11" formatCode="0.00%">
                  <c:v>1.7786816295231947E-2</c:v>
                </c:pt>
                <c:pt idx="12">
                  <c:v>0.01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'Figur 2.'!$H$8:$H$20</c15:f>
                <c15:dlblRangeCache>
                  <c:ptCount val="13"/>
                  <c:pt idx="0">
                    <c:v>3,9%</c:v>
                  </c:pt>
                  <c:pt idx="1">
                    <c:v>5,3%</c:v>
                  </c:pt>
                  <c:pt idx="2">
                    <c:v>6,2%</c:v>
                  </c:pt>
                  <c:pt idx="3">
                    <c:v>3,2%</c:v>
                  </c:pt>
                  <c:pt idx="4">
                    <c:v>4,4%</c:v>
                  </c:pt>
                  <c:pt idx="5">
                    <c:v>7,5%</c:v>
                  </c:pt>
                  <c:pt idx="6">
                    <c:v>4,9%</c:v>
                  </c:pt>
                  <c:pt idx="7">
                    <c:v>2,9%</c:v>
                  </c:pt>
                  <c:pt idx="8">
                    <c:v>2,8%</c:v>
                  </c:pt>
                  <c:pt idx="9">
                    <c:v>3,9%</c:v>
                  </c:pt>
                  <c:pt idx="10">
                    <c:v>1,5%</c:v>
                  </c:pt>
                  <c:pt idx="11">
                    <c:v>1,8%</c:v>
                  </c:pt>
                  <c:pt idx="12">
                    <c:v>Kvinder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0-237B-428C-9FC8-660C7FD52D86}"/>
            </c:ext>
          </c:extLst>
        </c:ser>
        <c:ser>
          <c:idx val="2"/>
          <c:order val="2"/>
          <c:tx>
            <c:strRef>
              <c:f>'Figur 2.'!$E$7</c:f>
              <c:strCache>
                <c:ptCount val="1"/>
                <c:pt idx="0">
                  <c:v>Mellemrum</c:v>
                </c:pt>
              </c:strCache>
            </c:strRef>
          </c:tx>
          <c:spPr>
            <a:solidFill>
              <a:srgbClr val="00B050">
                <a:alpha val="0"/>
              </a:srgbClr>
            </a:solidFill>
            <a:ln>
              <a:noFill/>
            </a:ln>
            <a:effectLst/>
          </c:spPr>
          <c:invertIfNegative val="0"/>
          <c:cat>
            <c:strRef>
              <c:f>'Figur 2.'!$B$8:$B$20</c:f>
              <c:strCache>
                <c:ptCount val="12"/>
                <c:pt idx="0">
                  <c:v>Alle</c:v>
                </c:pt>
                <c:pt idx="1">
                  <c:v>Øvrige og uoplyst</c:v>
                </c:pt>
                <c:pt idx="2">
                  <c:v>Bachelorer</c:v>
                </c:pt>
                <c:pt idx="3">
                  <c:v>Phd</c:v>
                </c:pt>
                <c:pt idx="4">
                  <c:v>Andre tekniske uddannelser</c:v>
                </c:pt>
                <c:pt idx="5">
                  <c:v>Cand.it</c:v>
                </c:pt>
                <c:pt idx="6">
                  <c:v>Cand.scient</c:v>
                </c:pt>
                <c:pt idx="7">
                  <c:v>Ingeniører under ét*</c:v>
                </c:pt>
                <c:pt idx="8">
                  <c:v>Civilingeniører</c:v>
                </c:pt>
                <c:pt idx="9">
                  <c:v>Diplomingeniør</c:v>
                </c:pt>
                <c:pt idx="10">
                  <c:v>Teknikumingeniør</c:v>
                </c:pt>
                <c:pt idx="11">
                  <c:v>Akademiingeniør</c:v>
                </c:pt>
              </c:strCache>
            </c:strRef>
          </c:cat>
          <c:val>
            <c:numRef>
              <c:f>'Figur 2.'!$E$8:$E$20</c:f>
              <c:numCache>
                <c:formatCode>0%</c:formatCode>
                <c:ptCount val="13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0.02</c:v>
                </c:pt>
                <c:pt idx="7">
                  <c:v>0.02</c:v>
                </c:pt>
                <c:pt idx="8">
                  <c:v>0.02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  <c:pt idx="1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37B-428C-9FC8-660C7FD52D86}"/>
            </c:ext>
          </c:extLst>
        </c:ser>
        <c:ser>
          <c:idx val="3"/>
          <c:order val="3"/>
          <c:tx>
            <c:strRef>
              <c:f>'Figur 2.'!$F$7</c:f>
              <c:strCache>
                <c:ptCount val="1"/>
                <c:pt idx="0">
                  <c:v>Mænd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pattFill prst="pct4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37B-428C-9FC8-660C7FD52D8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alpha val="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37B-428C-9FC8-660C7FD52D8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FD0A006-C1BE-4E53-A168-F40D8445FE0F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237B-428C-9FC8-660C7FD52D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84A1C24-4871-4713-A0E8-2C75486DA0C6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237B-428C-9FC8-660C7FD52D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9AAE3DD-F71B-47B4-8DBC-FA287C02C336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237B-428C-9FC8-660C7FD52D8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03291FB-3436-4B5C-ADBB-D67EDEA44B8F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237B-428C-9FC8-660C7FD52D8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813E8EA-F74B-423A-AFD5-817584C540A1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237B-428C-9FC8-660C7FD52D8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A2ED6D7-AFBE-4E88-A8AE-003EA6F2060C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237B-428C-9FC8-660C7FD52D8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2D01565-C45C-4604-A8C9-628110D1D4D9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237B-428C-9FC8-660C7FD52D8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4D1060D-B098-4FBF-AAFF-65D901690473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237B-428C-9FC8-660C7FD52D8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97F7BAC-7BE5-4004-80B3-ED30F56987DC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237B-428C-9FC8-660C7FD52D8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5D6F39CA-2498-4232-9EEA-E85837225035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237B-428C-9FC8-660C7FD52D8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F3BCDA04-764D-450F-82E4-057EA3EB7C37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237B-428C-9FC8-660C7FD52D8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FFE4C14C-7C5A-48E0-B570-5F570B4A5FA8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237B-428C-9FC8-660C7FD52D8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02B79C5B-D9C8-44FF-B5AB-3AF7D9569808}" type="CELLRANGE">
                      <a:rPr lang="en-US"/>
                      <a:pPr/>
                      <a:t>[CELLEOMRÅDE]</a:t>
                    </a:fld>
                    <a:endParaRPr lang="da-DK"/>
                  </a:p>
                </c:rich>
              </c:tx>
              <c:dLblPos val="inBase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562052311870848E-2"/>
                      <c:h val="3.55912784809415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237B-428C-9FC8-660C7FD52D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852000" tIns="19050" rIns="38100" bIns="19050" anchor="ctr" anchorCtr="1">
                <a:no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inBase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'Figur 2.'!$B$8:$B$20</c:f>
              <c:strCache>
                <c:ptCount val="12"/>
                <c:pt idx="0">
                  <c:v>Alle</c:v>
                </c:pt>
                <c:pt idx="1">
                  <c:v>Øvrige og uoplyst</c:v>
                </c:pt>
                <c:pt idx="2">
                  <c:v>Bachelorer</c:v>
                </c:pt>
                <c:pt idx="3">
                  <c:v>Phd</c:v>
                </c:pt>
                <c:pt idx="4">
                  <c:v>Andre tekniske uddannelser</c:v>
                </c:pt>
                <c:pt idx="5">
                  <c:v>Cand.it</c:v>
                </c:pt>
                <c:pt idx="6">
                  <c:v>Cand.scient</c:v>
                </c:pt>
                <c:pt idx="7">
                  <c:v>Ingeniører under ét*</c:v>
                </c:pt>
                <c:pt idx="8">
                  <c:v>Civilingeniører</c:v>
                </c:pt>
                <c:pt idx="9">
                  <c:v>Diplomingeniør</c:v>
                </c:pt>
                <c:pt idx="10">
                  <c:v>Teknikumingeniør</c:v>
                </c:pt>
                <c:pt idx="11">
                  <c:v>Akademiingeniør</c:v>
                </c:pt>
              </c:strCache>
            </c:strRef>
          </c:cat>
          <c:val>
            <c:numRef>
              <c:f>'Figur 2.'!$F$8:$F$20</c:f>
              <c:numCache>
                <c:formatCode>0.0%</c:formatCode>
                <c:ptCount val="13"/>
                <c:pt idx="0">
                  <c:v>2.8741003832133846E-2</c:v>
                </c:pt>
                <c:pt idx="1">
                  <c:v>3.8603223330775135E-2</c:v>
                </c:pt>
                <c:pt idx="2">
                  <c:v>4.0078201368523948E-2</c:v>
                </c:pt>
                <c:pt idx="3">
                  <c:v>1.9895742832319721E-2</c:v>
                </c:pt>
                <c:pt idx="4">
                  <c:v>3.604651162790698E-2</c:v>
                </c:pt>
                <c:pt idx="5">
                  <c:v>6.6305469556243557E-2</c:v>
                </c:pt>
                <c:pt idx="6">
                  <c:v>4.7088435374149661E-2</c:v>
                </c:pt>
                <c:pt idx="7">
                  <c:v>2.2496741320061617E-2</c:v>
                </c:pt>
                <c:pt idx="8">
                  <c:v>2.2212577921565533E-2</c:v>
                </c:pt>
                <c:pt idx="9">
                  <c:v>2.6750142287990893E-2</c:v>
                </c:pt>
                <c:pt idx="10">
                  <c:v>1.3611449451887943E-2</c:v>
                </c:pt>
                <c:pt idx="11">
                  <c:v>2.191262469900241E-2</c:v>
                </c:pt>
                <c:pt idx="12">
                  <c:v>1.9E-2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'Figur 2.'!$I$8:$I$20</c15:f>
                <c15:dlblRangeCache>
                  <c:ptCount val="13"/>
                  <c:pt idx="0">
                    <c:v>2,9%</c:v>
                  </c:pt>
                  <c:pt idx="1">
                    <c:v>3,9%</c:v>
                  </c:pt>
                  <c:pt idx="2">
                    <c:v>4,0%</c:v>
                  </c:pt>
                  <c:pt idx="3">
                    <c:v>2,0%</c:v>
                  </c:pt>
                  <c:pt idx="4">
                    <c:v>3,6%</c:v>
                  </c:pt>
                  <c:pt idx="5">
                    <c:v>6,6%</c:v>
                  </c:pt>
                  <c:pt idx="6">
                    <c:v>4,7%</c:v>
                  </c:pt>
                  <c:pt idx="7">
                    <c:v>2,2%</c:v>
                  </c:pt>
                  <c:pt idx="8">
                    <c:v>2,2%</c:v>
                  </c:pt>
                  <c:pt idx="9">
                    <c:v>2,7%</c:v>
                  </c:pt>
                  <c:pt idx="10">
                    <c:v>1,4%</c:v>
                  </c:pt>
                  <c:pt idx="11">
                    <c:v>2,2%</c:v>
                  </c:pt>
                  <c:pt idx="12">
                    <c:v>Mænd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1-237B-428C-9FC8-660C7FD52D86}"/>
            </c:ext>
          </c:extLst>
        </c:ser>
        <c:ser>
          <c:idx val="4"/>
          <c:order val="4"/>
          <c:tx>
            <c:strRef>
              <c:f>'Figur 2.'!$G$7</c:f>
              <c:strCache>
                <c:ptCount val="1"/>
                <c:pt idx="0">
                  <c:v>FyldM</c:v>
                </c:pt>
              </c:strCache>
            </c:strRef>
          </c:tx>
          <c:spPr>
            <a:solidFill>
              <a:srgbClr val="00B050">
                <a:alpha val="0"/>
              </a:srgbClr>
            </a:solidFill>
            <a:ln>
              <a:noFill/>
            </a:ln>
            <a:effectLst/>
          </c:spPr>
          <c:invertIfNegative val="0"/>
          <c:cat>
            <c:strRef>
              <c:f>'Figur 2.'!$B$8:$B$20</c:f>
              <c:strCache>
                <c:ptCount val="12"/>
                <c:pt idx="0">
                  <c:v>Alle</c:v>
                </c:pt>
                <c:pt idx="1">
                  <c:v>Øvrige og uoplyst</c:v>
                </c:pt>
                <c:pt idx="2">
                  <c:v>Bachelorer</c:v>
                </c:pt>
                <c:pt idx="3">
                  <c:v>Phd</c:v>
                </c:pt>
                <c:pt idx="4">
                  <c:v>Andre tekniske uddannelser</c:v>
                </c:pt>
                <c:pt idx="5">
                  <c:v>Cand.it</c:v>
                </c:pt>
                <c:pt idx="6">
                  <c:v>Cand.scient</c:v>
                </c:pt>
                <c:pt idx="7">
                  <c:v>Ingeniører under ét*</c:v>
                </c:pt>
                <c:pt idx="8">
                  <c:v>Civilingeniører</c:v>
                </c:pt>
                <c:pt idx="9">
                  <c:v>Diplomingeniør</c:v>
                </c:pt>
                <c:pt idx="10">
                  <c:v>Teknikumingeniør</c:v>
                </c:pt>
                <c:pt idx="11">
                  <c:v>Akademiingeniør</c:v>
                </c:pt>
              </c:strCache>
            </c:strRef>
          </c:cat>
          <c:val>
            <c:numRef>
              <c:f>'Figur 2.'!$G$8:$G$20</c:f>
              <c:numCache>
                <c:formatCode>0.0%</c:formatCode>
                <c:ptCount val="13"/>
                <c:pt idx="0">
                  <c:v>0.15125899616786614</c:v>
                </c:pt>
                <c:pt idx="1">
                  <c:v>0.14139677666922484</c:v>
                </c:pt>
                <c:pt idx="2">
                  <c:v>0.13992179863147605</c:v>
                </c:pt>
                <c:pt idx="3">
                  <c:v>0.16010425716768029</c:v>
                </c:pt>
                <c:pt idx="4">
                  <c:v>0.14395348837209301</c:v>
                </c:pt>
                <c:pt idx="5">
                  <c:v>0.11369453044375644</c:v>
                </c:pt>
                <c:pt idx="6">
                  <c:v>0.13291156462585033</c:v>
                </c:pt>
                <c:pt idx="7">
                  <c:v>0.15750325867993836</c:v>
                </c:pt>
                <c:pt idx="8">
                  <c:v>0.15778742207843446</c:v>
                </c:pt>
                <c:pt idx="9">
                  <c:v>0.15324985771200911</c:v>
                </c:pt>
                <c:pt idx="10">
                  <c:v>0.16638855054811205</c:v>
                </c:pt>
                <c:pt idx="11">
                  <c:v>0.15808737530099759</c:v>
                </c:pt>
                <c:pt idx="12" formatCode="0%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237B-428C-9FC8-660C7FD52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6821832"/>
        <c:axId val="666822160"/>
      </c:barChart>
      <c:catAx>
        <c:axId val="666821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66822160"/>
        <c:crosses val="autoZero"/>
        <c:auto val="1"/>
        <c:lblAlgn val="ctr"/>
        <c:lblOffset val="100"/>
        <c:noMultiLvlLbl val="0"/>
      </c:catAx>
      <c:valAx>
        <c:axId val="6668221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666821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  <a:p>
            <a:pPr>
              <a:defRPr/>
            </a:pPr>
            <a:endParaRPr lang="da-DK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'Figur 3.'!$J$3</c:f>
              <c:strCache>
                <c:ptCount val="1"/>
                <c:pt idx="0">
                  <c:v>Civil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'Figur 3.'!$H$4:$I$77</c:f>
              <c:multiLvlStrCache>
                <c:ptCount val="74"/>
                <c:lvl>
                  <c:pt idx="0">
                    <c:v>Januar</c:v>
                  </c:pt>
                  <c:pt idx="1">
                    <c:v>Februar</c:v>
                  </c:pt>
                  <c:pt idx="2">
                    <c:v>Marts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August</c:v>
                  </c:pt>
                  <c:pt idx="8">
                    <c:v>September</c:v>
                  </c:pt>
                  <c:pt idx="9">
                    <c:v>Oktober</c:v>
                  </c:pt>
                  <c:pt idx="10">
                    <c:v>November</c:v>
                  </c:pt>
                  <c:pt idx="11">
                    <c:v>December</c:v>
                  </c:pt>
                  <c:pt idx="12">
                    <c:v>Januar</c:v>
                  </c:pt>
                  <c:pt idx="13">
                    <c:v>Februar</c:v>
                  </c:pt>
                  <c:pt idx="14">
                    <c:v>Marts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August</c:v>
                  </c:pt>
                  <c:pt idx="20">
                    <c:v>September</c:v>
                  </c:pt>
                  <c:pt idx="21">
                    <c:v>Oktober</c:v>
                  </c:pt>
                  <c:pt idx="22">
                    <c:v>November</c:v>
                  </c:pt>
                  <c:pt idx="23">
                    <c:v>December</c:v>
                  </c:pt>
                  <c:pt idx="24">
                    <c:v>Januar</c:v>
                  </c:pt>
                  <c:pt idx="25">
                    <c:v>Februar</c:v>
                  </c:pt>
                  <c:pt idx="26">
                    <c:v>Marts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August</c:v>
                  </c:pt>
                  <c:pt idx="32">
                    <c:v>September</c:v>
                  </c:pt>
                  <c:pt idx="33">
                    <c:v>Oktober</c:v>
                  </c:pt>
                  <c:pt idx="34">
                    <c:v>November</c:v>
                  </c:pt>
                  <c:pt idx="35">
                    <c:v>December</c:v>
                  </c:pt>
                  <c:pt idx="36">
                    <c:v>Januar</c:v>
                  </c:pt>
                  <c:pt idx="37">
                    <c:v>Februar</c:v>
                  </c:pt>
                  <c:pt idx="38">
                    <c:v>Marts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August</c:v>
                  </c:pt>
                  <c:pt idx="44">
                    <c:v>September</c:v>
                  </c:pt>
                  <c:pt idx="45">
                    <c:v>Oktober</c:v>
                  </c:pt>
                  <c:pt idx="46">
                    <c:v>November</c:v>
                  </c:pt>
                  <c:pt idx="47">
                    <c:v>December</c:v>
                  </c:pt>
                  <c:pt idx="48">
                    <c:v>Januar</c:v>
                  </c:pt>
                  <c:pt idx="49">
                    <c:v>Februar</c:v>
                  </c:pt>
                  <c:pt idx="50">
                    <c:v>Marts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August</c:v>
                  </c:pt>
                  <c:pt idx="56">
                    <c:v>September</c:v>
                  </c:pt>
                  <c:pt idx="57">
                    <c:v>Oktober</c:v>
                  </c:pt>
                  <c:pt idx="58">
                    <c:v>November</c:v>
                  </c:pt>
                  <c:pt idx="59">
                    <c:v>December</c:v>
                  </c:pt>
                  <c:pt idx="60">
                    <c:v>Januar</c:v>
                  </c:pt>
                  <c:pt idx="61">
                    <c:v>Februar</c:v>
                  </c:pt>
                  <c:pt idx="62">
                    <c:v>Marts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August</c:v>
                  </c:pt>
                  <c:pt idx="68">
                    <c:v>September</c:v>
                  </c:pt>
                  <c:pt idx="69">
                    <c:v>Oktober</c:v>
                  </c:pt>
                  <c:pt idx="70">
                    <c:v>November</c:v>
                  </c:pt>
                  <c:pt idx="71">
                    <c:v>December</c:v>
                  </c:pt>
                  <c:pt idx="72">
                    <c:v>Januar</c:v>
                  </c:pt>
                  <c:pt idx="73">
                    <c:v>Februar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  <c:pt idx="36">
                    <c:v>2021</c:v>
                  </c:pt>
                  <c:pt idx="48">
                    <c:v>2022</c:v>
                  </c:pt>
                  <c:pt idx="60">
                    <c:v>2023</c:v>
                  </c:pt>
                  <c:pt idx="72">
                    <c:v>2024</c:v>
                  </c:pt>
                </c:lvl>
              </c:multiLvlStrCache>
            </c:multiLvlStrRef>
          </c:cat>
          <c:val>
            <c:numRef>
              <c:f>'Figur 3.'!$J$4:$J$77</c:f>
              <c:numCache>
                <c:formatCode>0.0%</c:formatCode>
                <c:ptCount val="74"/>
                <c:pt idx="0">
                  <c:v>2.7416726999999998E-2</c:v>
                </c:pt>
                <c:pt idx="1">
                  <c:v>2.7091468E-2</c:v>
                </c:pt>
                <c:pt idx="2">
                  <c:v>2.5798653000000001E-2</c:v>
                </c:pt>
                <c:pt idx="3">
                  <c:v>2.3332987999999999E-2</c:v>
                </c:pt>
                <c:pt idx="4">
                  <c:v>2.4251021000000001E-2</c:v>
                </c:pt>
                <c:pt idx="5">
                  <c:v>2.592291E-2</c:v>
                </c:pt>
                <c:pt idx="6">
                  <c:v>3.3243333999999999E-2</c:v>
                </c:pt>
                <c:pt idx="7">
                  <c:v>3.5478659000000003E-2</c:v>
                </c:pt>
                <c:pt idx="8">
                  <c:v>3.2537011999999997E-2</c:v>
                </c:pt>
                <c:pt idx="9">
                  <c:v>3.1335288000000003E-2</c:v>
                </c:pt>
                <c:pt idx="10">
                  <c:v>2.8203224999999998E-2</c:v>
                </c:pt>
                <c:pt idx="11">
                  <c:v>2.3854574999999999E-2</c:v>
                </c:pt>
                <c:pt idx="12">
                  <c:v>2.9597953E-2</c:v>
                </c:pt>
                <c:pt idx="13">
                  <c:v>3.0315238000000001E-2</c:v>
                </c:pt>
                <c:pt idx="14">
                  <c:v>3.0455491000000001E-2</c:v>
                </c:pt>
                <c:pt idx="15">
                  <c:v>2.6712306000000002E-2</c:v>
                </c:pt>
                <c:pt idx="16">
                  <c:v>2.7269369000000002E-2</c:v>
                </c:pt>
                <c:pt idx="17">
                  <c:v>2.7990406999999998E-2</c:v>
                </c:pt>
                <c:pt idx="18">
                  <c:v>3.4578643999999999E-2</c:v>
                </c:pt>
                <c:pt idx="19">
                  <c:v>3.9561658E-2</c:v>
                </c:pt>
                <c:pt idx="20">
                  <c:v>3.5137516000000001E-2</c:v>
                </c:pt>
                <c:pt idx="21">
                  <c:v>3.3950315000000002E-2</c:v>
                </c:pt>
                <c:pt idx="22">
                  <c:v>3.1086729E-2</c:v>
                </c:pt>
                <c:pt idx="23">
                  <c:v>2.6425955000000001E-2</c:v>
                </c:pt>
                <c:pt idx="24">
                  <c:v>3.2120542000000002E-2</c:v>
                </c:pt>
                <c:pt idx="25">
                  <c:v>3.3309572000000003E-2</c:v>
                </c:pt>
                <c:pt idx="26">
                  <c:v>3.2469629999999999E-2</c:v>
                </c:pt>
                <c:pt idx="27">
                  <c:v>3.4437128999999997E-2</c:v>
                </c:pt>
                <c:pt idx="28">
                  <c:v>3.8602941000000002E-2</c:v>
                </c:pt>
                <c:pt idx="29">
                  <c:v>3.8049303E-2</c:v>
                </c:pt>
                <c:pt idx="30">
                  <c:v>4.7542936000000001E-2</c:v>
                </c:pt>
                <c:pt idx="31">
                  <c:v>5.2907412000000001E-2</c:v>
                </c:pt>
                <c:pt idx="32">
                  <c:v>4.6506556999999997E-2</c:v>
                </c:pt>
                <c:pt idx="33">
                  <c:v>4.4108478999999999E-2</c:v>
                </c:pt>
                <c:pt idx="34">
                  <c:v>4.1126216E-2</c:v>
                </c:pt>
                <c:pt idx="35">
                  <c:v>3.3566259000000001E-2</c:v>
                </c:pt>
                <c:pt idx="36">
                  <c:v>3.5244884999999997E-2</c:v>
                </c:pt>
                <c:pt idx="37">
                  <c:v>4.0231834000000001E-2</c:v>
                </c:pt>
                <c:pt idx="38">
                  <c:v>3.6821222666666667E-2</c:v>
                </c:pt>
                <c:pt idx="39">
                  <c:v>3.3410611333333333E-2</c:v>
                </c:pt>
                <c:pt idx="40">
                  <c:v>0.03</c:v>
                </c:pt>
                <c:pt idx="41">
                  <c:v>2.6000000000000002E-2</c:v>
                </c:pt>
                <c:pt idx="42">
                  <c:v>0.04</c:v>
                </c:pt>
                <c:pt idx="43">
                  <c:v>0.04</c:v>
                </c:pt>
                <c:pt idx="44">
                  <c:v>3.3000000000000002E-2</c:v>
                </c:pt>
                <c:pt idx="45">
                  <c:v>3.1E-2</c:v>
                </c:pt>
                <c:pt idx="46">
                  <c:v>2.5000000000000001E-2</c:v>
                </c:pt>
                <c:pt idx="47">
                  <c:v>0.02</c:v>
                </c:pt>
                <c:pt idx="48">
                  <c:v>0.02</c:v>
                </c:pt>
                <c:pt idx="49">
                  <c:v>2.1999999999999999E-2</c:v>
                </c:pt>
                <c:pt idx="50">
                  <c:v>0.02</c:v>
                </c:pt>
                <c:pt idx="51">
                  <c:v>1.9E-2</c:v>
                </c:pt>
                <c:pt idx="52">
                  <c:v>1.7000000000000001E-2</c:v>
                </c:pt>
                <c:pt idx="53">
                  <c:v>1.7999999999999999E-2</c:v>
                </c:pt>
                <c:pt idx="54">
                  <c:v>0.03</c:v>
                </c:pt>
                <c:pt idx="55">
                  <c:v>2.8000000000000001E-2</c:v>
                </c:pt>
                <c:pt idx="56">
                  <c:v>2.4E-2</c:v>
                </c:pt>
                <c:pt idx="57">
                  <c:v>2.1000000000000001E-2</c:v>
                </c:pt>
                <c:pt idx="58">
                  <c:v>1.9E-2</c:v>
                </c:pt>
                <c:pt idx="59">
                  <c:v>1.7000000000000001E-2</c:v>
                </c:pt>
                <c:pt idx="60">
                  <c:v>1.7000000000000001E-2</c:v>
                </c:pt>
                <c:pt idx="61">
                  <c:v>2.1000000000000001E-2</c:v>
                </c:pt>
                <c:pt idx="62">
                  <c:v>0.02</c:v>
                </c:pt>
                <c:pt idx="63">
                  <c:v>2.1000000000000001E-2</c:v>
                </c:pt>
                <c:pt idx="64">
                  <c:v>1.7999999999999999E-2</c:v>
                </c:pt>
                <c:pt idx="65">
                  <c:v>1.9E-2</c:v>
                </c:pt>
                <c:pt idx="66">
                  <c:v>2.8000000000000001E-2</c:v>
                </c:pt>
                <c:pt idx="67">
                  <c:v>2.5999999999999999E-2</c:v>
                </c:pt>
                <c:pt idx="68">
                  <c:v>2.1512037167394058E-2</c:v>
                </c:pt>
                <c:pt idx="69">
                  <c:v>0.02</c:v>
                </c:pt>
                <c:pt idx="70">
                  <c:v>1.7999999999999999E-2</c:v>
                </c:pt>
                <c:pt idx="71">
                  <c:v>1.4999999999999999E-2</c:v>
                </c:pt>
                <c:pt idx="72">
                  <c:v>2.1000000000000001E-2</c:v>
                </c:pt>
                <c:pt idx="73">
                  <c:v>2.4E-2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A0-434D-9915-E266726A8A6F}"/>
            </c:ext>
          </c:extLst>
        </c:ser>
        <c:ser>
          <c:idx val="1"/>
          <c:order val="1"/>
          <c:tx>
            <c:strRef>
              <c:f>'Figur 3.'!$K$3</c:f>
              <c:strCache>
                <c:ptCount val="1"/>
                <c:pt idx="0">
                  <c:v>Cand. scient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'Figur 3.'!$H$4:$I$77</c:f>
              <c:multiLvlStrCache>
                <c:ptCount val="74"/>
                <c:lvl>
                  <c:pt idx="0">
                    <c:v>Januar</c:v>
                  </c:pt>
                  <c:pt idx="1">
                    <c:v>Februar</c:v>
                  </c:pt>
                  <c:pt idx="2">
                    <c:v>Marts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August</c:v>
                  </c:pt>
                  <c:pt idx="8">
                    <c:v>September</c:v>
                  </c:pt>
                  <c:pt idx="9">
                    <c:v>Oktober</c:v>
                  </c:pt>
                  <c:pt idx="10">
                    <c:v>November</c:v>
                  </c:pt>
                  <c:pt idx="11">
                    <c:v>December</c:v>
                  </c:pt>
                  <c:pt idx="12">
                    <c:v>Januar</c:v>
                  </c:pt>
                  <c:pt idx="13">
                    <c:v>Februar</c:v>
                  </c:pt>
                  <c:pt idx="14">
                    <c:v>Marts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August</c:v>
                  </c:pt>
                  <c:pt idx="20">
                    <c:v>September</c:v>
                  </c:pt>
                  <c:pt idx="21">
                    <c:v>Oktober</c:v>
                  </c:pt>
                  <c:pt idx="22">
                    <c:v>November</c:v>
                  </c:pt>
                  <c:pt idx="23">
                    <c:v>December</c:v>
                  </c:pt>
                  <c:pt idx="24">
                    <c:v>Januar</c:v>
                  </c:pt>
                  <c:pt idx="25">
                    <c:v>Februar</c:v>
                  </c:pt>
                  <c:pt idx="26">
                    <c:v>Marts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August</c:v>
                  </c:pt>
                  <c:pt idx="32">
                    <c:v>September</c:v>
                  </c:pt>
                  <c:pt idx="33">
                    <c:v>Oktober</c:v>
                  </c:pt>
                  <c:pt idx="34">
                    <c:v>November</c:v>
                  </c:pt>
                  <c:pt idx="35">
                    <c:v>December</c:v>
                  </c:pt>
                  <c:pt idx="36">
                    <c:v>Januar</c:v>
                  </c:pt>
                  <c:pt idx="37">
                    <c:v>Februar</c:v>
                  </c:pt>
                  <c:pt idx="38">
                    <c:v>Marts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August</c:v>
                  </c:pt>
                  <c:pt idx="44">
                    <c:v>September</c:v>
                  </c:pt>
                  <c:pt idx="45">
                    <c:v>Oktober</c:v>
                  </c:pt>
                  <c:pt idx="46">
                    <c:v>November</c:v>
                  </c:pt>
                  <c:pt idx="47">
                    <c:v>December</c:v>
                  </c:pt>
                  <c:pt idx="48">
                    <c:v>Januar</c:v>
                  </c:pt>
                  <c:pt idx="49">
                    <c:v>Februar</c:v>
                  </c:pt>
                  <c:pt idx="50">
                    <c:v>Marts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August</c:v>
                  </c:pt>
                  <c:pt idx="56">
                    <c:v>September</c:v>
                  </c:pt>
                  <c:pt idx="57">
                    <c:v>Oktober</c:v>
                  </c:pt>
                  <c:pt idx="58">
                    <c:v>November</c:v>
                  </c:pt>
                  <c:pt idx="59">
                    <c:v>December</c:v>
                  </c:pt>
                  <c:pt idx="60">
                    <c:v>Januar</c:v>
                  </c:pt>
                  <c:pt idx="61">
                    <c:v>Februar</c:v>
                  </c:pt>
                  <c:pt idx="62">
                    <c:v>Marts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August</c:v>
                  </c:pt>
                  <c:pt idx="68">
                    <c:v>September</c:v>
                  </c:pt>
                  <c:pt idx="69">
                    <c:v>Oktober</c:v>
                  </c:pt>
                  <c:pt idx="70">
                    <c:v>November</c:v>
                  </c:pt>
                  <c:pt idx="71">
                    <c:v>December</c:v>
                  </c:pt>
                  <c:pt idx="72">
                    <c:v>Januar</c:v>
                  </c:pt>
                  <c:pt idx="73">
                    <c:v>Februar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  <c:pt idx="36">
                    <c:v>2021</c:v>
                  </c:pt>
                  <c:pt idx="48">
                    <c:v>2022</c:v>
                  </c:pt>
                  <c:pt idx="60">
                    <c:v>2023</c:v>
                  </c:pt>
                  <c:pt idx="72">
                    <c:v>2024</c:v>
                  </c:pt>
                </c:lvl>
              </c:multiLvlStrCache>
            </c:multiLvlStrRef>
          </c:cat>
          <c:val>
            <c:numRef>
              <c:f>'Figur 3.'!$K$4:$K$77</c:f>
              <c:numCache>
                <c:formatCode>0.0%</c:formatCode>
                <c:ptCount val="74"/>
                <c:pt idx="0">
                  <c:v>0.13234755000000001</c:v>
                </c:pt>
                <c:pt idx="1">
                  <c:v>0.121597096</c:v>
                </c:pt>
                <c:pt idx="2">
                  <c:v>0.112687913</c:v>
                </c:pt>
                <c:pt idx="3">
                  <c:v>0.10276110400000001</c:v>
                </c:pt>
                <c:pt idx="4">
                  <c:v>9.9414506E-2</c:v>
                </c:pt>
                <c:pt idx="5">
                  <c:v>9.7346119999999994E-2</c:v>
                </c:pt>
                <c:pt idx="6">
                  <c:v>0.11831639400000001</c:v>
                </c:pt>
                <c:pt idx="7">
                  <c:v>0.126153512</c:v>
                </c:pt>
                <c:pt idx="8">
                  <c:v>0.119205298</c:v>
                </c:pt>
                <c:pt idx="9">
                  <c:v>0.124107809</c:v>
                </c:pt>
                <c:pt idx="10">
                  <c:v>0.11771561799999999</c:v>
                </c:pt>
                <c:pt idx="11">
                  <c:v>0.10074823500000001</c:v>
                </c:pt>
                <c:pt idx="12">
                  <c:v>0.12203283500000001</c:v>
                </c:pt>
                <c:pt idx="13">
                  <c:v>0.11440766199999999</c:v>
                </c:pt>
                <c:pt idx="14">
                  <c:v>0.107061503</c:v>
                </c:pt>
                <c:pt idx="15">
                  <c:v>9.3711212000000002E-2</c:v>
                </c:pt>
                <c:pt idx="16">
                  <c:v>9.5654859999999994E-2</c:v>
                </c:pt>
                <c:pt idx="17">
                  <c:v>9.8044881E-2</c:v>
                </c:pt>
                <c:pt idx="18">
                  <c:v>0.120095465</c:v>
                </c:pt>
                <c:pt idx="19">
                  <c:v>0.12359550599999999</c:v>
                </c:pt>
                <c:pt idx="20">
                  <c:v>0.11550603500000001</c:v>
                </c:pt>
                <c:pt idx="21">
                  <c:v>0.12239800200000001</c:v>
                </c:pt>
                <c:pt idx="22">
                  <c:v>0.120165365</c:v>
                </c:pt>
                <c:pt idx="23">
                  <c:v>0.100722055</c:v>
                </c:pt>
                <c:pt idx="24">
                  <c:v>0.11994938099999999</c:v>
                </c:pt>
                <c:pt idx="25">
                  <c:v>0.117138223</c:v>
                </c:pt>
                <c:pt idx="26">
                  <c:v>0.109614699</c:v>
                </c:pt>
                <c:pt idx="27">
                  <c:v>0.11260339799999999</c:v>
                </c:pt>
                <c:pt idx="28">
                  <c:v>0.119861493</c:v>
                </c:pt>
                <c:pt idx="29">
                  <c:v>0.112631758</c:v>
                </c:pt>
                <c:pt idx="30">
                  <c:v>0.126103405</c:v>
                </c:pt>
                <c:pt idx="31">
                  <c:v>0.12955129800000001</c:v>
                </c:pt>
                <c:pt idx="32">
                  <c:v>0.120194287</c:v>
                </c:pt>
                <c:pt idx="33">
                  <c:v>0.115761936</c:v>
                </c:pt>
                <c:pt idx="34">
                  <c:v>0.114343928</c:v>
                </c:pt>
                <c:pt idx="35">
                  <c:v>9.4170039999999997E-2</c:v>
                </c:pt>
                <c:pt idx="36">
                  <c:v>9.9176197999999993E-2</c:v>
                </c:pt>
                <c:pt idx="37">
                  <c:v>0.10267643799999999</c:v>
                </c:pt>
                <c:pt idx="38">
                  <c:v>9.3110151333333335E-2</c:v>
                </c:pt>
                <c:pt idx="39">
                  <c:v>8.3543864666666676E-2</c:v>
                </c:pt>
                <c:pt idx="40">
                  <c:v>7.3977578000000002E-2</c:v>
                </c:pt>
                <c:pt idx="41">
                  <c:v>6.4000000000000001E-2</c:v>
                </c:pt>
                <c:pt idx="42">
                  <c:v>8.6999999999999994E-2</c:v>
                </c:pt>
                <c:pt idx="43">
                  <c:v>8.7999999999999995E-2</c:v>
                </c:pt>
                <c:pt idx="44">
                  <c:v>7.6999999999999999E-2</c:v>
                </c:pt>
                <c:pt idx="45">
                  <c:v>7.9000000000000001E-2</c:v>
                </c:pt>
                <c:pt idx="46">
                  <c:v>6.8000000000000005E-2</c:v>
                </c:pt>
                <c:pt idx="47">
                  <c:v>5.8999999999999997E-2</c:v>
                </c:pt>
                <c:pt idx="48">
                  <c:v>6.0999999999999999E-2</c:v>
                </c:pt>
                <c:pt idx="49">
                  <c:v>6.2E-2</c:v>
                </c:pt>
                <c:pt idx="50">
                  <c:v>5.6000000000000001E-2</c:v>
                </c:pt>
                <c:pt idx="51">
                  <c:v>5.3999999999999999E-2</c:v>
                </c:pt>
                <c:pt idx="52">
                  <c:v>4.7E-2</c:v>
                </c:pt>
                <c:pt idx="53">
                  <c:v>0.05</c:v>
                </c:pt>
                <c:pt idx="54">
                  <c:v>7.3999999999999996E-2</c:v>
                </c:pt>
                <c:pt idx="55">
                  <c:v>6.8000000000000005E-2</c:v>
                </c:pt>
                <c:pt idx="56">
                  <c:v>5.8999999999999997E-2</c:v>
                </c:pt>
                <c:pt idx="57">
                  <c:v>5.6000000000000001E-2</c:v>
                </c:pt>
                <c:pt idx="58">
                  <c:v>5.1999999999999998E-2</c:v>
                </c:pt>
                <c:pt idx="59">
                  <c:v>4.9000000000000002E-2</c:v>
                </c:pt>
                <c:pt idx="60">
                  <c:v>0.05</c:v>
                </c:pt>
                <c:pt idx="61">
                  <c:v>5.1999999999999998E-2</c:v>
                </c:pt>
                <c:pt idx="62">
                  <c:v>4.8000000000000001E-2</c:v>
                </c:pt>
                <c:pt idx="63">
                  <c:v>4.7E-2</c:v>
                </c:pt>
                <c:pt idx="64">
                  <c:v>4.3999999999999997E-2</c:v>
                </c:pt>
                <c:pt idx="65">
                  <c:v>4.4999999999999998E-2</c:v>
                </c:pt>
                <c:pt idx="66">
                  <c:v>6.2E-2</c:v>
                </c:pt>
                <c:pt idx="67">
                  <c:v>6.0999999999999999E-2</c:v>
                </c:pt>
                <c:pt idx="68">
                  <c:v>5.5E-2</c:v>
                </c:pt>
                <c:pt idx="69">
                  <c:v>0.05</c:v>
                </c:pt>
                <c:pt idx="70">
                  <c:v>4.4999999999999998E-2</c:v>
                </c:pt>
                <c:pt idx="71">
                  <c:v>4.2000000000000003E-2</c:v>
                </c:pt>
                <c:pt idx="72">
                  <c:v>5.0999999999999997E-2</c:v>
                </c:pt>
                <c:pt idx="73">
                  <c:v>4.8000000000000001E-2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A0-434D-9915-E266726A8A6F}"/>
            </c:ext>
          </c:extLst>
        </c:ser>
        <c:ser>
          <c:idx val="2"/>
          <c:order val="2"/>
          <c:tx>
            <c:strRef>
              <c:f>'Figur 3.'!$L$3</c:f>
              <c:strCache>
                <c:ptCount val="1"/>
                <c:pt idx="0">
                  <c:v>Diplom, teknikum, akademi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'Figur 3.'!$H$4:$I$77</c:f>
              <c:multiLvlStrCache>
                <c:ptCount val="74"/>
                <c:lvl>
                  <c:pt idx="0">
                    <c:v>Januar</c:v>
                  </c:pt>
                  <c:pt idx="1">
                    <c:v>Februar</c:v>
                  </c:pt>
                  <c:pt idx="2">
                    <c:v>Marts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August</c:v>
                  </c:pt>
                  <c:pt idx="8">
                    <c:v>September</c:v>
                  </c:pt>
                  <c:pt idx="9">
                    <c:v>Oktober</c:v>
                  </c:pt>
                  <c:pt idx="10">
                    <c:v>November</c:v>
                  </c:pt>
                  <c:pt idx="11">
                    <c:v>December</c:v>
                  </c:pt>
                  <c:pt idx="12">
                    <c:v>Januar</c:v>
                  </c:pt>
                  <c:pt idx="13">
                    <c:v>Februar</c:v>
                  </c:pt>
                  <c:pt idx="14">
                    <c:v>Marts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August</c:v>
                  </c:pt>
                  <c:pt idx="20">
                    <c:v>September</c:v>
                  </c:pt>
                  <c:pt idx="21">
                    <c:v>Oktober</c:v>
                  </c:pt>
                  <c:pt idx="22">
                    <c:v>November</c:v>
                  </c:pt>
                  <c:pt idx="23">
                    <c:v>December</c:v>
                  </c:pt>
                  <c:pt idx="24">
                    <c:v>Januar</c:v>
                  </c:pt>
                  <c:pt idx="25">
                    <c:v>Februar</c:v>
                  </c:pt>
                  <c:pt idx="26">
                    <c:v>Marts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August</c:v>
                  </c:pt>
                  <c:pt idx="32">
                    <c:v>September</c:v>
                  </c:pt>
                  <c:pt idx="33">
                    <c:v>Oktober</c:v>
                  </c:pt>
                  <c:pt idx="34">
                    <c:v>November</c:v>
                  </c:pt>
                  <c:pt idx="35">
                    <c:v>December</c:v>
                  </c:pt>
                  <c:pt idx="36">
                    <c:v>Januar</c:v>
                  </c:pt>
                  <c:pt idx="37">
                    <c:v>Februar</c:v>
                  </c:pt>
                  <c:pt idx="38">
                    <c:v>Marts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August</c:v>
                  </c:pt>
                  <c:pt idx="44">
                    <c:v>September</c:v>
                  </c:pt>
                  <c:pt idx="45">
                    <c:v>Oktober</c:v>
                  </c:pt>
                  <c:pt idx="46">
                    <c:v>November</c:v>
                  </c:pt>
                  <c:pt idx="47">
                    <c:v>December</c:v>
                  </c:pt>
                  <c:pt idx="48">
                    <c:v>Januar</c:v>
                  </c:pt>
                  <c:pt idx="49">
                    <c:v>Februar</c:v>
                  </c:pt>
                  <c:pt idx="50">
                    <c:v>Marts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August</c:v>
                  </c:pt>
                  <c:pt idx="56">
                    <c:v>September</c:v>
                  </c:pt>
                  <c:pt idx="57">
                    <c:v>Oktober</c:v>
                  </c:pt>
                  <c:pt idx="58">
                    <c:v>November</c:v>
                  </c:pt>
                  <c:pt idx="59">
                    <c:v>December</c:v>
                  </c:pt>
                  <c:pt idx="60">
                    <c:v>Januar</c:v>
                  </c:pt>
                  <c:pt idx="61">
                    <c:v>Februar</c:v>
                  </c:pt>
                  <c:pt idx="62">
                    <c:v>Marts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August</c:v>
                  </c:pt>
                  <c:pt idx="68">
                    <c:v>September</c:v>
                  </c:pt>
                  <c:pt idx="69">
                    <c:v>Oktober</c:v>
                  </c:pt>
                  <c:pt idx="70">
                    <c:v>November</c:v>
                  </c:pt>
                  <c:pt idx="71">
                    <c:v>December</c:v>
                  </c:pt>
                  <c:pt idx="72">
                    <c:v>Januar</c:v>
                  </c:pt>
                  <c:pt idx="73">
                    <c:v>Februar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  <c:pt idx="36">
                    <c:v>2021</c:v>
                  </c:pt>
                  <c:pt idx="48">
                    <c:v>2022</c:v>
                  </c:pt>
                  <c:pt idx="60">
                    <c:v>2023</c:v>
                  </c:pt>
                  <c:pt idx="72">
                    <c:v>2024</c:v>
                  </c:pt>
                </c:lvl>
              </c:multiLvlStrCache>
            </c:multiLvlStrRef>
          </c:cat>
          <c:val>
            <c:numRef>
              <c:f>'Figur 3.'!$L$4:$L$77</c:f>
              <c:numCache>
                <c:formatCode>0.0%</c:formatCode>
                <c:ptCount val="74"/>
                <c:pt idx="0">
                  <c:v>2.3583918999999998E-2</c:v>
                </c:pt>
                <c:pt idx="1">
                  <c:v>2.6653151E-2</c:v>
                </c:pt>
                <c:pt idx="2">
                  <c:v>2.6923765999999998E-2</c:v>
                </c:pt>
                <c:pt idx="3">
                  <c:v>2.3422776999999999E-2</c:v>
                </c:pt>
                <c:pt idx="4">
                  <c:v>2.4793388E-2</c:v>
                </c:pt>
                <c:pt idx="5">
                  <c:v>2.3530464000000001E-2</c:v>
                </c:pt>
                <c:pt idx="6">
                  <c:v>2.0123006999999998E-2</c:v>
                </c:pt>
                <c:pt idx="7">
                  <c:v>2.4920070999999999E-2</c:v>
                </c:pt>
                <c:pt idx="8">
                  <c:v>2.2552338000000002E-2</c:v>
                </c:pt>
                <c:pt idx="9">
                  <c:v>2.2837764999999999E-2</c:v>
                </c:pt>
                <c:pt idx="10">
                  <c:v>2.1824085E-2</c:v>
                </c:pt>
                <c:pt idx="11">
                  <c:v>1.9953051999999999E-2</c:v>
                </c:pt>
                <c:pt idx="12">
                  <c:v>2.3765616E-2</c:v>
                </c:pt>
                <c:pt idx="13">
                  <c:v>2.8299926E-2</c:v>
                </c:pt>
                <c:pt idx="14">
                  <c:v>2.8363527999999999E-2</c:v>
                </c:pt>
                <c:pt idx="15">
                  <c:v>2.4035175999999998E-2</c:v>
                </c:pt>
                <c:pt idx="16">
                  <c:v>2.5075762000000001E-2</c:v>
                </c:pt>
                <c:pt idx="17">
                  <c:v>2.6002071000000002E-2</c:v>
                </c:pt>
                <c:pt idx="18">
                  <c:v>2.2286019000000001E-2</c:v>
                </c:pt>
                <c:pt idx="19">
                  <c:v>2.8035170000000002E-2</c:v>
                </c:pt>
                <c:pt idx="20">
                  <c:v>2.4774975000000001E-2</c:v>
                </c:pt>
                <c:pt idx="21">
                  <c:v>2.5418936E-2</c:v>
                </c:pt>
                <c:pt idx="22">
                  <c:v>2.4575739999999999E-2</c:v>
                </c:pt>
                <c:pt idx="23">
                  <c:v>2.1045404E-2</c:v>
                </c:pt>
                <c:pt idx="24">
                  <c:v>2.6859137000000002E-2</c:v>
                </c:pt>
                <c:pt idx="25">
                  <c:v>3.0018317999999999E-2</c:v>
                </c:pt>
                <c:pt idx="26">
                  <c:v>3.1108747999999999E-2</c:v>
                </c:pt>
                <c:pt idx="27">
                  <c:v>3.2706967000000003E-2</c:v>
                </c:pt>
                <c:pt idx="28">
                  <c:v>3.7662835999999998E-2</c:v>
                </c:pt>
                <c:pt idx="29">
                  <c:v>3.7348547000000003E-2</c:v>
                </c:pt>
                <c:pt idx="30">
                  <c:v>3.5075874999999999E-2</c:v>
                </c:pt>
                <c:pt idx="31">
                  <c:v>4.0559604999999999E-2</c:v>
                </c:pt>
                <c:pt idx="32">
                  <c:v>3.8223687999999999E-2</c:v>
                </c:pt>
                <c:pt idx="33">
                  <c:v>3.7991859000000003E-2</c:v>
                </c:pt>
                <c:pt idx="34">
                  <c:v>3.6538177999999998E-2</c:v>
                </c:pt>
                <c:pt idx="35">
                  <c:v>3.1345181E-2</c:v>
                </c:pt>
                <c:pt idx="36">
                  <c:v>3.1684902000000001E-2</c:v>
                </c:pt>
                <c:pt idx="37">
                  <c:v>3.7720449000000003E-2</c:v>
                </c:pt>
                <c:pt idx="38">
                  <c:v>3.486658866666667E-2</c:v>
                </c:pt>
                <c:pt idx="39">
                  <c:v>3.2012728333333337E-2</c:v>
                </c:pt>
                <c:pt idx="40">
                  <c:v>2.9158868000000001E-2</c:v>
                </c:pt>
                <c:pt idx="41">
                  <c:v>2.5999999999999999E-2</c:v>
                </c:pt>
                <c:pt idx="42">
                  <c:v>2.3E-2</c:v>
                </c:pt>
                <c:pt idx="43">
                  <c:v>2.4E-2</c:v>
                </c:pt>
                <c:pt idx="44">
                  <c:v>2.1000000000000001E-2</c:v>
                </c:pt>
                <c:pt idx="45">
                  <c:v>2.1000000000000001E-2</c:v>
                </c:pt>
                <c:pt idx="46">
                  <c:v>0.02</c:v>
                </c:pt>
                <c:pt idx="47">
                  <c:v>1.6E-2</c:v>
                </c:pt>
                <c:pt idx="48">
                  <c:v>1.7999999999999999E-2</c:v>
                </c:pt>
                <c:pt idx="49">
                  <c:v>2.1999999999999999E-2</c:v>
                </c:pt>
                <c:pt idx="50">
                  <c:v>2.1000000000000001E-2</c:v>
                </c:pt>
                <c:pt idx="51">
                  <c:v>0.02</c:v>
                </c:pt>
                <c:pt idx="52">
                  <c:v>1.7000000000000001E-2</c:v>
                </c:pt>
                <c:pt idx="53">
                  <c:v>1.6E-2</c:v>
                </c:pt>
                <c:pt idx="54">
                  <c:v>1.7999999999999999E-2</c:v>
                </c:pt>
                <c:pt idx="55">
                  <c:v>1.7999999999999999E-2</c:v>
                </c:pt>
                <c:pt idx="56">
                  <c:v>1.6E-2</c:v>
                </c:pt>
                <c:pt idx="57">
                  <c:v>1.4999999999999999E-2</c:v>
                </c:pt>
                <c:pt idx="58">
                  <c:v>1.4999999999999999E-2</c:v>
                </c:pt>
                <c:pt idx="59">
                  <c:v>1.4E-2</c:v>
                </c:pt>
                <c:pt idx="60">
                  <c:v>1.4999999999999999E-2</c:v>
                </c:pt>
                <c:pt idx="61">
                  <c:v>2.1000000000000001E-2</c:v>
                </c:pt>
                <c:pt idx="62">
                  <c:v>0.02</c:v>
                </c:pt>
                <c:pt idx="63">
                  <c:v>1.9E-2</c:v>
                </c:pt>
                <c:pt idx="64">
                  <c:v>1.7000000000000001E-2</c:v>
                </c:pt>
                <c:pt idx="65">
                  <c:v>1.7000000000000001E-2</c:v>
                </c:pt>
                <c:pt idx="66">
                  <c:v>1.7999999999999999E-2</c:v>
                </c:pt>
                <c:pt idx="67">
                  <c:v>1.7999999999999999E-2</c:v>
                </c:pt>
                <c:pt idx="68">
                  <c:v>1.6E-2</c:v>
                </c:pt>
                <c:pt idx="69">
                  <c:v>1.6E-2</c:v>
                </c:pt>
                <c:pt idx="70">
                  <c:v>1.6E-2</c:v>
                </c:pt>
                <c:pt idx="71">
                  <c:v>1.4999999999999999E-2</c:v>
                </c:pt>
                <c:pt idx="72">
                  <c:v>0.02</c:v>
                </c:pt>
                <c:pt idx="73">
                  <c:v>2.5000000000000001E-2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A0-434D-9915-E266726A8A6F}"/>
            </c:ext>
          </c:extLst>
        </c:ser>
        <c:ser>
          <c:idx val="3"/>
          <c:order val="3"/>
          <c:tx>
            <c:strRef>
              <c:f>'Figur 3.'!$M$3</c:f>
              <c:strCache>
                <c:ptCount val="1"/>
                <c:pt idx="0">
                  <c:v>Ingeniører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'Figur 3.'!$H$4:$I$77</c:f>
              <c:multiLvlStrCache>
                <c:ptCount val="74"/>
                <c:lvl>
                  <c:pt idx="0">
                    <c:v>Januar</c:v>
                  </c:pt>
                  <c:pt idx="1">
                    <c:v>Februar</c:v>
                  </c:pt>
                  <c:pt idx="2">
                    <c:v>Marts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August</c:v>
                  </c:pt>
                  <c:pt idx="8">
                    <c:v>September</c:v>
                  </c:pt>
                  <c:pt idx="9">
                    <c:v>Oktober</c:v>
                  </c:pt>
                  <c:pt idx="10">
                    <c:v>November</c:v>
                  </c:pt>
                  <c:pt idx="11">
                    <c:v>December</c:v>
                  </c:pt>
                  <c:pt idx="12">
                    <c:v>Januar</c:v>
                  </c:pt>
                  <c:pt idx="13">
                    <c:v>Februar</c:v>
                  </c:pt>
                  <c:pt idx="14">
                    <c:v>Marts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August</c:v>
                  </c:pt>
                  <c:pt idx="20">
                    <c:v>September</c:v>
                  </c:pt>
                  <c:pt idx="21">
                    <c:v>Oktober</c:v>
                  </c:pt>
                  <c:pt idx="22">
                    <c:v>November</c:v>
                  </c:pt>
                  <c:pt idx="23">
                    <c:v>December</c:v>
                  </c:pt>
                  <c:pt idx="24">
                    <c:v>Januar</c:v>
                  </c:pt>
                  <c:pt idx="25">
                    <c:v>Februar</c:v>
                  </c:pt>
                  <c:pt idx="26">
                    <c:v>Marts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August</c:v>
                  </c:pt>
                  <c:pt idx="32">
                    <c:v>September</c:v>
                  </c:pt>
                  <c:pt idx="33">
                    <c:v>Oktober</c:v>
                  </c:pt>
                  <c:pt idx="34">
                    <c:v>November</c:v>
                  </c:pt>
                  <c:pt idx="35">
                    <c:v>December</c:v>
                  </c:pt>
                  <c:pt idx="36">
                    <c:v>Januar</c:v>
                  </c:pt>
                  <c:pt idx="37">
                    <c:v>Februar</c:v>
                  </c:pt>
                  <c:pt idx="38">
                    <c:v>Marts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August</c:v>
                  </c:pt>
                  <c:pt idx="44">
                    <c:v>September</c:v>
                  </c:pt>
                  <c:pt idx="45">
                    <c:v>Oktober</c:v>
                  </c:pt>
                  <c:pt idx="46">
                    <c:v>November</c:v>
                  </c:pt>
                  <c:pt idx="47">
                    <c:v>December</c:v>
                  </c:pt>
                  <c:pt idx="48">
                    <c:v>Januar</c:v>
                  </c:pt>
                  <c:pt idx="49">
                    <c:v>Februar</c:v>
                  </c:pt>
                  <c:pt idx="50">
                    <c:v>Marts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August</c:v>
                  </c:pt>
                  <c:pt idx="56">
                    <c:v>September</c:v>
                  </c:pt>
                  <c:pt idx="57">
                    <c:v>Oktober</c:v>
                  </c:pt>
                  <c:pt idx="58">
                    <c:v>November</c:v>
                  </c:pt>
                  <c:pt idx="59">
                    <c:v>December</c:v>
                  </c:pt>
                  <c:pt idx="60">
                    <c:v>Januar</c:v>
                  </c:pt>
                  <c:pt idx="61">
                    <c:v>Februar</c:v>
                  </c:pt>
                  <c:pt idx="62">
                    <c:v>Marts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August</c:v>
                  </c:pt>
                  <c:pt idx="68">
                    <c:v>September</c:v>
                  </c:pt>
                  <c:pt idx="69">
                    <c:v>Oktober</c:v>
                  </c:pt>
                  <c:pt idx="70">
                    <c:v>November</c:v>
                  </c:pt>
                  <c:pt idx="71">
                    <c:v>December</c:v>
                  </c:pt>
                  <c:pt idx="72">
                    <c:v>Januar</c:v>
                  </c:pt>
                  <c:pt idx="73">
                    <c:v>Februar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  <c:pt idx="36">
                    <c:v>2021</c:v>
                  </c:pt>
                  <c:pt idx="48">
                    <c:v>2022</c:v>
                  </c:pt>
                  <c:pt idx="60">
                    <c:v>2023</c:v>
                  </c:pt>
                  <c:pt idx="72">
                    <c:v>2024</c:v>
                  </c:pt>
                </c:lvl>
              </c:multiLvlStrCache>
            </c:multiLvlStrRef>
          </c:cat>
          <c:val>
            <c:numRef>
              <c:f>'Figur 3.'!$M$4:$M$77</c:f>
              <c:numCache>
                <c:formatCode>0.0%</c:formatCode>
                <c:ptCount val="74"/>
                <c:pt idx="0">
                  <c:v>2.2742593008699002E-2</c:v>
                </c:pt>
                <c:pt idx="1">
                  <c:v>2.6391600781024937E-2</c:v>
                </c:pt>
                <c:pt idx="2">
                  <c:v>2.5985462230618976E-2</c:v>
                </c:pt>
                <c:pt idx="3">
                  <c:v>2.4231052952307642E-2</c:v>
                </c:pt>
                <c:pt idx="4">
                  <c:v>2.4365188918493787E-2</c:v>
                </c:pt>
                <c:pt idx="5">
                  <c:v>2.3871500222208113E-2</c:v>
                </c:pt>
                <c:pt idx="6">
                  <c:v>2.8340594059405942E-2</c:v>
                </c:pt>
                <c:pt idx="7">
                  <c:v>2.9363345680184887E-2</c:v>
                </c:pt>
                <c:pt idx="8">
                  <c:v>2.8775610451758069E-2</c:v>
                </c:pt>
                <c:pt idx="9">
                  <c:v>2.6619892695006191E-2</c:v>
                </c:pt>
                <c:pt idx="10">
                  <c:v>2.4608145486916987E-2</c:v>
                </c:pt>
                <c:pt idx="11">
                  <c:v>2.3351692082391518E-2</c:v>
                </c:pt>
                <c:pt idx="12">
                  <c:v>2.3817420832346205E-2</c:v>
                </c:pt>
                <c:pt idx="13">
                  <c:v>2.861690225184765E-2</c:v>
                </c:pt>
                <c:pt idx="14">
                  <c:v>2.8544423440453687E-2</c:v>
                </c:pt>
                <c:pt idx="15">
                  <c:v>2.6540583136327817E-2</c:v>
                </c:pt>
                <c:pt idx="16">
                  <c:v>2.5809197975625524E-2</c:v>
                </c:pt>
                <c:pt idx="17">
                  <c:v>2.6060153185129834E-2</c:v>
                </c:pt>
                <c:pt idx="18">
                  <c:v>3.0569110745034656E-2</c:v>
                </c:pt>
                <c:pt idx="19">
                  <c:v>3.3089148249317107E-2</c:v>
                </c:pt>
                <c:pt idx="20">
                  <c:v>3.029266320405561E-2</c:v>
                </c:pt>
                <c:pt idx="21">
                  <c:v>2.9180486133819156E-2</c:v>
                </c:pt>
                <c:pt idx="22">
                  <c:v>2.7235170317249979E-2</c:v>
                </c:pt>
                <c:pt idx="23">
                  <c:v>2.6301823176823176E-2</c:v>
                </c:pt>
                <c:pt idx="24">
                  <c:v>2.6533585443724621E-2</c:v>
                </c:pt>
                <c:pt idx="25">
                  <c:v>3.1007512288620274E-2</c:v>
                </c:pt>
                <c:pt idx="26">
                  <c:v>3.1117834099959867E-2</c:v>
                </c:pt>
                <c:pt idx="27">
                  <c:v>3.4452433116302035E-2</c:v>
                </c:pt>
                <c:pt idx="28">
                  <c:v>3.7581346574962218E-2</c:v>
                </c:pt>
                <c:pt idx="29">
                  <c:v>3.6905142370147165E-2</c:v>
                </c:pt>
                <c:pt idx="30">
                  <c:v>4.3662164006003548E-2</c:v>
                </c:pt>
                <c:pt idx="31">
                  <c:v>4.4941269072414629E-2</c:v>
                </c:pt>
                <c:pt idx="32">
                  <c:v>4.2668524014293503E-2</c:v>
                </c:pt>
                <c:pt idx="33">
                  <c:v>4.0658541022375844E-2</c:v>
                </c:pt>
                <c:pt idx="34">
                  <c:v>3.7506258629322248E-2</c:v>
                </c:pt>
                <c:pt idx="35">
                  <c:v>3.5032572547947699E-2</c:v>
                </c:pt>
                <c:pt idx="36">
                  <c:v>3.4277467075590838E-2</c:v>
                </c:pt>
                <c:pt idx="37">
                  <c:v>3.8681733709010249E-2</c:v>
                </c:pt>
                <c:pt idx="38">
                  <c:v>3.5876856732151415E-2</c:v>
                </c:pt>
                <c:pt idx="39">
                  <c:v>3.3175426498365967E-2</c:v>
                </c:pt>
                <c:pt idx="40">
                  <c:v>2.9636295463067116E-2</c:v>
                </c:pt>
                <c:pt idx="41">
                  <c:v>2.7747737070561919E-2</c:v>
                </c:pt>
                <c:pt idx="42">
                  <c:v>3.448225048260415E-2</c:v>
                </c:pt>
                <c:pt idx="43">
                  <c:v>3.1997290611379431E-2</c:v>
                </c:pt>
                <c:pt idx="44">
                  <c:v>2.8153236148165617E-2</c:v>
                </c:pt>
                <c:pt idx="45">
                  <c:v>2.5908190712659988E-2</c:v>
                </c:pt>
                <c:pt idx="46">
                  <c:v>2.3E-2</c:v>
                </c:pt>
                <c:pt idx="47">
                  <c:v>1.7999999999999999E-2</c:v>
                </c:pt>
                <c:pt idx="48">
                  <c:v>1.9E-2</c:v>
                </c:pt>
                <c:pt idx="49">
                  <c:v>2.1999999999999999E-2</c:v>
                </c:pt>
                <c:pt idx="50">
                  <c:v>2.1000000000000001E-2</c:v>
                </c:pt>
                <c:pt idx="51">
                  <c:v>1.9E-2</c:v>
                </c:pt>
                <c:pt idx="52">
                  <c:v>1.7000000000000001E-2</c:v>
                </c:pt>
                <c:pt idx="53">
                  <c:v>1.7000000000000001E-2</c:v>
                </c:pt>
                <c:pt idx="54">
                  <c:v>2.4E-2</c:v>
                </c:pt>
                <c:pt idx="55">
                  <c:v>2.3E-2</c:v>
                </c:pt>
                <c:pt idx="56">
                  <c:v>0.02</c:v>
                </c:pt>
                <c:pt idx="57">
                  <c:v>1.7999999999999999E-2</c:v>
                </c:pt>
                <c:pt idx="58">
                  <c:v>1.7000000000000001E-2</c:v>
                </c:pt>
                <c:pt idx="59">
                  <c:v>1.4999999999999999E-2</c:v>
                </c:pt>
                <c:pt idx="60">
                  <c:v>1.6E-2</c:v>
                </c:pt>
                <c:pt idx="61">
                  <c:v>2.1000000000000001E-2</c:v>
                </c:pt>
                <c:pt idx="62">
                  <c:v>0.02</c:v>
                </c:pt>
                <c:pt idx="63">
                  <c:v>0.02</c:v>
                </c:pt>
                <c:pt idx="64">
                  <c:v>1.7999999999999999E-2</c:v>
                </c:pt>
                <c:pt idx="65">
                  <c:v>1.7999999999999999E-2</c:v>
                </c:pt>
                <c:pt idx="66">
                  <c:v>2.3E-2</c:v>
                </c:pt>
                <c:pt idx="67">
                  <c:v>2.1999999999999999E-2</c:v>
                </c:pt>
                <c:pt idx="68">
                  <c:v>1.9E-2</c:v>
                </c:pt>
                <c:pt idx="69">
                  <c:v>1.7999999999999999E-2</c:v>
                </c:pt>
                <c:pt idx="70">
                  <c:v>1.7000000000000001E-2</c:v>
                </c:pt>
                <c:pt idx="71">
                  <c:v>1.4999999999999999E-2</c:v>
                </c:pt>
                <c:pt idx="72">
                  <c:v>2.1000000000000001E-2</c:v>
                </c:pt>
                <c:pt idx="73">
                  <c:v>2.4E-2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A0-434D-9915-E266726A8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5195392"/>
        <c:axId val="1135196704"/>
      </c:lineChart>
      <c:catAx>
        <c:axId val="113519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135196704"/>
        <c:crosses val="autoZero"/>
        <c:auto val="1"/>
        <c:lblAlgn val="ctr"/>
        <c:lblOffset val="100"/>
        <c:noMultiLvlLbl val="0"/>
      </c:catAx>
      <c:valAx>
        <c:axId val="113519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13519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 4.'!$A$17</c:f>
              <c:strCache>
                <c:ptCount val="1"/>
                <c:pt idx="0">
                  <c:v>Under 1 år - Ingeniører</c:v>
                </c:pt>
              </c:strCache>
            </c:strRef>
          </c:tx>
          <c:spPr>
            <a:ln w="28575" cap="rnd">
              <a:solidFill>
                <a:srgbClr val="0040D0"/>
              </a:solidFill>
              <a:round/>
            </a:ln>
            <a:effectLst/>
          </c:spPr>
          <c:marker>
            <c:symbol val="none"/>
          </c:marker>
          <c:cat>
            <c:multiLvlStrRef>
              <c:f>'Figur 4.'!$G$15:$BW$16</c:f>
              <c:multiLvlStrCache>
                <c:ptCount val="69"/>
                <c:lvl>
                  <c:pt idx="0">
                    <c:v>Jun</c:v>
                  </c:pt>
                  <c:pt idx="1">
                    <c:v>Jul</c:v>
                  </c:pt>
                  <c:pt idx="2">
                    <c:v>Aug</c:v>
                  </c:pt>
                  <c:pt idx="3">
                    <c:v>Sep</c:v>
                  </c:pt>
                  <c:pt idx="4">
                    <c:v>Okt</c:v>
                  </c:pt>
                  <c:pt idx="5">
                    <c:v>Nov</c:v>
                  </c:pt>
                  <c:pt idx="6">
                    <c:v>Dec</c:v>
                  </c:pt>
                  <c:pt idx="7">
                    <c:v>Jan</c:v>
                  </c:pt>
                  <c:pt idx="8">
                    <c:v>Feb</c:v>
                  </c:pt>
                  <c:pt idx="9">
                    <c:v>Mar</c:v>
                  </c:pt>
                  <c:pt idx="10">
                    <c:v>Apr</c:v>
                  </c:pt>
                  <c:pt idx="11">
                    <c:v>Maj</c:v>
                  </c:pt>
                  <c:pt idx="12">
                    <c:v>Jun</c:v>
                  </c:pt>
                  <c:pt idx="13">
                    <c:v>Jul</c:v>
                  </c:pt>
                  <c:pt idx="14">
                    <c:v>Aug</c:v>
                  </c:pt>
                  <c:pt idx="15">
                    <c:v>Sep</c:v>
                  </c:pt>
                  <c:pt idx="16">
                    <c:v>Okt</c:v>
                  </c:pt>
                  <c:pt idx="17">
                    <c:v>Nov</c:v>
                  </c:pt>
                  <c:pt idx="18">
                    <c:v>Dec</c:v>
                  </c:pt>
                  <c:pt idx="19">
                    <c:v>Jan</c:v>
                  </c:pt>
                  <c:pt idx="20">
                    <c:v>Feb</c:v>
                  </c:pt>
                  <c:pt idx="21">
                    <c:v>Mar</c:v>
                  </c:pt>
                  <c:pt idx="22">
                    <c:v>Apr</c:v>
                  </c:pt>
                  <c:pt idx="23">
                    <c:v>Maj</c:v>
                  </c:pt>
                  <c:pt idx="24">
                    <c:v>Jun</c:v>
                  </c:pt>
                  <c:pt idx="25">
                    <c:v>Jul</c:v>
                  </c:pt>
                  <c:pt idx="26">
                    <c:v>Aug</c:v>
                  </c:pt>
                  <c:pt idx="27">
                    <c:v>Sep</c:v>
                  </c:pt>
                  <c:pt idx="28">
                    <c:v>Okt</c:v>
                  </c:pt>
                  <c:pt idx="29">
                    <c:v>Nov</c:v>
                  </c:pt>
                  <c:pt idx="30">
                    <c:v>Dec</c:v>
                  </c:pt>
                  <c:pt idx="31">
                    <c:v>Jan</c:v>
                  </c:pt>
                  <c:pt idx="32">
                    <c:v>Feb</c:v>
                  </c:pt>
                  <c:pt idx="33">
                    <c:v>Mar</c:v>
                  </c:pt>
                  <c:pt idx="34">
                    <c:v>Apr</c:v>
                  </c:pt>
                  <c:pt idx="35">
                    <c:v>Maj</c:v>
                  </c:pt>
                  <c:pt idx="36">
                    <c:v>Jun</c:v>
                  </c:pt>
                  <c:pt idx="37">
                    <c:v>Jul</c:v>
                  </c:pt>
                  <c:pt idx="38">
                    <c:v>Aug</c:v>
                  </c:pt>
                  <c:pt idx="39">
                    <c:v>Sep</c:v>
                  </c:pt>
                  <c:pt idx="40">
                    <c:v>Okt</c:v>
                  </c:pt>
                  <c:pt idx="41">
                    <c:v>Nov</c:v>
                  </c:pt>
                  <c:pt idx="42">
                    <c:v>Dec</c:v>
                  </c:pt>
                  <c:pt idx="43">
                    <c:v>Jan</c:v>
                  </c:pt>
                  <c:pt idx="44">
                    <c:v>Feb</c:v>
                  </c:pt>
                  <c:pt idx="45">
                    <c:v>Mar</c:v>
                  </c:pt>
                  <c:pt idx="46">
                    <c:v>Apr</c:v>
                  </c:pt>
                  <c:pt idx="47">
                    <c:v>Maj</c:v>
                  </c:pt>
                  <c:pt idx="48">
                    <c:v>Jun</c:v>
                  </c:pt>
                  <c:pt idx="49">
                    <c:v>Jul</c:v>
                  </c:pt>
                  <c:pt idx="50">
                    <c:v>Aug</c:v>
                  </c:pt>
                  <c:pt idx="51">
                    <c:v>Sep</c:v>
                  </c:pt>
                  <c:pt idx="52">
                    <c:v>Okt</c:v>
                  </c:pt>
                  <c:pt idx="53">
                    <c:v>Nov</c:v>
                  </c:pt>
                  <c:pt idx="54">
                    <c:v>Dec</c:v>
                  </c:pt>
                  <c:pt idx="55">
                    <c:v>Jan</c:v>
                  </c:pt>
                  <c:pt idx="56">
                    <c:v>Feb</c:v>
                  </c:pt>
                  <c:pt idx="57">
                    <c:v>Mar</c:v>
                  </c:pt>
                  <c:pt idx="58">
                    <c:v>Apr</c:v>
                  </c:pt>
                  <c:pt idx="59">
                    <c:v>Maj</c:v>
                  </c:pt>
                  <c:pt idx="60">
                    <c:v>Jun</c:v>
                  </c:pt>
                  <c:pt idx="61">
                    <c:v>Jul</c:v>
                  </c:pt>
                  <c:pt idx="62">
                    <c:v>Aug</c:v>
                  </c:pt>
                  <c:pt idx="63">
                    <c:v>Sep</c:v>
                  </c:pt>
                  <c:pt idx="64">
                    <c:v>Okt</c:v>
                  </c:pt>
                  <c:pt idx="65">
                    <c:v>Nov</c:v>
                  </c:pt>
                  <c:pt idx="66">
                    <c:v>Dec</c:v>
                  </c:pt>
                  <c:pt idx="67">
                    <c:v>Jan</c:v>
                  </c:pt>
                  <c:pt idx="68">
                    <c:v>Feb</c:v>
                  </c:pt>
                </c:lvl>
                <c:lvl>
                  <c:pt idx="7">
                    <c:v>2019</c:v>
                  </c:pt>
                  <c:pt idx="19">
                    <c:v>2020</c:v>
                  </c:pt>
                  <c:pt idx="31">
                    <c:v>2021</c:v>
                  </c:pt>
                  <c:pt idx="43">
                    <c:v>2022</c:v>
                  </c:pt>
                  <c:pt idx="55">
                    <c:v>2023</c:v>
                  </c:pt>
                  <c:pt idx="67">
                    <c:v>2024</c:v>
                  </c:pt>
                </c:lvl>
              </c:multiLvlStrCache>
            </c:multiLvlStrRef>
          </c:cat>
          <c:val>
            <c:numRef>
              <c:f>'Figur 4.'!$G$17:$BW$17</c:f>
              <c:numCache>
                <c:formatCode>0.0%</c:formatCode>
                <c:ptCount val="69"/>
                <c:pt idx="0">
                  <c:v>0.217666948</c:v>
                </c:pt>
                <c:pt idx="1">
                  <c:v>0.34773489899999999</c:v>
                </c:pt>
                <c:pt idx="2">
                  <c:v>0.35623946000000001</c:v>
                </c:pt>
                <c:pt idx="3">
                  <c:v>0.30319829399999998</c:v>
                </c:pt>
                <c:pt idx="4">
                  <c:v>0.28302693499999998</c:v>
                </c:pt>
                <c:pt idx="5">
                  <c:v>0.25032313699999997</c:v>
                </c:pt>
                <c:pt idx="6">
                  <c:v>0.20383275300000001</c:v>
                </c:pt>
                <c:pt idx="7">
                  <c:v>0.238488271</c:v>
                </c:pt>
                <c:pt idx="8">
                  <c:v>0.32020330400000002</c:v>
                </c:pt>
                <c:pt idx="9">
                  <c:v>0.31466778099999998</c:v>
                </c:pt>
                <c:pt idx="10">
                  <c:v>0.27441285500000001</c:v>
                </c:pt>
                <c:pt idx="11">
                  <c:v>0.24473792799999999</c:v>
                </c:pt>
                <c:pt idx="12">
                  <c:v>0.22997210000000001</c:v>
                </c:pt>
                <c:pt idx="13">
                  <c:v>0.36367218299999998</c:v>
                </c:pt>
                <c:pt idx="14">
                  <c:v>0.38610343499999999</c:v>
                </c:pt>
                <c:pt idx="15">
                  <c:v>0.318811075</c:v>
                </c:pt>
                <c:pt idx="16">
                  <c:v>0.29223928900000001</c:v>
                </c:pt>
                <c:pt idx="17">
                  <c:v>0.26113360299999999</c:v>
                </c:pt>
                <c:pt idx="18">
                  <c:v>0.21059013700000001</c:v>
                </c:pt>
                <c:pt idx="19">
                  <c:v>0.248238707</c:v>
                </c:pt>
                <c:pt idx="20">
                  <c:v>0.31861958299999998</c:v>
                </c:pt>
                <c:pt idx="21">
                  <c:v>0.32651424000000001</c:v>
                </c:pt>
                <c:pt idx="22">
                  <c:v>0.33653461400000001</c:v>
                </c:pt>
                <c:pt idx="23">
                  <c:v>0.33359904299999998</c:v>
                </c:pt>
                <c:pt idx="24">
                  <c:v>0.28430987000000002</c:v>
                </c:pt>
                <c:pt idx="25">
                  <c:v>0.45918367300000001</c:v>
                </c:pt>
                <c:pt idx="26">
                  <c:v>0.46265870100000001</c:v>
                </c:pt>
                <c:pt idx="27">
                  <c:v>0.38870308399999998</c:v>
                </c:pt>
                <c:pt idx="28">
                  <c:v>0.350746269</c:v>
                </c:pt>
                <c:pt idx="29">
                  <c:v>0.314573239</c:v>
                </c:pt>
                <c:pt idx="30">
                  <c:v>0.24841477100000001</c:v>
                </c:pt>
                <c:pt idx="31">
                  <c:v>0.20854271399999999</c:v>
                </c:pt>
                <c:pt idx="32">
                  <c:v>0.32617118699999997</c:v>
                </c:pt>
                <c:pt idx="33">
                  <c:v>0.29284286766666667</c:v>
                </c:pt>
                <c:pt idx="34">
                  <c:v>0.25951454833333332</c:v>
                </c:pt>
                <c:pt idx="35">
                  <c:v>0.22618622899999999</c:v>
                </c:pt>
                <c:pt idx="36">
                  <c:v>0.17499999999999999</c:v>
                </c:pt>
                <c:pt idx="37">
                  <c:v>0.32900000000000001</c:v>
                </c:pt>
                <c:pt idx="38">
                  <c:v>0.32100000000000001</c:v>
                </c:pt>
                <c:pt idx="39">
                  <c:v>0.248</c:v>
                </c:pt>
                <c:pt idx="40">
                  <c:v>0.22600000000000001</c:v>
                </c:pt>
                <c:pt idx="41">
                  <c:v>0.18600000000000003</c:v>
                </c:pt>
                <c:pt idx="42">
                  <c:v>0.14300000000000002</c:v>
                </c:pt>
                <c:pt idx="43">
                  <c:v>0.126</c:v>
                </c:pt>
                <c:pt idx="44">
                  <c:v>0.20800000000000002</c:v>
                </c:pt>
                <c:pt idx="45">
                  <c:v>0.19699999999999998</c:v>
                </c:pt>
                <c:pt idx="46">
                  <c:v>0.16800000000000001</c:v>
                </c:pt>
                <c:pt idx="47">
                  <c:v>0.129</c:v>
                </c:pt>
                <c:pt idx="48">
                  <c:v>0.129</c:v>
                </c:pt>
                <c:pt idx="49">
                  <c:v>0.29499999999999998</c:v>
                </c:pt>
                <c:pt idx="50">
                  <c:v>0.254</c:v>
                </c:pt>
                <c:pt idx="51">
                  <c:v>0.21600000000000003</c:v>
                </c:pt>
                <c:pt idx="52">
                  <c:v>0.16800000000000001</c:v>
                </c:pt>
                <c:pt idx="53">
                  <c:v>0.151</c:v>
                </c:pt>
                <c:pt idx="54">
                  <c:v>0.128</c:v>
                </c:pt>
                <c:pt idx="55">
                  <c:v>0.10800000000000001</c:v>
                </c:pt>
                <c:pt idx="56">
                  <c:v>0.219</c:v>
                </c:pt>
                <c:pt idx="57">
                  <c:v>0.20800000000000002</c:v>
                </c:pt>
                <c:pt idx="58">
                  <c:v>0.18899999999999997</c:v>
                </c:pt>
                <c:pt idx="59" formatCode="0.00%">
                  <c:v>0.155</c:v>
                </c:pt>
                <c:pt idx="60">
                  <c:v>0.14400000000000002</c:v>
                </c:pt>
                <c:pt idx="61" formatCode="0.00%">
                  <c:v>0.14399999999999999</c:v>
                </c:pt>
                <c:pt idx="62">
                  <c:v>0.27500000000000002</c:v>
                </c:pt>
                <c:pt idx="63">
                  <c:v>0.1961267006802721</c:v>
                </c:pt>
                <c:pt idx="64">
                  <c:v>0.156</c:v>
                </c:pt>
                <c:pt idx="65">
                  <c:v>0.13100000000000001</c:v>
                </c:pt>
                <c:pt idx="66">
                  <c:v>0.104</c:v>
                </c:pt>
                <c:pt idx="67">
                  <c:v>0.17799999999999999</c:v>
                </c:pt>
                <c:pt idx="68">
                  <c:v>0.23799886974149204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EF-41A4-8C40-7275901655DC}"/>
            </c:ext>
          </c:extLst>
        </c:ser>
        <c:ser>
          <c:idx val="1"/>
          <c:order val="1"/>
          <c:tx>
            <c:strRef>
              <c:f>'Figur 4.'!$A$18</c:f>
              <c:strCache>
                <c:ptCount val="1"/>
                <c:pt idx="0">
                  <c:v>1-2 år - Ingeniører</c:v>
                </c:pt>
              </c:strCache>
            </c:strRef>
          </c:tx>
          <c:spPr>
            <a:ln w="28575" cap="rnd">
              <a:solidFill>
                <a:srgbClr val="0040D0"/>
              </a:solidFill>
              <a:prstDash val="sysDot"/>
              <a:round/>
            </a:ln>
            <a:effectLst/>
          </c:spPr>
          <c:marker>
            <c:symbol val="none"/>
          </c:marker>
          <c:cat>
            <c:multiLvlStrRef>
              <c:f>'Figur 4.'!$G$15:$BW$16</c:f>
              <c:multiLvlStrCache>
                <c:ptCount val="69"/>
                <c:lvl>
                  <c:pt idx="0">
                    <c:v>Jun</c:v>
                  </c:pt>
                  <c:pt idx="1">
                    <c:v>Jul</c:v>
                  </c:pt>
                  <c:pt idx="2">
                    <c:v>Aug</c:v>
                  </c:pt>
                  <c:pt idx="3">
                    <c:v>Sep</c:v>
                  </c:pt>
                  <c:pt idx="4">
                    <c:v>Okt</c:v>
                  </c:pt>
                  <c:pt idx="5">
                    <c:v>Nov</c:v>
                  </c:pt>
                  <c:pt idx="6">
                    <c:v>Dec</c:v>
                  </c:pt>
                  <c:pt idx="7">
                    <c:v>Jan</c:v>
                  </c:pt>
                  <c:pt idx="8">
                    <c:v>Feb</c:v>
                  </c:pt>
                  <c:pt idx="9">
                    <c:v>Mar</c:v>
                  </c:pt>
                  <c:pt idx="10">
                    <c:v>Apr</c:v>
                  </c:pt>
                  <c:pt idx="11">
                    <c:v>Maj</c:v>
                  </c:pt>
                  <c:pt idx="12">
                    <c:v>Jun</c:v>
                  </c:pt>
                  <c:pt idx="13">
                    <c:v>Jul</c:v>
                  </c:pt>
                  <c:pt idx="14">
                    <c:v>Aug</c:v>
                  </c:pt>
                  <c:pt idx="15">
                    <c:v>Sep</c:v>
                  </c:pt>
                  <c:pt idx="16">
                    <c:v>Okt</c:v>
                  </c:pt>
                  <c:pt idx="17">
                    <c:v>Nov</c:v>
                  </c:pt>
                  <c:pt idx="18">
                    <c:v>Dec</c:v>
                  </c:pt>
                  <c:pt idx="19">
                    <c:v>Jan</c:v>
                  </c:pt>
                  <c:pt idx="20">
                    <c:v>Feb</c:v>
                  </c:pt>
                  <c:pt idx="21">
                    <c:v>Mar</c:v>
                  </c:pt>
                  <c:pt idx="22">
                    <c:v>Apr</c:v>
                  </c:pt>
                  <c:pt idx="23">
                    <c:v>Maj</c:v>
                  </c:pt>
                  <c:pt idx="24">
                    <c:v>Jun</c:v>
                  </c:pt>
                  <c:pt idx="25">
                    <c:v>Jul</c:v>
                  </c:pt>
                  <c:pt idx="26">
                    <c:v>Aug</c:v>
                  </c:pt>
                  <c:pt idx="27">
                    <c:v>Sep</c:v>
                  </c:pt>
                  <c:pt idx="28">
                    <c:v>Okt</c:v>
                  </c:pt>
                  <c:pt idx="29">
                    <c:v>Nov</c:v>
                  </c:pt>
                  <c:pt idx="30">
                    <c:v>Dec</c:v>
                  </c:pt>
                  <c:pt idx="31">
                    <c:v>Jan</c:v>
                  </c:pt>
                  <c:pt idx="32">
                    <c:v>Feb</c:v>
                  </c:pt>
                  <c:pt idx="33">
                    <c:v>Mar</c:v>
                  </c:pt>
                  <c:pt idx="34">
                    <c:v>Apr</c:v>
                  </c:pt>
                  <c:pt idx="35">
                    <c:v>Maj</c:v>
                  </c:pt>
                  <c:pt idx="36">
                    <c:v>Jun</c:v>
                  </c:pt>
                  <c:pt idx="37">
                    <c:v>Jul</c:v>
                  </c:pt>
                  <c:pt idx="38">
                    <c:v>Aug</c:v>
                  </c:pt>
                  <c:pt idx="39">
                    <c:v>Sep</c:v>
                  </c:pt>
                  <c:pt idx="40">
                    <c:v>Okt</c:v>
                  </c:pt>
                  <c:pt idx="41">
                    <c:v>Nov</c:v>
                  </c:pt>
                  <c:pt idx="42">
                    <c:v>Dec</c:v>
                  </c:pt>
                  <c:pt idx="43">
                    <c:v>Jan</c:v>
                  </c:pt>
                  <c:pt idx="44">
                    <c:v>Feb</c:v>
                  </c:pt>
                  <c:pt idx="45">
                    <c:v>Mar</c:v>
                  </c:pt>
                  <c:pt idx="46">
                    <c:v>Apr</c:v>
                  </c:pt>
                  <c:pt idx="47">
                    <c:v>Maj</c:v>
                  </c:pt>
                  <c:pt idx="48">
                    <c:v>Jun</c:v>
                  </c:pt>
                  <c:pt idx="49">
                    <c:v>Jul</c:v>
                  </c:pt>
                  <c:pt idx="50">
                    <c:v>Aug</c:v>
                  </c:pt>
                  <c:pt idx="51">
                    <c:v>Sep</c:v>
                  </c:pt>
                  <c:pt idx="52">
                    <c:v>Okt</c:v>
                  </c:pt>
                  <c:pt idx="53">
                    <c:v>Nov</c:v>
                  </c:pt>
                  <c:pt idx="54">
                    <c:v>Dec</c:v>
                  </c:pt>
                  <c:pt idx="55">
                    <c:v>Jan</c:v>
                  </c:pt>
                  <c:pt idx="56">
                    <c:v>Feb</c:v>
                  </c:pt>
                  <c:pt idx="57">
                    <c:v>Mar</c:v>
                  </c:pt>
                  <c:pt idx="58">
                    <c:v>Apr</c:v>
                  </c:pt>
                  <c:pt idx="59">
                    <c:v>Maj</c:v>
                  </c:pt>
                  <c:pt idx="60">
                    <c:v>Jun</c:v>
                  </c:pt>
                  <c:pt idx="61">
                    <c:v>Jul</c:v>
                  </c:pt>
                  <c:pt idx="62">
                    <c:v>Aug</c:v>
                  </c:pt>
                  <c:pt idx="63">
                    <c:v>Sep</c:v>
                  </c:pt>
                  <c:pt idx="64">
                    <c:v>Okt</c:v>
                  </c:pt>
                  <c:pt idx="65">
                    <c:v>Nov</c:v>
                  </c:pt>
                  <c:pt idx="66">
                    <c:v>Dec</c:v>
                  </c:pt>
                  <c:pt idx="67">
                    <c:v>Jan</c:v>
                  </c:pt>
                  <c:pt idx="68">
                    <c:v>Feb</c:v>
                  </c:pt>
                </c:lvl>
                <c:lvl>
                  <c:pt idx="7">
                    <c:v>2019</c:v>
                  </c:pt>
                  <c:pt idx="19">
                    <c:v>2020</c:v>
                  </c:pt>
                  <c:pt idx="31">
                    <c:v>2021</c:v>
                  </c:pt>
                  <c:pt idx="43">
                    <c:v>2022</c:v>
                  </c:pt>
                  <c:pt idx="55">
                    <c:v>2023</c:v>
                  </c:pt>
                  <c:pt idx="67">
                    <c:v>2024</c:v>
                  </c:pt>
                </c:lvl>
              </c:multiLvlStrCache>
            </c:multiLvlStrRef>
          </c:cat>
          <c:val>
            <c:numRef>
              <c:f>'Figur 4.'!$G$18:$BW$18</c:f>
              <c:numCache>
                <c:formatCode>0.0%</c:formatCode>
                <c:ptCount val="69"/>
                <c:pt idx="0">
                  <c:v>8.3409298000000007E-2</c:v>
                </c:pt>
                <c:pt idx="1">
                  <c:v>7.4376417E-2</c:v>
                </c:pt>
                <c:pt idx="2">
                  <c:v>8.1117621000000001E-2</c:v>
                </c:pt>
                <c:pt idx="3">
                  <c:v>7.7132486E-2</c:v>
                </c:pt>
                <c:pt idx="4">
                  <c:v>7.4259680999999994E-2</c:v>
                </c:pt>
                <c:pt idx="5">
                  <c:v>6.7272727000000004E-2</c:v>
                </c:pt>
                <c:pt idx="6">
                  <c:v>5.9329710000000001E-2</c:v>
                </c:pt>
                <c:pt idx="7">
                  <c:v>7.5856090000000001E-2</c:v>
                </c:pt>
                <c:pt idx="8">
                  <c:v>7.5783972000000005E-2</c:v>
                </c:pt>
                <c:pt idx="9">
                  <c:v>7.4528714999999995E-2</c:v>
                </c:pt>
                <c:pt idx="10">
                  <c:v>6.320837E-2</c:v>
                </c:pt>
                <c:pt idx="11">
                  <c:v>5.8002616999999999E-2</c:v>
                </c:pt>
                <c:pt idx="12">
                  <c:v>8.1293705999999993E-2</c:v>
                </c:pt>
                <c:pt idx="13">
                  <c:v>7.0453545000000006E-2</c:v>
                </c:pt>
                <c:pt idx="14">
                  <c:v>7.8474352999999997E-2</c:v>
                </c:pt>
                <c:pt idx="15">
                  <c:v>7.3277753000000001E-2</c:v>
                </c:pt>
                <c:pt idx="16">
                  <c:v>7.4547861000000007E-2</c:v>
                </c:pt>
                <c:pt idx="17">
                  <c:v>7.1968013999999997E-2</c:v>
                </c:pt>
                <c:pt idx="18">
                  <c:v>6.3506260999999994E-2</c:v>
                </c:pt>
                <c:pt idx="19">
                  <c:v>9.0629125000000005E-2</c:v>
                </c:pt>
                <c:pt idx="20">
                  <c:v>8.3885210000000002E-2</c:v>
                </c:pt>
                <c:pt idx="21">
                  <c:v>7.5916230000000001E-2</c:v>
                </c:pt>
                <c:pt idx="22">
                  <c:v>8.0069626000000005E-2</c:v>
                </c:pt>
                <c:pt idx="23">
                  <c:v>8.7749782999999998E-2</c:v>
                </c:pt>
                <c:pt idx="24">
                  <c:v>0.129606625</c:v>
                </c:pt>
                <c:pt idx="25">
                  <c:v>0.119384359</c:v>
                </c:pt>
                <c:pt idx="26">
                  <c:v>0.12660855100000001</c:v>
                </c:pt>
                <c:pt idx="27">
                  <c:v>0.108368201</c:v>
                </c:pt>
                <c:pt idx="28">
                  <c:v>0.104452767</c:v>
                </c:pt>
                <c:pt idx="29">
                  <c:v>9.5475300999999999E-2</c:v>
                </c:pt>
                <c:pt idx="30">
                  <c:v>7.3692878000000003E-2</c:v>
                </c:pt>
                <c:pt idx="31">
                  <c:v>9.7210828999999999E-2</c:v>
                </c:pt>
                <c:pt idx="32">
                  <c:v>9.7250718E-2</c:v>
                </c:pt>
                <c:pt idx="33">
                  <c:v>8.8779390333333333E-2</c:v>
                </c:pt>
                <c:pt idx="34">
                  <c:v>8.0308062666666666E-2</c:v>
                </c:pt>
                <c:pt idx="35">
                  <c:v>7.1836734999999999E-2</c:v>
                </c:pt>
                <c:pt idx="36">
                  <c:v>8.1000000000000003E-2</c:v>
                </c:pt>
                <c:pt idx="37">
                  <c:v>7.2999999999999995E-2</c:v>
                </c:pt>
                <c:pt idx="38">
                  <c:v>7.6999999999999999E-2</c:v>
                </c:pt>
                <c:pt idx="39">
                  <c:v>6.6000000000000003E-2</c:v>
                </c:pt>
                <c:pt idx="40">
                  <c:v>6.7000000000000004E-2</c:v>
                </c:pt>
                <c:pt idx="41">
                  <c:v>5.7000000000000002E-2</c:v>
                </c:pt>
                <c:pt idx="42">
                  <c:v>4.5999999999999999E-2</c:v>
                </c:pt>
                <c:pt idx="43">
                  <c:v>5.2000000000000005E-2</c:v>
                </c:pt>
                <c:pt idx="44">
                  <c:v>4.4999999999999998E-2</c:v>
                </c:pt>
                <c:pt idx="45">
                  <c:v>4.4000000000000004E-2</c:v>
                </c:pt>
                <c:pt idx="46">
                  <c:v>4.4000000000000004E-2</c:v>
                </c:pt>
                <c:pt idx="47">
                  <c:v>3.7999999999999999E-2</c:v>
                </c:pt>
                <c:pt idx="48">
                  <c:v>3.7999999999999999E-2</c:v>
                </c:pt>
                <c:pt idx="49">
                  <c:v>4.2999999999999997E-2</c:v>
                </c:pt>
                <c:pt idx="50">
                  <c:v>0.04</c:v>
                </c:pt>
                <c:pt idx="51">
                  <c:v>3.9E-2</c:v>
                </c:pt>
                <c:pt idx="52">
                  <c:v>3.4000000000000002E-2</c:v>
                </c:pt>
                <c:pt idx="53">
                  <c:v>3.1E-2</c:v>
                </c:pt>
                <c:pt idx="54">
                  <c:v>0.03</c:v>
                </c:pt>
                <c:pt idx="55">
                  <c:v>3.9E-2</c:v>
                </c:pt>
                <c:pt idx="56">
                  <c:v>3.7999999999999999E-2</c:v>
                </c:pt>
                <c:pt idx="57">
                  <c:v>3.3000000000000002E-2</c:v>
                </c:pt>
                <c:pt idx="58">
                  <c:v>3.3000000000000002E-2</c:v>
                </c:pt>
                <c:pt idx="59" formatCode="0.00%">
                  <c:v>3.4000000000000002E-2</c:v>
                </c:pt>
                <c:pt idx="60">
                  <c:v>4.4000000000000004E-2</c:v>
                </c:pt>
                <c:pt idx="61">
                  <c:v>0.05</c:v>
                </c:pt>
                <c:pt idx="62">
                  <c:v>4.9000000000000002E-2</c:v>
                </c:pt>
                <c:pt idx="63">
                  <c:v>4.2999999999999997E-2</c:v>
                </c:pt>
                <c:pt idx="64">
                  <c:v>4.4000000000000004E-2</c:v>
                </c:pt>
                <c:pt idx="65">
                  <c:v>4.1000000000000002E-2</c:v>
                </c:pt>
                <c:pt idx="66">
                  <c:v>3.7000000000000005E-2</c:v>
                </c:pt>
                <c:pt idx="67">
                  <c:v>4.3999999999999997E-2</c:v>
                </c:pt>
                <c:pt idx="68">
                  <c:v>4.8000000000000001E-2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EF-41A4-8C40-7275901655DC}"/>
            </c:ext>
          </c:extLst>
        </c:ser>
        <c:ser>
          <c:idx val="2"/>
          <c:order val="2"/>
          <c:tx>
            <c:strRef>
              <c:f>'Figur 4.'!$A$19</c:f>
              <c:strCache>
                <c:ptCount val="1"/>
                <c:pt idx="0">
                  <c:v>Over 2 år - Ingeniører</c:v>
                </c:pt>
              </c:strCache>
            </c:strRef>
          </c:tx>
          <c:spPr>
            <a:ln w="28575" cap="rnd">
              <a:solidFill>
                <a:srgbClr val="0040D0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'Figur 4.'!$G$15:$BW$16</c:f>
              <c:multiLvlStrCache>
                <c:ptCount val="69"/>
                <c:lvl>
                  <c:pt idx="0">
                    <c:v>Jun</c:v>
                  </c:pt>
                  <c:pt idx="1">
                    <c:v>Jul</c:v>
                  </c:pt>
                  <c:pt idx="2">
                    <c:v>Aug</c:v>
                  </c:pt>
                  <c:pt idx="3">
                    <c:v>Sep</c:v>
                  </c:pt>
                  <c:pt idx="4">
                    <c:v>Okt</c:v>
                  </c:pt>
                  <c:pt idx="5">
                    <c:v>Nov</c:v>
                  </c:pt>
                  <c:pt idx="6">
                    <c:v>Dec</c:v>
                  </c:pt>
                  <c:pt idx="7">
                    <c:v>Jan</c:v>
                  </c:pt>
                  <c:pt idx="8">
                    <c:v>Feb</c:v>
                  </c:pt>
                  <c:pt idx="9">
                    <c:v>Mar</c:v>
                  </c:pt>
                  <c:pt idx="10">
                    <c:v>Apr</c:v>
                  </c:pt>
                  <c:pt idx="11">
                    <c:v>Maj</c:v>
                  </c:pt>
                  <c:pt idx="12">
                    <c:v>Jun</c:v>
                  </c:pt>
                  <c:pt idx="13">
                    <c:v>Jul</c:v>
                  </c:pt>
                  <c:pt idx="14">
                    <c:v>Aug</c:v>
                  </c:pt>
                  <c:pt idx="15">
                    <c:v>Sep</c:v>
                  </c:pt>
                  <c:pt idx="16">
                    <c:v>Okt</c:v>
                  </c:pt>
                  <c:pt idx="17">
                    <c:v>Nov</c:v>
                  </c:pt>
                  <c:pt idx="18">
                    <c:v>Dec</c:v>
                  </c:pt>
                  <c:pt idx="19">
                    <c:v>Jan</c:v>
                  </c:pt>
                  <c:pt idx="20">
                    <c:v>Feb</c:v>
                  </c:pt>
                  <c:pt idx="21">
                    <c:v>Mar</c:v>
                  </c:pt>
                  <c:pt idx="22">
                    <c:v>Apr</c:v>
                  </c:pt>
                  <c:pt idx="23">
                    <c:v>Maj</c:v>
                  </c:pt>
                  <c:pt idx="24">
                    <c:v>Jun</c:v>
                  </c:pt>
                  <c:pt idx="25">
                    <c:v>Jul</c:v>
                  </c:pt>
                  <c:pt idx="26">
                    <c:v>Aug</c:v>
                  </c:pt>
                  <c:pt idx="27">
                    <c:v>Sep</c:v>
                  </c:pt>
                  <c:pt idx="28">
                    <c:v>Okt</c:v>
                  </c:pt>
                  <c:pt idx="29">
                    <c:v>Nov</c:v>
                  </c:pt>
                  <c:pt idx="30">
                    <c:v>Dec</c:v>
                  </c:pt>
                  <c:pt idx="31">
                    <c:v>Jan</c:v>
                  </c:pt>
                  <c:pt idx="32">
                    <c:v>Feb</c:v>
                  </c:pt>
                  <c:pt idx="33">
                    <c:v>Mar</c:v>
                  </c:pt>
                  <c:pt idx="34">
                    <c:v>Apr</c:v>
                  </c:pt>
                  <c:pt idx="35">
                    <c:v>Maj</c:v>
                  </c:pt>
                  <c:pt idx="36">
                    <c:v>Jun</c:v>
                  </c:pt>
                  <c:pt idx="37">
                    <c:v>Jul</c:v>
                  </c:pt>
                  <c:pt idx="38">
                    <c:v>Aug</c:v>
                  </c:pt>
                  <c:pt idx="39">
                    <c:v>Sep</c:v>
                  </c:pt>
                  <c:pt idx="40">
                    <c:v>Okt</c:v>
                  </c:pt>
                  <c:pt idx="41">
                    <c:v>Nov</c:v>
                  </c:pt>
                  <c:pt idx="42">
                    <c:v>Dec</c:v>
                  </c:pt>
                  <c:pt idx="43">
                    <c:v>Jan</c:v>
                  </c:pt>
                  <c:pt idx="44">
                    <c:v>Feb</c:v>
                  </c:pt>
                  <c:pt idx="45">
                    <c:v>Mar</c:v>
                  </c:pt>
                  <c:pt idx="46">
                    <c:v>Apr</c:v>
                  </c:pt>
                  <c:pt idx="47">
                    <c:v>Maj</c:v>
                  </c:pt>
                  <c:pt idx="48">
                    <c:v>Jun</c:v>
                  </c:pt>
                  <c:pt idx="49">
                    <c:v>Jul</c:v>
                  </c:pt>
                  <c:pt idx="50">
                    <c:v>Aug</c:v>
                  </c:pt>
                  <c:pt idx="51">
                    <c:v>Sep</c:v>
                  </c:pt>
                  <c:pt idx="52">
                    <c:v>Okt</c:v>
                  </c:pt>
                  <c:pt idx="53">
                    <c:v>Nov</c:v>
                  </c:pt>
                  <c:pt idx="54">
                    <c:v>Dec</c:v>
                  </c:pt>
                  <c:pt idx="55">
                    <c:v>Jan</c:v>
                  </c:pt>
                  <c:pt idx="56">
                    <c:v>Feb</c:v>
                  </c:pt>
                  <c:pt idx="57">
                    <c:v>Mar</c:v>
                  </c:pt>
                  <c:pt idx="58">
                    <c:v>Apr</c:v>
                  </c:pt>
                  <c:pt idx="59">
                    <c:v>Maj</c:v>
                  </c:pt>
                  <c:pt idx="60">
                    <c:v>Jun</c:v>
                  </c:pt>
                  <c:pt idx="61">
                    <c:v>Jul</c:v>
                  </c:pt>
                  <c:pt idx="62">
                    <c:v>Aug</c:v>
                  </c:pt>
                  <c:pt idx="63">
                    <c:v>Sep</c:v>
                  </c:pt>
                  <c:pt idx="64">
                    <c:v>Okt</c:v>
                  </c:pt>
                  <c:pt idx="65">
                    <c:v>Nov</c:v>
                  </c:pt>
                  <c:pt idx="66">
                    <c:v>Dec</c:v>
                  </c:pt>
                  <c:pt idx="67">
                    <c:v>Jan</c:v>
                  </c:pt>
                  <c:pt idx="68">
                    <c:v>Feb</c:v>
                  </c:pt>
                </c:lvl>
                <c:lvl>
                  <c:pt idx="7">
                    <c:v>2019</c:v>
                  </c:pt>
                  <c:pt idx="19">
                    <c:v>2020</c:v>
                  </c:pt>
                  <c:pt idx="31">
                    <c:v>2021</c:v>
                  </c:pt>
                  <c:pt idx="43">
                    <c:v>2022</c:v>
                  </c:pt>
                  <c:pt idx="55">
                    <c:v>2023</c:v>
                  </c:pt>
                  <c:pt idx="67">
                    <c:v>2024</c:v>
                  </c:pt>
                </c:lvl>
              </c:multiLvlStrCache>
            </c:multiLvlStrRef>
          </c:cat>
          <c:val>
            <c:numRef>
              <c:f>'Figur 4.'!$G$19:$BW$19</c:f>
              <c:numCache>
                <c:formatCode>0.0%</c:formatCode>
                <c:ptCount val="69"/>
                <c:pt idx="0">
                  <c:v>1.442027744476794E-2</c:v>
                </c:pt>
                <c:pt idx="1">
                  <c:v>1.1012876857567933E-2</c:v>
                </c:pt>
                <c:pt idx="2">
                  <c:v>1.435259542767317E-2</c:v>
                </c:pt>
                <c:pt idx="3">
                  <c:v>1.423785594639866E-2</c:v>
                </c:pt>
                <c:pt idx="4">
                  <c:v>1.4719978091195398E-2</c:v>
                </c:pt>
                <c:pt idx="5">
                  <c:v>1.4174550939256821E-2</c:v>
                </c:pt>
                <c:pt idx="6">
                  <c:v>1.30924190946841E-2</c:v>
                </c:pt>
                <c:pt idx="7">
                  <c:v>1.6143604780007158E-2</c:v>
                </c:pt>
                <c:pt idx="8">
                  <c:v>1.5656909462219197E-2</c:v>
                </c:pt>
                <c:pt idx="9">
                  <c:v>1.5908665543702041E-2</c:v>
                </c:pt>
                <c:pt idx="10">
                  <c:v>1.3440997597996628E-2</c:v>
                </c:pt>
                <c:pt idx="11">
                  <c:v>1.5762925598991173E-2</c:v>
                </c:pt>
                <c:pt idx="12">
                  <c:v>1.6175455723687532E-2</c:v>
                </c:pt>
                <c:pt idx="13">
                  <c:v>1.2098603619498917E-2</c:v>
                </c:pt>
                <c:pt idx="14">
                  <c:v>1.6697712665089195E-2</c:v>
                </c:pt>
                <c:pt idx="15">
                  <c:v>1.6106548428813757E-2</c:v>
                </c:pt>
                <c:pt idx="16">
                  <c:v>1.6820574927251013E-2</c:v>
                </c:pt>
                <c:pt idx="17">
                  <c:v>1.6280557613307295E-2</c:v>
                </c:pt>
                <c:pt idx="18">
                  <c:v>1.429390149344301E-2</c:v>
                </c:pt>
                <c:pt idx="19">
                  <c:v>1.8175130001504839E-2</c:v>
                </c:pt>
                <c:pt idx="20">
                  <c:v>1.7625262876790067E-2</c:v>
                </c:pt>
                <c:pt idx="21">
                  <c:v>1.7756510720597554E-2</c:v>
                </c:pt>
                <c:pt idx="22">
                  <c:v>1.9066348894185098E-2</c:v>
                </c:pt>
                <c:pt idx="23">
                  <c:v>2.380873042319227E-2</c:v>
                </c:pt>
                <c:pt idx="24">
                  <c:v>2.3641751728679619E-2</c:v>
                </c:pt>
                <c:pt idx="25">
                  <c:v>1.9775310426384599E-2</c:v>
                </c:pt>
                <c:pt idx="26">
                  <c:v>2.4972517105025679E-2</c:v>
                </c:pt>
                <c:pt idx="27">
                  <c:v>2.4366631661853506E-2</c:v>
                </c:pt>
                <c:pt idx="28">
                  <c:v>2.4806558131129766E-2</c:v>
                </c:pt>
                <c:pt idx="29">
                  <c:v>2.435494745843543E-2</c:v>
                </c:pt>
                <c:pt idx="30">
                  <c:v>2.1240162017980044E-2</c:v>
                </c:pt>
                <c:pt idx="31">
                  <c:v>2.2925675124418701E-2</c:v>
                </c:pt>
                <c:pt idx="32">
                  <c:v>2.3370493937667831E-2</c:v>
                </c:pt>
                <c:pt idx="33">
                  <c:v>2.1798991790964593E-2</c:v>
                </c:pt>
                <c:pt idx="34">
                  <c:v>2.0227489644261354E-2</c:v>
                </c:pt>
                <c:pt idx="35">
                  <c:v>1.8655987497558115E-2</c:v>
                </c:pt>
                <c:pt idx="36">
                  <c:v>2.8999999999999998E-2</c:v>
                </c:pt>
                <c:pt idx="37">
                  <c:v>2.8000000000000001E-2</c:v>
                </c:pt>
                <c:pt idx="38">
                  <c:v>0.02</c:v>
                </c:pt>
                <c:pt idx="39">
                  <c:v>1.4999999999999999E-2</c:v>
                </c:pt>
                <c:pt idx="40">
                  <c:v>1.4999999999999999E-2</c:v>
                </c:pt>
                <c:pt idx="41">
                  <c:v>1.3000000000000001E-2</c:v>
                </c:pt>
                <c:pt idx="42">
                  <c:v>1.1000000000000001E-2</c:v>
                </c:pt>
                <c:pt idx="43">
                  <c:v>1.2E-2</c:v>
                </c:pt>
                <c:pt idx="44">
                  <c:v>1.2E-2</c:v>
                </c:pt>
                <c:pt idx="45">
                  <c:v>1.1000000000000001E-2</c:v>
                </c:pt>
                <c:pt idx="46">
                  <c:v>1.1000000000000001E-2</c:v>
                </c:pt>
                <c:pt idx="47">
                  <c:v>0.01</c:v>
                </c:pt>
                <c:pt idx="48">
                  <c:v>1.0999999999999999E-2</c:v>
                </c:pt>
                <c:pt idx="49">
                  <c:v>0.01</c:v>
                </c:pt>
                <c:pt idx="50">
                  <c:v>1.1000000000000001E-2</c:v>
                </c:pt>
                <c:pt idx="51">
                  <c:v>0.01</c:v>
                </c:pt>
                <c:pt idx="52">
                  <c:v>0.01</c:v>
                </c:pt>
                <c:pt idx="53">
                  <c:v>0.01</c:v>
                </c:pt>
                <c:pt idx="54">
                  <c:v>0.01</c:v>
                </c:pt>
                <c:pt idx="55">
                  <c:v>1.1000000000000001E-2</c:v>
                </c:pt>
                <c:pt idx="56">
                  <c:v>1.1000000000000001E-2</c:v>
                </c:pt>
                <c:pt idx="57">
                  <c:v>1.1000000000000001E-2</c:v>
                </c:pt>
                <c:pt idx="58">
                  <c:v>1.1000000000000001E-2</c:v>
                </c:pt>
                <c:pt idx="59" formatCode="0.00%">
                  <c:v>1.0999999999999999E-2</c:v>
                </c:pt>
                <c:pt idx="60">
                  <c:v>1.0999999999999999E-2</c:v>
                </c:pt>
                <c:pt idx="61">
                  <c:v>0.01</c:v>
                </c:pt>
                <c:pt idx="62">
                  <c:v>1.1000000000000001E-2</c:v>
                </c:pt>
                <c:pt idx="63">
                  <c:v>1.1000000000000001E-2</c:v>
                </c:pt>
                <c:pt idx="64">
                  <c:v>1.2E-2</c:v>
                </c:pt>
                <c:pt idx="65">
                  <c:v>1.0999999999999999E-2</c:v>
                </c:pt>
                <c:pt idx="66">
                  <c:v>0.01</c:v>
                </c:pt>
                <c:pt idx="67">
                  <c:v>1.2999999999999999E-2</c:v>
                </c:pt>
                <c:pt idx="68">
                  <c:v>1.2999999999999999E-2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EF-41A4-8C40-7275901655DC}"/>
            </c:ext>
          </c:extLst>
        </c:ser>
        <c:ser>
          <c:idx val="3"/>
          <c:order val="3"/>
          <c:tx>
            <c:strRef>
              <c:f>'Figur 4.'!$A$20</c:f>
              <c:strCache>
                <c:ptCount val="1"/>
                <c:pt idx="0">
                  <c:v>Under 1 år - Scient'er</c:v>
                </c:pt>
              </c:strCache>
            </c:strRef>
          </c:tx>
          <c:spPr>
            <a:ln w="28575" cap="rnd">
              <a:solidFill>
                <a:srgbClr val="00AEA5"/>
              </a:solidFill>
              <a:round/>
            </a:ln>
            <a:effectLst/>
          </c:spPr>
          <c:marker>
            <c:symbol val="none"/>
          </c:marker>
          <c:cat>
            <c:multiLvlStrRef>
              <c:f>'Figur 4.'!$G$15:$BW$16</c:f>
              <c:multiLvlStrCache>
                <c:ptCount val="69"/>
                <c:lvl>
                  <c:pt idx="0">
                    <c:v>Jun</c:v>
                  </c:pt>
                  <c:pt idx="1">
                    <c:v>Jul</c:v>
                  </c:pt>
                  <c:pt idx="2">
                    <c:v>Aug</c:v>
                  </c:pt>
                  <c:pt idx="3">
                    <c:v>Sep</c:v>
                  </c:pt>
                  <c:pt idx="4">
                    <c:v>Okt</c:v>
                  </c:pt>
                  <c:pt idx="5">
                    <c:v>Nov</c:v>
                  </c:pt>
                  <c:pt idx="6">
                    <c:v>Dec</c:v>
                  </c:pt>
                  <c:pt idx="7">
                    <c:v>Jan</c:v>
                  </c:pt>
                  <c:pt idx="8">
                    <c:v>Feb</c:v>
                  </c:pt>
                  <c:pt idx="9">
                    <c:v>Mar</c:v>
                  </c:pt>
                  <c:pt idx="10">
                    <c:v>Apr</c:v>
                  </c:pt>
                  <c:pt idx="11">
                    <c:v>Maj</c:v>
                  </c:pt>
                  <c:pt idx="12">
                    <c:v>Jun</c:v>
                  </c:pt>
                  <c:pt idx="13">
                    <c:v>Jul</c:v>
                  </c:pt>
                  <c:pt idx="14">
                    <c:v>Aug</c:v>
                  </c:pt>
                  <c:pt idx="15">
                    <c:v>Sep</c:v>
                  </c:pt>
                  <c:pt idx="16">
                    <c:v>Okt</c:v>
                  </c:pt>
                  <c:pt idx="17">
                    <c:v>Nov</c:v>
                  </c:pt>
                  <c:pt idx="18">
                    <c:v>Dec</c:v>
                  </c:pt>
                  <c:pt idx="19">
                    <c:v>Jan</c:v>
                  </c:pt>
                  <c:pt idx="20">
                    <c:v>Feb</c:v>
                  </c:pt>
                  <c:pt idx="21">
                    <c:v>Mar</c:v>
                  </c:pt>
                  <c:pt idx="22">
                    <c:v>Apr</c:v>
                  </c:pt>
                  <c:pt idx="23">
                    <c:v>Maj</c:v>
                  </c:pt>
                  <c:pt idx="24">
                    <c:v>Jun</c:v>
                  </c:pt>
                  <c:pt idx="25">
                    <c:v>Jul</c:v>
                  </c:pt>
                  <c:pt idx="26">
                    <c:v>Aug</c:v>
                  </c:pt>
                  <c:pt idx="27">
                    <c:v>Sep</c:v>
                  </c:pt>
                  <c:pt idx="28">
                    <c:v>Okt</c:v>
                  </c:pt>
                  <c:pt idx="29">
                    <c:v>Nov</c:v>
                  </c:pt>
                  <c:pt idx="30">
                    <c:v>Dec</c:v>
                  </c:pt>
                  <c:pt idx="31">
                    <c:v>Jan</c:v>
                  </c:pt>
                  <c:pt idx="32">
                    <c:v>Feb</c:v>
                  </c:pt>
                  <c:pt idx="33">
                    <c:v>Mar</c:v>
                  </c:pt>
                  <c:pt idx="34">
                    <c:v>Apr</c:v>
                  </c:pt>
                  <c:pt idx="35">
                    <c:v>Maj</c:v>
                  </c:pt>
                  <c:pt idx="36">
                    <c:v>Jun</c:v>
                  </c:pt>
                  <c:pt idx="37">
                    <c:v>Jul</c:v>
                  </c:pt>
                  <c:pt idx="38">
                    <c:v>Aug</c:v>
                  </c:pt>
                  <c:pt idx="39">
                    <c:v>Sep</c:v>
                  </c:pt>
                  <c:pt idx="40">
                    <c:v>Okt</c:v>
                  </c:pt>
                  <c:pt idx="41">
                    <c:v>Nov</c:v>
                  </c:pt>
                  <c:pt idx="42">
                    <c:v>Dec</c:v>
                  </c:pt>
                  <c:pt idx="43">
                    <c:v>Jan</c:v>
                  </c:pt>
                  <c:pt idx="44">
                    <c:v>Feb</c:v>
                  </c:pt>
                  <c:pt idx="45">
                    <c:v>Mar</c:v>
                  </c:pt>
                  <c:pt idx="46">
                    <c:v>Apr</c:v>
                  </c:pt>
                  <c:pt idx="47">
                    <c:v>Maj</c:v>
                  </c:pt>
                  <c:pt idx="48">
                    <c:v>Jun</c:v>
                  </c:pt>
                  <c:pt idx="49">
                    <c:v>Jul</c:v>
                  </c:pt>
                  <c:pt idx="50">
                    <c:v>Aug</c:v>
                  </c:pt>
                  <c:pt idx="51">
                    <c:v>Sep</c:v>
                  </c:pt>
                  <c:pt idx="52">
                    <c:v>Okt</c:v>
                  </c:pt>
                  <c:pt idx="53">
                    <c:v>Nov</c:v>
                  </c:pt>
                  <c:pt idx="54">
                    <c:v>Dec</c:v>
                  </c:pt>
                  <c:pt idx="55">
                    <c:v>Jan</c:v>
                  </c:pt>
                  <c:pt idx="56">
                    <c:v>Feb</c:v>
                  </c:pt>
                  <c:pt idx="57">
                    <c:v>Mar</c:v>
                  </c:pt>
                  <c:pt idx="58">
                    <c:v>Apr</c:v>
                  </c:pt>
                  <c:pt idx="59">
                    <c:v>Maj</c:v>
                  </c:pt>
                  <c:pt idx="60">
                    <c:v>Jun</c:v>
                  </c:pt>
                  <c:pt idx="61">
                    <c:v>Jul</c:v>
                  </c:pt>
                  <c:pt idx="62">
                    <c:v>Aug</c:v>
                  </c:pt>
                  <c:pt idx="63">
                    <c:v>Sep</c:v>
                  </c:pt>
                  <c:pt idx="64">
                    <c:v>Okt</c:v>
                  </c:pt>
                  <c:pt idx="65">
                    <c:v>Nov</c:v>
                  </c:pt>
                  <c:pt idx="66">
                    <c:v>Dec</c:v>
                  </c:pt>
                  <c:pt idx="67">
                    <c:v>Jan</c:v>
                  </c:pt>
                  <c:pt idx="68">
                    <c:v>Feb</c:v>
                  </c:pt>
                </c:lvl>
                <c:lvl>
                  <c:pt idx="7">
                    <c:v>2019</c:v>
                  </c:pt>
                  <c:pt idx="19">
                    <c:v>2020</c:v>
                  </c:pt>
                  <c:pt idx="31">
                    <c:v>2021</c:v>
                  </c:pt>
                  <c:pt idx="43">
                    <c:v>2022</c:v>
                  </c:pt>
                  <c:pt idx="55">
                    <c:v>2023</c:v>
                  </c:pt>
                  <c:pt idx="67">
                    <c:v>2024</c:v>
                  </c:pt>
                </c:lvl>
              </c:multiLvlStrCache>
            </c:multiLvlStrRef>
          </c:cat>
          <c:val>
            <c:numRef>
              <c:f>'Figur 4.'!$G$20:$BW$20</c:f>
              <c:numCache>
                <c:formatCode>0.0%</c:formatCode>
                <c:ptCount val="69"/>
                <c:pt idx="0">
                  <c:v>0.265320836</c:v>
                </c:pt>
                <c:pt idx="1">
                  <c:v>0.452669039</c:v>
                </c:pt>
                <c:pt idx="2">
                  <c:v>0.463537906</c:v>
                </c:pt>
                <c:pt idx="3">
                  <c:v>0.428571429</c:v>
                </c:pt>
                <c:pt idx="4">
                  <c:v>0.46286950300000002</c:v>
                </c:pt>
                <c:pt idx="5">
                  <c:v>0.433406917</c:v>
                </c:pt>
                <c:pt idx="6">
                  <c:v>0.35714285699999998</c:v>
                </c:pt>
                <c:pt idx="7">
                  <c:v>0.406480118</c:v>
                </c:pt>
                <c:pt idx="8">
                  <c:v>0.38807069199999999</c:v>
                </c:pt>
                <c:pt idx="9">
                  <c:v>0.36727272700000002</c:v>
                </c:pt>
                <c:pt idx="10">
                  <c:v>0.32947139800000003</c:v>
                </c:pt>
                <c:pt idx="11">
                  <c:v>0.335740072</c:v>
                </c:pt>
                <c:pt idx="12">
                  <c:v>0.293997271</c:v>
                </c:pt>
                <c:pt idx="13">
                  <c:v>0.48963210699999998</c:v>
                </c:pt>
                <c:pt idx="14">
                  <c:v>0.48782185099999997</c:v>
                </c:pt>
                <c:pt idx="15">
                  <c:v>0.43522267199999998</c:v>
                </c:pt>
                <c:pt idx="16">
                  <c:v>0.471647765</c:v>
                </c:pt>
                <c:pt idx="17">
                  <c:v>0.45783926200000002</c:v>
                </c:pt>
                <c:pt idx="18">
                  <c:v>0.38214051199999999</c:v>
                </c:pt>
                <c:pt idx="19">
                  <c:v>0.42166344300000003</c:v>
                </c:pt>
                <c:pt idx="20">
                  <c:v>0.415958143</c:v>
                </c:pt>
                <c:pt idx="21">
                  <c:v>0.37886597900000002</c:v>
                </c:pt>
                <c:pt idx="22">
                  <c:v>0.40181464700000002</c:v>
                </c:pt>
                <c:pt idx="23">
                  <c:v>0.40433924999999998</c:v>
                </c:pt>
                <c:pt idx="24">
                  <c:v>0.32537313400000001</c:v>
                </c:pt>
                <c:pt idx="25">
                  <c:v>0.51393852799999995</c:v>
                </c:pt>
                <c:pt idx="26">
                  <c:v>0.48543689299999998</c:v>
                </c:pt>
                <c:pt idx="27">
                  <c:v>0.48183839899999997</c:v>
                </c:pt>
                <c:pt idx="28">
                  <c:v>0.453579022</c:v>
                </c:pt>
                <c:pt idx="29">
                  <c:v>0.46181556200000001</c:v>
                </c:pt>
                <c:pt idx="30">
                  <c:v>0.36206896599999999</c:v>
                </c:pt>
                <c:pt idx="31">
                  <c:v>0.34953538200000001</c:v>
                </c:pt>
                <c:pt idx="32">
                  <c:v>0.37526501800000001</c:v>
                </c:pt>
                <c:pt idx="33">
                  <c:v>0.34151001200000003</c:v>
                </c:pt>
                <c:pt idx="34">
                  <c:v>0.30775500600000005</c:v>
                </c:pt>
                <c:pt idx="35">
                  <c:v>0.27400000000000002</c:v>
                </c:pt>
                <c:pt idx="36">
                  <c:v>0.18899999999999997</c:v>
                </c:pt>
                <c:pt idx="37">
                  <c:v>0.38800000000000001</c:v>
                </c:pt>
                <c:pt idx="38">
                  <c:v>0.40899999999999997</c:v>
                </c:pt>
                <c:pt idx="39">
                  <c:v>0.34700000000000003</c:v>
                </c:pt>
                <c:pt idx="40">
                  <c:v>0.35699999999999998</c:v>
                </c:pt>
                <c:pt idx="41">
                  <c:v>0.30499999999999999</c:v>
                </c:pt>
                <c:pt idx="42">
                  <c:v>0.27100000000000002</c:v>
                </c:pt>
                <c:pt idx="43">
                  <c:v>0.251</c:v>
                </c:pt>
                <c:pt idx="44">
                  <c:v>0.27300000000000002</c:v>
                </c:pt>
                <c:pt idx="45">
                  <c:v>0.24600000000000002</c:v>
                </c:pt>
                <c:pt idx="46">
                  <c:v>0.23300000000000001</c:v>
                </c:pt>
                <c:pt idx="47">
                  <c:v>0.19899999999999998</c:v>
                </c:pt>
                <c:pt idx="48">
                  <c:v>0.17599999999999999</c:v>
                </c:pt>
                <c:pt idx="49">
                  <c:v>0.38400000000000001</c:v>
                </c:pt>
                <c:pt idx="50">
                  <c:v>0.36499999999999999</c:v>
                </c:pt>
                <c:pt idx="51">
                  <c:v>0.312</c:v>
                </c:pt>
                <c:pt idx="52">
                  <c:v>0.29199999999999998</c:v>
                </c:pt>
                <c:pt idx="53">
                  <c:v>0.26500000000000001</c:v>
                </c:pt>
                <c:pt idx="54">
                  <c:v>0.26300000000000001</c:v>
                </c:pt>
                <c:pt idx="55">
                  <c:v>0.247</c:v>
                </c:pt>
                <c:pt idx="56">
                  <c:v>0.245</c:v>
                </c:pt>
                <c:pt idx="57">
                  <c:v>0.22600000000000001</c:v>
                </c:pt>
                <c:pt idx="58">
                  <c:v>0.13900000000000001</c:v>
                </c:pt>
                <c:pt idx="59" formatCode="0.00%">
                  <c:v>0.191</c:v>
                </c:pt>
                <c:pt idx="60">
                  <c:v>0.19600000000000001</c:v>
                </c:pt>
                <c:pt idx="61">
                  <c:v>0.19600000000000001</c:v>
                </c:pt>
                <c:pt idx="62">
                  <c:v>0.42200000000000004</c:v>
                </c:pt>
                <c:pt idx="63">
                  <c:v>0.36099999999999999</c:v>
                </c:pt>
                <c:pt idx="64">
                  <c:v>0.30099999999999999</c:v>
                </c:pt>
                <c:pt idx="65">
                  <c:v>0.27100000000000002</c:v>
                </c:pt>
                <c:pt idx="66">
                  <c:v>0.22900000000000001</c:v>
                </c:pt>
                <c:pt idx="67">
                  <c:v>0.24199999999999999</c:v>
                </c:pt>
                <c:pt idx="68">
                  <c:v>0.24199999999999999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EF-41A4-8C40-7275901655DC}"/>
            </c:ext>
          </c:extLst>
        </c:ser>
        <c:ser>
          <c:idx val="4"/>
          <c:order val="4"/>
          <c:tx>
            <c:strRef>
              <c:f>'Figur 4.'!$A$21</c:f>
              <c:strCache>
                <c:ptCount val="1"/>
                <c:pt idx="0">
                  <c:v>1-2 år - Scient'er</c:v>
                </c:pt>
              </c:strCache>
            </c:strRef>
          </c:tx>
          <c:spPr>
            <a:ln w="28575" cap="rnd">
              <a:solidFill>
                <a:srgbClr val="00AEA5"/>
              </a:solidFill>
              <a:prstDash val="sysDot"/>
              <a:round/>
            </a:ln>
            <a:effectLst/>
          </c:spPr>
          <c:marker>
            <c:symbol val="none"/>
          </c:marker>
          <c:cat>
            <c:multiLvlStrRef>
              <c:f>'Figur 4.'!$G$15:$BW$16</c:f>
              <c:multiLvlStrCache>
                <c:ptCount val="69"/>
                <c:lvl>
                  <c:pt idx="0">
                    <c:v>Jun</c:v>
                  </c:pt>
                  <c:pt idx="1">
                    <c:v>Jul</c:v>
                  </c:pt>
                  <c:pt idx="2">
                    <c:v>Aug</c:v>
                  </c:pt>
                  <c:pt idx="3">
                    <c:v>Sep</c:v>
                  </c:pt>
                  <c:pt idx="4">
                    <c:v>Okt</c:v>
                  </c:pt>
                  <c:pt idx="5">
                    <c:v>Nov</c:v>
                  </c:pt>
                  <c:pt idx="6">
                    <c:v>Dec</c:v>
                  </c:pt>
                  <c:pt idx="7">
                    <c:v>Jan</c:v>
                  </c:pt>
                  <c:pt idx="8">
                    <c:v>Feb</c:v>
                  </c:pt>
                  <c:pt idx="9">
                    <c:v>Mar</c:v>
                  </c:pt>
                  <c:pt idx="10">
                    <c:v>Apr</c:v>
                  </c:pt>
                  <c:pt idx="11">
                    <c:v>Maj</c:v>
                  </c:pt>
                  <c:pt idx="12">
                    <c:v>Jun</c:v>
                  </c:pt>
                  <c:pt idx="13">
                    <c:v>Jul</c:v>
                  </c:pt>
                  <c:pt idx="14">
                    <c:v>Aug</c:v>
                  </c:pt>
                  <c:pt idx="15">
                    <c:v>Sep</c:v>
                  </c:pt>
                  <c:pt idx="16">
                    <c:v>Okt</c:v>
                  </c:pt>
                  <c:pt idx="17">
                    <c:v>Nov</c:v>
                  </c:pt>
                  <c:pt idx="18">
                    <c:v>Dec</c:v>
                  </c:pt>
                  <c:pt idx="19">
                    <c:v>Jan</c:v>
                  </c:pt>
                  <c:pt idx="20">
                    <c:v>Feb</c:v>
                  </c:pt>
                  <c:pt idx="21">
                    <c:v>Mar</c:v>
                  </c:pt>
                  <c:pt idx="22">
                    <c:v>Apr</c:v>
                  </c:pt>
                  <c:pt idx="23">
                    <c:v>Maj</c:v>
                  </c:pt>
                  <c:pt idx="24">
                    <c:v>Jun</c:v>
                  </c:pt>
                  <c:pt idx="25">
                    <c:v>Jul</c:v>
                  </c:pt>
                  <c:pt idx="26">
                    <c:v>Aug</c:v>
                  </c:pt>
                  <c:pt idx="27">
                    <c:v>Sep</c:v>
                  </c:pt>
                  <c:pt idx="28">
                    <c:v>Okt</c:v>
                  </c:pt>
                  <c:pt idx="29">
                    <c:v>Nov</c:v>
                  </c:pt>
                  <c:pt idx="30">
                    <c:v>Dec</c:v>
                  </c:pt>
                  <c:pt idx="31">
                    <c:v>Jan</c:v>
                  </c:pt>
                  <c:pt idx="32">
                    <c:v>Feb</c:v>
                  </c:pt>
                  <c:pt idx="33">
                    <c:v>Mar</c:v>
                  </c:pt>
                  <c:pt idx="34">
                    <c:v>Apr</c:v>
                  </c:pt>
                  <c:pt idx="35">
                    <c:v>Maj</c:v>
                  </c:pt>
                  <c:pt idx="36">
                    <c:v>Jun</c:v>
                  </c:pt>
                  <c:pt idx="37">
                    <c:v>Jul</c:v>
                  </c:pt>
                  <c:pt idx="38">
                    <c:v>Aug</c:v>
                  </c:pt>
                  <c:pt idx="39">
                    <c:v>Sep</c:v>
                  </c:pt>
                  <c:pt idx="40">
                    <c:v>Okt</c:v>
                  </c:pt>
                  <c:pt idx="41">
                    <c:v>Nov</c:v>
                  </c:pt>
                  <c:pt idx="42">
                    <c:v>Dec</c:v>
                  </c:pt>
                  <c:pt idx="43">
                    <c:v>Jan</c:v>
                  </c:pt>
                  <c:pt idx="44">
                    <c:v>Feb</c:v>
                  </c:pt>
                  <c:pt idx="45">
                    <c:v>Mar</c:v>
                  </c:pt>
                  <c:pt idx="46">
                    <c:v>Apr</c:v>
                  </c:pt>
                  <c:pt idx="47">
                    <c:v>Maj</c:v>
                  </c:pt>
                  <c:pt idx="48">
                    <c:v>Jun</c:v>
                  </c:pt>
                  <c:pt idx="49">
                    <c:v>Jul</c:v>
                  </c:pt>
                  <c:pt idx="50">
                    <c:v>Aug</c:v>
                  </c:pt>
                  <c:pt idx="51">
                    <c:v>Sep</c:v>
                  </c:pt>
                  <c:pt idx="52">
                    <c:v>Okt</c:v>
                  </c:pt>
                  <c:pt idx="53">
                    <c:v>Nov</c:v>
                  </c:pt>
                  <c:pt idx="54">
                    <c:v>Dec</c:v>
                  </c:pt>
                  <c:pt idx="55">
                    <c:v>Jan</c:v>
                  </c:pt>
                  <c:pt idx="56">
                    <c:v>Feb</c:v>
                  </c:pt>
                  <c:pt idx="57">
                    <c:v>Mar</c:v>
                  </c:pt>
                  <c:pt idx="58">
                    <c:v>Apr</c:v>
                  </c:pt>
                  <c:pt idx="59">
                    <c:v>Maj</c:v>
                  </c:pt>
                  <c:pt idx="60">
                    <c:v>Jun</c:v>
                  </c:pt>
                  <c:pt idx="61">
                    <c:v>Jul</c:v>
                  </c:pt>
                  <c:pt idx="62">
                    <c:v>Aug</c:v>
                  </c:pt>
                  <c:pt idx="63">
                    <c:v>Sep</c:v>
                  </c:pt>
                  <c:pt idx="64">
                    <c:v>Okt</c:v>
                  </c:pt>
                  <c:pt idx="65">
                    <c:v>Nov</c:v>
                  </c:pt>
                  <c:pt idx="66">
                    <c:v>Dec</c:v>
                  </c:pt>
                  <c:pt idx="67">
                    <c:v>Jan</c:v>
                  </c:pt>
                  <c:pt idx="68">
                    <c:v>Feb</c:v>
                  </c:pt>
                </c:lvl>
                <c:lvl>
                  <c:pt idx="7">
                    <c:v>2019</c:v>
                  </c:pt>
                  <c:pt idx="19">
                    <c:v>2020</c:v>
                  </c:pt>
                  <c:pt idx="31">
                    <c:v>2021</c:v>
                  </c:pt>
                  <c:pt idx="43">
                    <c:v>2022</c:v>
                  </c:pt>
                  <c:pt idx="55">
                    <c:v>2023</c:v>
                  </c:pt>
                  <c:pt idx="67">
                    <c:v>2024</c:v>
                  </c:pt>
                </c:lvl>
              </c:multiLvlStrCache>
            </c:multiLvlStrRef>
          </c:cat>
          <c:val>
            <c:numRef>
              <c:f>'Figur 4.'!$G$21:$BW$21</c:f>
              <c:numCache>
                <c:formatCode>0.0%</c:formatCode>
                <c:ptCount val="69"/>
                <c:pt idx="0">
                  <c:v>0.17400881100000001</c:v>
                </c:pt>
                <c:pt idx="1">
                  <c:v>0.14476614700000001</c:v>
                </c:pt>
                <c:pt idx="2">
                  <c:v>0.15976331399999999</c:v>
                </c:pt>
                <c:pt idx="3">
                  <c:v>0.16642120799999999</c:v>
                </c:pt>
                <c:pt idx="4">
                  <c:v>0.169683258</c:v>
                </c:pt>
                <c:pt idx="5">
                  <c:v>0.16868381199999999</c:v>
                </c:pt>
                <c:pt idx="6">
                  <c:v>0.15885022700000001</c:v>
                </c:pt>
                <c:pt idx="7">
                  <c:v>0.20045906699999999</c:v>
                </c:pt>
                <c:pt idx="8">
                  <c:v>0.174347158</c:v>
                </c:pt>
                <c:pt idx="9">
                  <c:v>0.15971675799999999</c:v>
                </c:pt>
                <c:pt idx="10">
                  <c:v>0.14661354600000001</c:v>
                </c:pt>
                <c:pt idx="11">
                  <c:v>0.14868105500000001</c:v>
                </c:pt>
                <c:pt idx="12">
                  <c:v>0.18991097900000001</c:v>
                </c:pt>
                <c:pt idx="13">
                  <c:v>0.173105498</c:v>
                </c:pt>
                <c:pt idx="14">
                  <c:v>0.19581464900000001</c:v>
                </c:pt>
                <c:pt idx="15">
                  <c:v>0.19490254900000001</c:v>
                </c:pt>
                <c:pt idx="16">
                  <c:v>0.18425076500000001</c:v>
                </c:pt>
                <c:pt idx="17">
                  <c:v>0.176242236</c:v>
                </c:pt>
                <c:pt idx="18">
                  <c:v>0.15097276300000001</c:v>
                </c:pt>
                <c:pt idx="19">
                  <c:v>0.189294026</c:v>
                </c:pt>
                <c:pt idx="20">
                  <c:v>0.17738187499999999</c:v>
                </c:pt>
                <c:pt idx="21">
                  <c:v>0.170342205</c:v>
                </c:pt>
                <c:pt idx="22">
                  <c:v>0.179273828</c:v>
                </c:pt>
                <c:pt idx="23">
                  <c:v>0.18099547499999999</c:v>
                </c:pt>
                <c:pt idx="24">
                  <c:v>0.23314606700000001</c:v>
                </c:pt>
                <c:pt idx="25">
                  <c:v>0.20559440600000001</c:v>
                </c:pt>
                <c:pt idx="26">
                  <c:v>0.22589928100000001</c:v>
                </c:pt>
                <c:pt idx="27">
                  <c:v>0.21243885400000001</c:v>
                </c:pt>
                <c:pt idx="28">
                  <c:v>0.19556171999999999</c:v>
                </c:pt>
                <c:pt idx="29">
                  <c:v>0.19574175799999999</c:v>
                </c:pt>
                <c:pt idx="30">
                  <c:v>0.15778688499999999</c:v>
                </c:pt>
                <c:pt idx="31">
                  <c:v>0.168330007</c:v>
                </c:pt>
                <c:pt idx="32">
                  <c:v>0.16430020300000001</c:v>
                </c:pt>
                <c:pt idx="33">
                  <c:v>0.14453346866666666</c:v>
                </c:pt>
                <c:pt idx="34">
                  <c:v>0.12476673433333332</c:v>
                </c:pt>
                <c:pt idx="35">
                  <c:v>0.105</c:v>
                </c:pt>
                <c:pt idx="36">
                  <c:v>0.129</c:v>
                </c:pt>
                <c:pt idx="37">
                  <c:v>0.128</c:v>
                </c:pt>
                <c:pt idx="38">
                  <c:v>0.13300000000000001</c:v>
                </c:pt>
                <c:pt idx="39">
                  <c:v>0.12300000000000001</c:v>
                </c:pt>
                <c:pt idx="40">
                  <c:v>0.13</c:v>
                </c:pt>
                <c:pt idx="41">
                  <c:v>0.111</c:v>
                </c:pt>
                <c:pt idx="42">
                  <c:v>9.8000000000000004E-2</c:v>
                </c:pt>
                <c:pt idx="43">
                  <c:v>0.106</c:v>
                </c:pt>
                <c:pt idx="44">
                  <c:v>9.0999999999999998E-2</c:v>
                </c:pt>
                <c:pt idx="45">
                  <c:v>8.5999999999999993E-2</c:v>
                </c:pt>
                <c:pt idx="46">
                  <c:v>8.4000000000000005E-2</c:v>
                </c:pt>
                <c:pt idx="47">
                  <c:v>0.08</c:v>
                </c:pt>
                <c:pt idx="48">
                  <c:v>0.104</c:v>
                </c:pt>
                <c:pt idx="49">
                  <c:v>0.11199999999999999</c:v>
                </c:pt>
                <c:pt idx="50">
                  <c:v>0.106</c:v>
                </c:pt>
                <c:pt idx="51">
                  <c:v>9.0999999999999998E-2</c:v>
                </c:pt>
                <c:pt idx="52">
                  <c:v>8.8000000000000009E-2</c:v>
                </c:pt>
                <c:pt idx="53">
                  <c:v>7.8E-2</c:v>
                </c:pt>
                <c:pt idx="54">
                  <c:v>7.2000000000000008E-2</c:v>
                </c:pt>
                <c:pt idx="55">
                  <c:v>7.5999999999999998E-2</c:v>
                </c:pt>
                <c:pt idx="56">
                  <c:v>7.400000000000001E-2</c:v>
                </c:pt>
                <c:pt idx="57">
                  <c:v>7.0000000000000007E-2</c:v>
                </c:pt>
                <c:pt idx="58">
                  <c:v>7.400000000000001E-2</c:v>
                </c:pt>
                <c:pt idx="59" formatCode="0.00%">
                  <c:v>7.1999999999999995E-2</c:v>
                </c:pt>
                <c:pt idx="60">
                  <c:v>8.3000000000000004E-2</c:v>
                </c:pt>
                <c:pt idx="61">
                  <c:v>9.9000000000000005E-2</c:v>
                </c:pt>
                <c:pt idx="62">
                  <c:v>0.1</c:v>
                </c:pt>
                <c:pt idx="63">
                  <c:v>9.6999999999999989E-2</c:v>
                </c:pt>
                <c:pt idx="64">
                  <c:v>8.1000000000000003E-2</c:v>
                </c:pt>
                <c:pt idx="65">
                  <c:v>7.0999999999999994E-2</c:v>
                </c:pt>
                <c:pt idx="66">
                  <c:v>6.4000000000000001E-2</c:v>
                </c:pt>
                <c:pt idx="67">
                  <c:v>7.6999999999999999E-2</c:v>
                </c:pt>
                <c:pt idx="68">
                  <c:v>6.6000000000000003E-2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EF-41A4-8C40-7275901655DC}"/>
            </c:ext>
          </c:extLst>
        </c:ser>
        <c:ser>
          <c:idx val="5"/>
          <c:order val="5"/>
          <c:tx>
            <c:strRef>
              <c:f>'Figur 4.'!$A$22</c:f>
              <c:strCache>
                <c:ptCount val="1"/>
                <c:pt idx="0">
                  <c:v>Over 2 år - Scient'er</c:v>
                </c:pt>
              </c:strCache>
            </c:strRef>
          </c:tx>
          <c:spPr>
            <a:ln w="28575" cap="rnd">
              <a:solidFill>
                <a:srgbClr val="00AEA5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'Figur 4.'!$G$15:$BW$16</c:f>
              <c:multiLvlStrCache>
                <c:ptCount val="69"/>
                <c:lvl>
                  <c:pt idx="0">
                    <c:v>Jun</c:v>
                  </c:pt>
                  <c:pt idx="1">
                    <c:v>Jul</c:v>
                  </c:pt>
                  <c:pt idx="2">
                    <c:v>Aug</c:v>
                  </c:pt>
                  <c:pt idx="3">
                    <c:v>Sep</c:v>
                  </c:pt>
                  <c:pt idx="4">
                    <c:v>Okt</c:v>
                  </c:pt>
                  <c:pt idx="5">
                    <c:v>Nov</c:v>
                  </c:pt>
                  <c:pt idx="6">
                    <c:v>Dec</c:v>
                  </c:pt>
                  <c:pt idx="7">
                    <c:v>Jan</c:v>
                  </c:pt>
                  <c:pt idx="8">
                    <c:v>Feb</c:v>
                  </c:pt>
                  <c:pt idx="9">
                    <c:v>Mar</c:v>
                  </c:pt>
                  <c:pt idx="10">
                    <c:v>Apr</c:v>
                  </c:pt>
                  <c:pt idx="11">
                    <c:v>Maj</c:v>
                  </c:pt>
                  <c:pt idx="12">
                    <c:v>Jun</c:v>
                  </c:pt>
                  <c:pt idx="13">
                    <c:v>Jul</c:v>
                  </c:pt>
                  <c:pt idx="14">
                    <c:v>Aug</c:v>
                  </c:pt>
                  <c:pt idx="15">
                    <c:v>Sep</c:v>
                  </c:pt>
                  <c:pt idx="16">
                    <c:v>Okt</c:v>
                  </c:pt>
                  <c:pt idx="17">
                    <c:v>Nov</c:v>
                  </c:pt>
                  <c:pt idx="18">
                    <c:v>Dec</c:v>
                  </c:pt>
                  <c:pt idx="19">
                    <c:v>Jan</c:v>
                  </c:pt>
                  <c:pt idx="20">
                    <c:v>Feb</c:v>
                  </c:pt>
                  <c:pt idx="21">
                    <c:v>Mar</c:v>
                  </c:pt>
                  <c:pt idx="22">
                    <c:v>Apr</c:v>
                  </c:pt>
                  <c:pt idx="23">
                    <c:v>Maj</c:v>
                  </c:pt>
                  <c:pt idx="24">
                    <c:v>Jun</c:v>
                  </c:pt>
                  <c:pt idx="25">
                    <c:v>Jul</c:v>
                  </c:pt>
                  <c:pt idx="26">
                    <c:v>Aug</c:v>
                  </c:pt>
                  <c:pt idx="27">
                    <c:v>Sep</c:v>
                  </c:pt>
                  <c:pt idx="28">
                    <c:v>Okt</c:v>
                  </c:pt>
                  <c:pt idx="29">
                    <c:v>Nov</c:v>
                  </c:pt>
                  <c:pt idx="30">
                    <c:v>Dec</c:v>
                  </c:pt>
                  <c:pt idx="31">
                    <c:v>Jan</c:v>
                  </c:pt>
                  <c:pt idx="32">
                    <c:v>Feb</c:v>
                  </c:pt>
                  <c:pt idx="33">
                    <c:v>Mar</c:v>
                  </c:pt>
                  <c:pt idx="34">
                    <c:v>Apr</c:v>
                  </c:pt>
                  <c:pt idx="35">
                    <c:v>Maj</c:v>
                  </c:pt>
                  <c:pt idx="36">
                    <c:v>Jun</c:v>
                  </c:pt>
                  <c:pt idx="37">
                    <c:v>Jul</c:v>
                  </c:pt>
                  <c:pt idx="38">
                    <c:v>Aug</c:v>
                  </c:pt>
                  <c:pt idx="39">
                    <c:v>Sep</c:v>
                  </c:pt>
                  <c:pt idx="40">
                    <c:v>Okt</c:v>
                  </c:pt>
                  <c:pt idx="41">
                    <c:v>Nov</c:v>
                  </c:pt>
                  <c:pt idx="42">
                    <c:v>Dec</c:v>
                  </c:pt>
                  <c:pt idx="43">
                    <c:v>Jan</c:v>
                  </c:pt>
                  <c:pt idx="44">
                    <c:v>Feb</c:v>
                  </c:pt>
                  <c:pt idx="45">
                    <c:v>Mar</c:v>
                  </c:pt>
                  <c:pt idx="46">
                    <c:v>Apr</c:v>
                  </c:pt>
                  <c:pt idx="47">
                    <c:v>Maj</c:v>
                  </c:pt>
                  <c:pt idx="48">
                    <c:v>Jun</c:v>
                  </c:pt>
                  <c:pt idx="49">
                    <c:v>Jul</c:v>
                  </c:pt>
                  <c:pt idx="50">
                    <c:v>Aug</c:v>
                  </c:pt>
                  <c:pt idx="51">
                    <c:v>Sep</c:v>
                  </c:pt>
                  <c:pt idx="52">
                    <c:v>Okt</c:v>
                  </c:pt>
                  <c:pt idx="53">
                    <c:v>Nov</c:v>
                  </c:pt>
                  <c:pt idx="54">
                    <c:v>Dec</c:v>
                  </c:pt>
                  <c:pt idx="55">
                    <c:v>Jan</c:v>
                  </c:pt>
                  <c:pt idx="56">
                    <c:v>Feb</c:v>
                  </c:pt>
                  <c:pt idx="57">
                    <c:v>Mar</c:v>
                  </c:pt>
                  <c:pt idx="58">
                    <c:v>Apr</c:v>
                  </c:pt>
                  <c:pt idx="59">
                    <c:v>Maj</c:v>
                  </c:pt>
                  <c:pt idx="60">
                    <c:v>Jun</c:v>
                  </c:pt>
                  <c:pt idx="61">
                    <c:v>Jul</c:v>
                  </c:pt>
                  <c:pt idx="62">
                    <c:v>Aug</c:v>
                  </c:pt>
                  <c:pt idx="63">
                    <c:v>Sep</c:v>
                  </c:pt>
                  <c:pt idx="64">
                    <c:v>Okt</c:v>
                  </c:pt>
                  <c:pt idx="65">
                    <c:v>Nov</c:v>
                  </c:pt>
                  <c:pt idx="66">
                    <c:v>Dec</c:v>
                  </c:pt>
                  <c:pt idx="67">
                    <c:v>Jan</c:v>
                  </c:pt>
                  <c:pt idx="68">
                    <c:v>Feb</c:v>
                  </c:pt>
                </c:lvl>
                <c:lvl>
                  <c:pt idx="7">
                    <c:v>2019</c:v>
                  </c:pt>
                  <c:pt idx="19">
                    <c:v>2020</c:v>
                  </c:pt>
                  <c:pt idx="31">
                    <c:v>2021</c:v>
                  </c:pt>
                  <c:pt idx="43">
                    <c:v>2022</c:v>
                  </c:pt>
                  <c:pt idx="55">
                    <c:v>2023</c:v>
                  </c:pt>
                  <c:pt idx="67">
                    <c:v>2024</c:v>
                  </c:pt>
                </c:lvl>
              </c:multiLvlStrCache>
            </c:multiLvlStrRef>
          </c:cat>
          <c:val>
            <c:numRef>
              <c:f>'Figur 4.'!$G$22:$BW$22</c:f>
              <c:numCache>
                <c:formatCode>0.0%</c:formatCode>
                <c:ptCount val="69"/>
                <c:pt idx="0">
                  <c:v>4.1308925967924834E-2</c:v>
                </c:pt>
                <c:pt idx="1">
                  <c:v>3.6439188109317566E-2</c:v>
                </c:pt>
                <c:pt idx="2">
                  <c:v>4.5398009950248758E-2</c:v>
                </c:pt>
                <c:pt idx="3">
                  <c:v>4.3974437005477783E-2</c:v>
                </c:pt>
                <c:pt idx="4">
                  <c:v>4.4695259593679461E-2</c:v>
                </c:pt>
                <c:pt idx="5">
                  <c:v>4.4299093206481344E-2</c:v>
                </c:pt>
                <c:pt idx="6">
                  <c:v>3.8370720188902009E-2</c:v>
                </c:pt>
                <c:pt idx="7">
                  <c:v>5.1420247632920614E-2</c:v>
                </c:pt>
                <c:pt idx="8">
                  <c:v>4.9905974251410384E-2</c:v>
                </c:pt>
                <c:pt idx="9">
                  <c:v>4.6718257380338205E-2</c:v>
                </c:pt>
                <c:pt idx="10">
                  <c:v>3.815921109046734E-2</c:v>
                </c:pt>
                <c:pt idx="11">
                  <c:v>3.9477421187162735E-2</c:v>
                </c:pt>
                <c:pt idx="12">
                  <c:v>4.3939997345015268E-2</c:v>
                </c:pt>
                <c:pt idx="13">
                  <c:v>3.817798841495524E-2</c:v>
                </c:pt>
                <c:pt idx="14">
                  <c:v>4.4221622316493125E-2</c:v>
                </c:pt>
                <c:pt idx="15">
                  <c:v>4.2730720606826804E-2</c:v>
                </c:pt>
                <c:pt idx="16">
                  <c:v>4.6596332579753832E-2</c:v>
                </c:pt>
                <c:pt idx="17">
                  <c:v>4.7411647585863616E-2</c:v>
                </c:pt>
                <c:pt idx="18">
                  <c:v>3.9925834363411621E-2</c:v>
                </c:pt>
                <c:pt idx="19">
                  <c:v>5.1852757735110673E-2</c:v>
                </c:pt>
                <c:pt idx="20">
                  <c:v>5.2030148310235835E-2</c:v>
                </c:pt>
                <c:pt idx="21">
                  <c:v>4.9318702520197759E-2</c:v>
                </c:pt>
                <c:pt idx="22">
                  <c:v>4.8276690284616307E-2</c:v>
                </c:pt>
                <c:pt idx="23">
                  <c:v>5.8211809705952668E-2</c:v>
                </c:pt>
                <c:pt idx="24">
                  <c:v>6.0880250223413764E-2</c:v>
                </c:pt>
                <c:pt idx="25">
                  <c:v>5.2567372740379287E-2</c:v>
                </c:pt>
                <c:pt idx="26">
                  <c:v>5.8695415441576825E-2</c:v>
                </c:pt>
                <c:pt idx="27">
                  <c:v>5.399614313263338E-2</c:v>
                </c:pt>
                <c:pt idx="28">
                  <c:v>5.2597819114817188E-2</c:v>
                </c:pt>
                <c:pt idx="29">
                  <c:v>5.0515792832074871E-2</c:v>
                </c:pt>
                <c:pt idx="30">
                  <c:v>4.4993662864385296E-2</c:v>
                </c:pt>
                <c:pt idx="31">
                  <c:v>5.1697127937336815E-2</c:v>
                </c:pt>
                <c:pt idx="32">
                  <c:v>5.3341635533416358E-2</c:v>
                </c:pt>
                <c:pt idx="33">
                  <c:v>4.9205516607487017E-2</c:v>
                </c:pt>
                <c:pt idx="34">
                  <c:v>4.5069397681557676E-2</c:v>
                </c:pt>
                <c:pt idx="35">
                  <c:v>4.0933278755628327E-2</c:v>
                </c:pt>
                <c:pt idx="36">
                  <c:v>0.03</c:v>
                </c:pt>
                <c:pt idx="37">
                  <c:v>5.6000000000000001E-2</c:v>
                </c:pt>
                <c:pt idx="38">
                  <c:v>5.5E-2</c:v>
                </c:pt>
                <c:pt idx="39">
                  <c:v>5.0999999999999997E-2</c:v>
                </c:pt>
                <c:pt idx="40">
                  <c:v>3.6999999999999998E-2</c:v>
                </c:pt>
                <c:pt idx="41">
                  <c:v>3.2000000000000001E-2</c:v>
                </c:pt>
                <c:pt idx="42">
                  <c:v>2.7000000000000003E-2</c:v>
                </c:pt>
                <c:pt idx="43">
                  <c:v>3.2000000000000001E-2</c:v>
                </c:pt>
                <c:pt idx="44">
                  <c:v>3.2000000000000001E-2</c:v>
                </c:pt>
                <c:pt idx="45">
                  <c:v>2.7999999999999997E-2</c:v>
                </c:pt>
                <c:pt idx="46">
                  <c:v>2.7999999999999997E-2</c:v>
                </c:pt>
                <c:pt idx="47">
                  <c:v>2.5000000000000001E-2</c:v>
                </c:pt>
                <c:pt idx="48">
                  <c:v>2.8000000000000001E-2</c:v>
                </c:pt>
                <c:pt idx="49">
                  <c:v>2.9000000000000001E-2</c:v>
                </c:pt>
                <c:pt idx="50">
                  <c:v>2.8999999999999998E-2</c:v>
                </c:pt>
                <c:pt idx="51">
                  <c:v>2.6000000000000002E-2</c:v>
                </c:pt>
                <c:pt idx="52">
                  <c:v>2.6000000000000002E-2</c:v>
                </c:pt>
                <c:pt idx="53">
                  <c:v>2.6000000000000002E-2</c:v>
                </c:pt>
                <c:pt idx="54">
                  <c:v>2.4E-2</c:v>
                </c:pt>
                <c:pt idx="55">
                  <c:v>2.7999999999999997E-2</c:v>
                </c:pt>
                <c:pt idx="56">
                  <c:v>2.3E-2</c:v>
                </c:pt>
                <c:pt idx="57">
                  <c:v>2.7000000000000003E-2</c:v>
                </c:pt>
                <c:pt idx="58">
                  <c:v>2.7999999999999997E-2</c:v>
                </c:pt>
                <c:pt idx="59" formatCode="0.00%">
                  <c:v>2.4E-2</c:v>
                </c:pt>
                <c:pt idx="60">
                  <c:v>2.7999999999999997E-2</c:v>
                </c:pt>
                <c:pt idx="61">
                  <c:v>3.1E-2</c:v>
                </c:pt>
                <c:pt idx="62">
                  <c:v>3.3000000000000002E-2</c:v>
                </c:pt>
                <c:pt idx="63">
                  <c:v>3.1E-2</c:v>
                </c:pt>
                <c:pt idx="64">
                  <c:v>0.03</c:v>
                </c:pt>
                <c:pt idx="65">
                  <c:v>2.8000000000000001E-2</c:v>
                </c:pt>
                <c:pt idx="66">
                  <c:v>2.7E-2</c:v>
                </c:pt>
                <c:pt idx="67">
                  <c:v>2.9000000000000001E-2</c:v>
                </c:pt>
                <c:pt idx="68">
                  <c:v>2.8000000000000001E-2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EF-41A4-8C40-727590165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6671936"/>
        <c:axId val="1266667344"/>
      </c:lineChart>
      <c:catAx>
        <c:axId val="126667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266667344"/>
        <c:crosses val="autoZero"/>
        <c:auto val="1"/>
        <c:lblAlgn val="ctr"/>
        <c:lblOffset val="100"/>
        <c:noMultiLvlLbl val="0"/>
      </c:catAx>
      <c:valAx>
        <c:axId val="126666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26667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78832886393453E-2"/>
          <c:y val="0.13672411615535254"/>
          <c:w val="0.93668420139892483"/>
          <c:h val="0.65022023904575854"/>
        </c:manualLayout>
      </c:layout>
      <c:lineChart>
        <c:grouping val="standard"/>
        <c:varyColors val="0"/>
        <c:ser>
          <c:idx val="0"/>
          <c:order val="0"/>
          <c:tx>
            <c:strRef>
              <c:f>'Figur 5.'!$A$21</c:f>
              <c:strCache>
                <c:ptCount val="1"/>
                <c:pt idx="0">
                  <c:v>25-34 år - Ingeniører</c:v>
                </c:pt>
              </c:strCache>
            </c:strRef>
          </c:tx>
          <c:spPr>
            <a:ln w="28575" cap="rnd">
              <a:solidFill>
                <a:srgbClr val="0040D0"/>
              </a:solidFill>
              <a:prstDash val="solid"/>
              <a:round/>
            </a:ln>
            <a:effectLst/>
          </c:spPr>
          <c:marker>
            <c:symbol val="none"/>
          </c:marker>
          <c:cat>
            <c:multiLvlStrRef>
              <c:f>'Figur 5.'!$D$19:$CF$20</c:f>
              <c:multiLvlStrCache>
                <c:ptCount val="81"/>
                <c:lvl>
                  <c:pt idx="0">
                    <c:v>Mar</c:v>
                  </c:pt>
                  <c:pt idx="1">
                    <c:v>Apr</c:v>
                  </c:pt>
                  <c:pt idx="2">
                    <c:v>Maj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Okt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Jan</c:v>
                  </c:pt>
                  <c:pt idx="11">
                    <c:v>Feb</c:v>
                  </c:pt>
                  <c:pt idx="12">
                    <c:v>Mar</c:v>
                  </c:pt>
                  <c:pt idx="13">
                    <c:v>Apr</c:v>
                  </c:pt>
                  <c:pt idx="14">
                    <c:v>Maj</c:v>
                  </c:pt>
                  <c:pt idx="15">
                    <c:v>Jun</c:v>
                  </c:pt>
                  <c:pt idx="16">
                    <c:v>Jul</c:v>
                  </c:pt>
                  <c:pt idx="17">
                    <c:v>Aug</c:v>
                  </c:pt>
                  <c:pt idx="18">
                    <c:v>Sep</c:v>
                  </c:pt>
                  <c:pt idx="19">
                    <c:v>Okt</c:v>
                  </c:pt>
                  <c:pt idx="20">
                    <c:v>Nov</c:v>
                  </c:pt>
                  <c:pt idx="21">
                    <c:v>Dec</c:v>
                  </c:pt>
                  <c:pt idx="22">
                    <c:v>Jan</c:v>
                  </c:pt>
                  <c:pt idx="23">
                    <c:v>Feb</c:v>
                  </c:pt>
                  <c:pt idx="24">
                    <c:v>Mar</c:v>
                  </c:pt>
                  <c:pt idx="25">
                    <c:v>Apr</c:v>
                  </c:pt>
                  <c:pt idx="26">
                    <c:v>Maj</c:v>
                  </c:pt>
                  <c:pt idx="27">
                    <c:v>Jun</c:v>
                  </c:pt>
                  <c:pt idx="28">
                    <c:v>Jul</c:v>
                  </c:pt>
                  <c:pt idx="29">
                    <c:v>Aug</c:v>
                  </c:pt>
                  <c:pt idx="30">
                    <c:v>Sep</c:v>
                  </c:pt>
                  <c:pt idx="31">
                    <c:v>Okt</c:v>
                  </c:pt>
                  <c:pt idx="32">
                    <c:v>Nov</c:v>
                  </c:pt>
                  <c:pt idx="33">
                    <c:v>Dec</c:v>
                  </c:pt>
                  <c:pt idx="34">
                    <c:v>Jan</c:v>
                  </c:pt>
                  <c:pt idx="35">
                    <c:v>Feb</c:v>
                  </c:pt>
                  <c:pt idx="36">
                    <c:v>Mar</c:v>
                  </c:pt>
                  <c:pt idx="37">
                    <c:v>Apr</c:v>
                  </c:pt>
                  <c:pt idx="38">
                    <c:v>Maj</c:v>
                  </c:pt>
                  <c:pt idx="39">
                    <c:v>Jun</c:v>
                  </c:pt>
                  <c:pt idx="40">
                    <c:v>Jul</c:v>
                  </c:pt>
                  <c:pt idx="41">
                    <c:v>Aug</c:v>
                  </c:pt>
                  <c:pt idx="42">
                    <c:v>Sep</c:v>
                  </c:pt>
                  <c:pt idx="43">
                    <c:v>Okt</c:v>
                  </c:pt>
                  <c:pt idx="44">
                    <c:v>Nov</c:v>
                  </c:pt>
                  <c:pt idx="45">
                    <c:v>Dec</c:v>
                  </c:pt>
                  <c:pt idx="46">
                    <c:v>Jan</c:v>
                  </c:pt>
                  <c:pt idx="47">
                    <c:v>Feb</c:v>
                  </c:pt>
                  <c:pt idx="48">
                    <c:v>Mar</c:v>
                  </c:pt>
                  <c:pt idx="49">
                    <c:v>Apr</c:v>
                  </c:pt>
                  <c:pt idx="50">
                    <c:v>Maj</c:v>
                  </c:pt>
                  <c:pt idx="51">
                    <c:v>Jun</c:v>
                  </c:pt>
                  <c:pt idx="52">
                    <c:v>Jul</c:v>
                  </c:pt>
                  <c:pt idx="53">
                    <c:v>Aug</c:v>
                  </c:pt>
                  <c:pt idx="54">
                    <c:v>Sep</c:v>
                  </c:pt>
                  <c:pt idx="55">
                    <c:v>Okt</c:v>
                  </c:pt>
                  <c:pt idx="56">
                    <c:v>Nov</c:v>
                  </c:pt>
                  <c:pt idx="57">
                    <c:v>Dec</c:v>
                  </c:pt>
                  <c:pt idx="58">
                    <c:v>Jan</c:v>
                  </c:pt>
                  <c:pt idx="59">
                    <c:v>Feb</c:v>
                  </c:pt>
                  <c:pt idx="60">
                    <c:v>Mar</c:v>
                  </c:pt>
                  <c:pt idx="61">
                    <c:v>Apr</c:v>
                  </c:pt>
                  <c:pt idx="62">
                    <c:v>Maj</c:v>
                  </c:pt>
                  <c:pt idx="63">
                    <c:v>Jun</c:v>
                  </c:pt>
                  <c:pt idx="64">
                    <c:v>Jul</c:v>
                  </c:pt>
                  <c:pt idx="65">
                    <c:v>Aug</c:v>
                  </c:pt>
                  <c:pt idx="66">
                    <c:v>Sep</c:v>
                  </c:pt>
                  <c:pt idx="67">
                    <c:v>Okt</c:v>
                  </c:pt>
                  <c:pt idx="68">
                    <c:v>Nov</c:v>
                  </c:pt>
                  <c:pt idx="69">
                    <c:v>Dec</c:v>
                  </c:pt>
                  <c:pt idx="70">
                    <c:v>Jan</c:v>
                  </c:pt>
                  <c:pt idx="71">
                    <c:v>Feb</c:v>
                  </c:pt>
                  <c:pt idx="72">
                    <c:v>Mar</c:v>
                  </c:pt>
                  <c:pt idx="73">
                    <c:v>Apr</c:v>
                  </c:pt>
                  <c:pt idx="74">
                    <c:v>Maj</c:v>
                  </c:pt>
                  <c:pt idx="75">
                    <c:v>Jun</c:v>
                  </c:pt>
                  <c:pt idx="76">
                    <c:v>Jul</c:v>
                  </c:pt>
                  <c:pt idx="77">
                    <c:v>Aug</c:v>
                  </c:pt>
                  <c:pt idx="78">
                    <c:v>Sep</c:v>
                  </c:pt>
                  <c:pt idx="79">
                    <c:v>Okt</c:v>
                  </c:pt>
                  <c:pt idx="80">
                    <c:v>Nov</c:v>
                  </c:pt>
                </c:lvl>
                <c:lvl>
                  <c:pt idx="10">
                    <c:v>2019</c:v>
                  </c:pt>
                  <c:pt idx="22">
                    <c:v>2020</c:v>
                  </c:pt>
                  <c:pt idx="34">
                    <c:v>2021</c:v>
                  </c:pt>
                  <c:pt idx="46">
                    <c:v>2022</c:v>
                  </c:pt>
                  <c:pt idx="58">
                    <c:v>2023</c:v>
                  </c:pt>
                  <c:pt idx="70">
                    <c:v>2024</c:v>
                  </c:pt>
                </c:lvl>
              </c:multiLvlStrCache>
            </c:multiLvlStrRef>
          </c:cat>
          <c:val>
            <c:numRef>
              <c:f>'Figur 5.'!$D$21:$BW$21</c:f>
              <c:numCache>
                <c:formatCode>0.0%</c:formatCode>
                <c:ptCount val="72"/>
                <c:pt idx="0">
                  <c:v>6.3651590999999993E-2</c:v>
                </c:pt>
                <c:pt idx="1">
                  <c:v>5.7069617000000003E-2</c:v>
                </c:pt>
                <c:pt idx="2">
                  <c:v>5.4460158000000002E-2</c:v>
                </c:pt>
                <c:pt idx="3">
                  <c:v>5.4630898999999997E-2</c:v>
                </c:pt>
                <c:pt idx="4">
                  <c:v>7.3213474000000001E-2</c:v>
                </c:pt>
                <c:pt idx="5">
                  <c:v>7.5863861000000005E-2</c:v>
                </c:pt>
                <c:pt idx="6">
                  <c:v>6.6845444000000004E-2</c:v>
                </c:pt>
                <c:pt idx="7">
                  <c:v>6.3320361000000006E-2</c:v>
                </c:pt>
                <c:pt idx="8">
                  <c:v>5.7137169000000002E-2</c:v>
                </c:pt>
                <c:pt idx="9">
                  <c:v>4.7790682000000001E-2</c:v>
                </c:pt>
                <c:pt idx="10">
                  <c:v>5.8033697000000002E-2</c:v>
                </c:pt>
                <c:pt idx="11">
                  <c:v>6.9630389000000001E-2</c:v>
                </c:pt>
                <c:pt idx="12">
                  <c:v>6.9034163999999995E-2</c:v>
                </c:pt>
                <c:pt idx="13">
                  <c:v>6.0555196999999998E-2</c:v>
                </c:pt>
                <c:pt idx="14">
                  <c:v>5.7702315999999997E-2</c:v>
                </c:pt>
                <c:pt idx="15">
                  <c:v>5.8845461000000002E-2</c:v>
                </c:pt>
                <c:pt idx="16">
                  <c:v>7.6560660000000003E-2</c:v>
                </c:pt>
                <c:pt idx="17">
                  <c:v>8.3622398000000001E-2</c:v>
                </c:pt>
                <c:pt idx="18">
                  <c:v>7.0020650000000004E-2</c:v>
                </c:pt>
                <c:pt idx="19">
                  <c:v>6.6532384999999999E-2</c:v>
                </c:pt>
                <c:pt idx="20">
                  <c:v>6.1153358999999997E-2</c:v>
                </c:pt>
                <c:pt idx="21">
                  <c:v>5.0633718000000001E-2</c:v>
                </c:pt>
                <c:pt idx="22">
                  <c:v>6.2797748E-2</c:v>
                </c:pt>
                <c:pt idx="23">
                  <c:v>7.2793169000000005E-2</c:v>
                </c:pt>
                <c:pt idx="24">
                  <c:v>7.3113787E-2</c:v>
                </c:pt>
                <c:pt idx="25">
                  <c:v>7.7948528000000003E-2</c:v>
                </c:pt>
                <c:pt idx="26">
                  <c:v>8.2557417999999994E-2</c:v>
                </c:pt>
                <c:pt idx="27">
                  <c:v>7.9786286999999997E-2</c:v>
                </c:pt>
                <c:pt idx="28">
                  <c:v>0.10425256199999999</c:v>
                </c:pt>
                <c:pt idx="29">
                  <c:v>0.108786365</c:v>
                </c:pt>
                <c:pt idx="30">
                  <c:v>9.3642916000000007E-2</c:v>
                </c:pt>
                <c:pt idx="31">
                  <c:v>8.7235941999999997E-2</c:v>
                </c:pt>
                <c:pt idx="32">
                  <c:v>8.0179640999999996E-2</c:v>
                </c:pt>
                <c:pt idx="33">
                  <c:v>6.4835957E-2</c:v>
                </c:pt>
                <c:pt idx="34">
                  <c:v>6.2771943999999996E-2</c:v>
                </c:pt>
                <c:pt idx="35">
                  <c:v>8.2325152999999998E-2</c:v>
                </c:pt>
                <c:pt idx="36">
                  <c:v>7.4561396666666668E-2</c:v>
                </c:pt>
                <c:pt idx="37">
                  <c:v>6.6797640333333339E-2</c:v>
                </c:pt>
                <c:pt idx="38">
                  <c:v>5.9033884000000002E-2</c:v>
                </c:pt>
                <c:pt idx="39">
                  <c:v>4.8000000000000001E-2</c:v>
                </c:pt>
                <c:pt idx="40">
                  <c:v>7.0999999999999994E-2</c:v>
                </c:pt>
                <c:pt idx="41">
                  <c:v>6.9000000000000006E-2</c:v>
                </c:pt>
                <c:pt idx="42">
                  <c:v>5.5E-2</c:v>
                </c:pt>
                <c:pt idx="43">
                  <c:v>5.2999999999999999E-2</c:v>
                </c:pt>
                <c:pt idx="44">
                  <c:v>4.4999999999999998E-2</c:v>
                </c:pt>
                <c:pt idx="45">
                  <c:v>3.6000000000000004E-2</c:v>
                </c:pt>
                <c:pt idx="46">
                  <c:v>3.6000000000000004E-2</c:v>
                </c:pt>
                <c:pt idx="47">
                  <c:v>4.4000000000000004E-2</c:v>
                </c:pt>
                <c:pt idx="48">
                  <c:v>0.04</c:v>
                </c:pt>
                <c:pt idx="49">
                  <c:v>3.7000000000000005E-2</c:v>
                </c:pt>
                <c:pt idx="50">
                  <c:v>3.1E-2</c:v>
                </c:pt>
                <c:pt idx="51">
                  <c:v>3.1E-2</c:v>
                </c:pt>
                <c:pt idx="52">
                  <c:v>5.5603448275862069E-2</c:v>
                </c:pt>
                <c:pt idx="53">
                  <c:v>4.8762028327386742E-2</c:v>
                </c:pt>
                <c:pt idx="54">
                  <c:v>4.3947696815148395E-2</c:v>
                </c:pt>
                <c:pt idx="55">
                  <c:v>3.7260990357901619E-2</c:v>
                </c:pt>
                <c:pt idx="56">
                  <c:v>3.4000000000000002E-2</c:v>
                </c:pt>
                <c:pt idx="57">
                  <c:v>3.0264817150063052E-2</c:v>
                </c:pt>
                <c:pt idx="58">
                  <c:v>0.03</c:v>
                </c:pt>
                <c:pt idx="59">
                  <c:v>4.3193579047417892E-2</c:v>
                </c:pt>
                <c:pt idx="60">
                  <c:v>4.0648260571187249E-2</c:v>
                </c:pt>
                <c:pt idx="61">
                  <c:v>4.0999999999999995E-2</c:v>
                </c:pt>
                <c:pt idx="62" formatCode="0.00%">
                  <c:v>3.5000000000000003E-2</c:v>
                </c:pt>
                <c:pt idx="63">
                  <c:v>3.5000000000000003E-2</c:v>
                </c:pt>
                <c:pt idx="64">
                  <c:v>5.2999999999999999E-2</c:v>
                </c:pt>
                <c:pt idx="65">
                  <c:v>4.8000000000000001E-2</c:v>
                </c:pt>
                <c:pt idx="66">
                  <c:v>3.7903699354081034E-2</c:v>
                </c:pt>
                <c:pt idx="67">
                  <c:v>3.4000000000000002E-2</c:v>
                </c:pt>
                <c:pt idx="68">
                  <c:v>0.03</c:v>
                </c:pt>
                <c:pt idx="69">
                  <c:v>2.6000000000000002E-2</c:v>
                </c:pt>
                <c:pt idx="70">
                  <c:v>4.2999999999999997E-2</c:v>
                </c:pt>
                <c:pt idx="71">
                  <c:v>5.4000000000000006E-2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84-4E07-9DFF-C734A47F0A6A}"/>
            </c:ext>
          </c:extLst>
        </c:ser>
        <c:ser>
          <c:idx val="1"/>
          <c:order val="1"/>
          <c:tx>
            <c:strRef>
              <c:f>'Figur 5.'!$A$22</c:f>
              <c:strCache>
                <c:ptCount val="1"/>
                <c:pt idx="0">
                  <c:v>35-59 år - Ingeniører</c:v>
                </c:pt>
              </c:strCache>
            </c:strRef>
          </c:tx>
          <c:spPr>
            <a:ln w="28575" cap="rnd">
              <a:solidFill>
                <a:srgbClr val="0040D0"/>
              </a:solidFill>
              <a:prstDash val="sysDot"/>
              <a:round/>
            </a:ln>
            <a:effectLst/>
          </c:spPr>
          <c:marker>
            <c:symbol val="none"/>
          </c:marker>
          <c:cat>
            <c:multiLvlStrRef>
              <c:f>'Figur 5.'!$D$19:$CF$20</c:f>
              <c:multiLvlStrCache>
                <c:ptCount val="81"/>
                <c:lvl>
                  <c:pt idx="0">
                    <c:v>Mar</c:v>
                  </c:pt>
                  <c:pt idx="1">
                    <c:v>Apr</c:v>
                  </c:pt>
                  <c:pt idx="2">
                    <c:v>Maj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Okt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Jan</c:v>
                  </c:pt>
                  <c:pt idx="11">
                    <c:v>Feb</c:v>
                  </c:pt>
                  <c:pt idx="12">
                    <c:v>Mar</c:v>
                  </c:pt>
                  <c:pt idx="13">
                    <c:v>Apr</c:v>
                  </c:pt>
                  <c:pt idx="14">
                    <c:v>Maj</c:v>
                  </c:pt>
                  <c:pt idx="15">
                    <c:v>Jun</c:v>
                  </c:pt>
                  <c:pt idx="16">
                    <c:v>Jul</c:v>
                  </c:pt>
                  <c:pt idx="17">
                    <c:v>Aug</c:v>
                  </c:pt>
                  <c:pt idx="18">
                    <c:v>Sep</c:v>
                  </c:pt>
                  <c:pt idx="19">
                    <c:v>Okt</c:v>
                  </c:pt>
                  <c:pt idx="20">
                    <c:v>Nov</c:v>
                  </c:pt>
                  <c:pt idx="21">
                    <c:v>Dec</c:v>
                  </c:pt>
                  <c:pt idx="22">
                    <c:v>Jan</c:v>
                  </c:pt>
                  <c:pt idx="23">
                    <c:v>Feb</c:v>
                  </c:pt>
                  <c:pt idx="24">
                    <c:v>Mar</c:v>
                  </c:pt>
                  <c:pt idx="25">
                    <c:v>Apr</c:v>
                  </c:pt>
                  <c:pt idx="26">
                    <c:v>Maj</c:v>
                  </c:pt>
                  <c:pt idx="27">
                    <c:v>Jun</c:v>
                  </c:pt>
                  <c:pt idx="28">
                    <c:v>Jul</c:v>
                  </c:pt>
                  <c:pt idx="29">
                    <c:v>Aug</c:v>
                  </c:pt>
                  <c:pt idx="30">
                    <c:v>Sep</c:v>
                  </c:pt>
                  <c:pt idx="31">
                    <c:v>Okt</c:v>
                  </c:pt>
                  <c:pt idx="32">
                    <c:v>Nov</c:v>
                  </c:pt>
                  <c:pt idx="33">
                    <c:v>Dec</c:v>
                  </c:pt>
                  <c:pt idx="34">
                    <c:v>Jan</c:v>
                  </c:pt>
                  <c:pt idx="35">
                    <c:v>Feb</c:v>
                  </c:pt>
                  <c:pt idx="36">
                    <c:v>Mar</c:v>
                  </c:pt>
                  <c:pt idx="37">
                    <c:v>Apr</c:v>
                  </c:pt>
                  <c:pt idx="38">
                    <c:v>Maj</c:v>
                  </c:pt>
                  <c:pt idx="39">
                    <c:v>Jun</c:v>
                  </c:pt>
                  <c:pt idx="40">
                    <c:v>Jul</c:v>
                  </c:pt>
                  <c:pt idx="41">
                    <c:v>Aug</c:v>
                  </c:pt>
                  <c:pt idx="42">
                    <c:v>Sep</c:v>
                  </c:pt>
                  <c:pt idx="43">
                    <c:v>Okt</c:v>
                  </c:pt>
                  <c:pt idx="44">
                    <c:v>Nov</c:v>
                  </c:pt>
                  <c:pt idx="45">
                    <c:v>Dec</c:v>
                  </c:pt>
                  <c:pt idx="46">
                    <c:v>Jan</c:v>
                  </c:pt>
                  <c:pt idx="47">
                    <c:v>Feb</c:v>
                  </c:pt>
                  <c:pt idx="48">
                    <c:v>Mar</c:v>
                  </c:pt>
                  <c:pt idx="49">
                    <c:v>Apr</c:v>
                  </c:pt>
                  <c:pt idx="50">
                    <c:v>Maj</c:v>
                  </c:pt>
                  <c:pt idx="51">
                    <c:v>Jun</c:v>
                  </c:pt>
                  <c:pt idx="52">
                    <c:v>Jul</c:v>
                  </c:pt>
                  <c:pt idx="53">
                    <c:v>Aug</c:v>
                  </c:pt>
                  <c:pt idx="54">
                    <c:v>Sep</c:v>
                  </c:pt>
                  <c:pt idx="55">
                    <c:v>Okt</c:v>
                  </c:pt>
                  <c:pt idx="56">
                    <c:v>Nov</c:v>
                  </c:pt>
                  <c:pt idx="57">
                    <c:v>Dec</c:v>
                  </c:pt>
                  <c:pt idx="58">
                    <c:v>Jan</c:v>
                  </c:pt>
                  <c:pt idx="59">
                    <c:v>Feb</c:v>
                  </c:pt>
                  <c:pt idx="60">
                    <c:v>Mar</c:v>
                  </c:pt>
                  <c:pt idx="61">
                    <c:v>Apr</c:v>
                  </c:pt>
                  <c:pt idx="62">
                    <c:v>Maj</c:v>
                  </c:pt>
                  <c:pt idx="63">
                    <c:v>Jun</c:v>
                  </c:pt>
                  <c:pt idx="64">
                    <c:v>Jul</c:v>
                  </c:pt>
                  <c:pt idx="65">
                    <c:v>Aug</c:v>
                  </c:pt>
                  <c:pt idx="66">
                    <c:v>Sep</c:v>
                  </c:pt>
                  <c:pt idx="67">
                    <c:v>Okt</c:v>
                  </c:pt>
                  <c:pt idx="68">
                    <c:v>Nov</c:v>
                  </c:pt>
                  <c:pt idx="69">
                    <c:v>Dec</c:v>
                  </c:pt>
                  <c:pt idx="70">
                    <c:v>Jan</c:v>
                  </c:pt>
                  <c:pt idx="71">
                    <c:v>Feb</c:v>
                  </c:pt>
                  <c:pt idx="72">
                    <c:v>Mar</c:v>
                  </c:pt>
                  <c:pt idx="73">
                    <c:v>Apr</c:v>
                  </c:pt>
                  <c:pt idx="74">
                    <c:v>Maj</c:v>
                  </c:pt>
                  <c:pt idx="75">
                    <c:v>Jun</c:v>
                  </c:pt>
                  <c:pt idx="76">
                    <c:v>Jul</c:v>
                  </c:pt>
                  <c:pt idx="77">
                    <c:v>Aug</c:v>
                  </c:pt>
                  <c:pt idx="78">
                    <c:v>Sep</c:v>
                  </c:pt>
                  <c:pt idx="79">
                    <c:v>Okt</c:v>
                  </c:pt>
                  <c:pt idx="80">
                    <c:v>Nov</c:v>
                  </c:pt>
                </c:lvl>
                <c:lvl>
                  <c:pt idx="10">
                    <c:v>2019</c:v>
                  </c:pt>
                  <c:pt idx="22">
                    <c:v>2020</c:v>
                  </c:pt>
                  <c:pt idx="34">
                    <c:v>2021</c:v>
                  </c:pt>
                  <c:pt idx="46">
                    <c:v>2022</c:v>
                  </c:pt>
                  <c:pt idx="58">
                    <c:v>2023</c:v>
                  </c:pt>
                  <c:pt idx="70">
                    <c:v>2024</c:v>
                  </c:pt>
                </c:lvl>
              </c:multiLvlStrCache>
            </c:multiLvlStrRef>
          </c:cat>
          <c:val>
            <c:numRef>
              <c:f>'Figur 5.'!$D$22:$BW$22</c:f>
              <c:numCache>
                <c:formatCode>0.0%</c:formatCode>
                <c:ptCount val="72"/>
                <c:pt idx="0">
                  <c:v>1.3875421000000001E-2</c:v>
                </c:pt>
                <c:pt idx="1">
                  <c:v>1.2103572999999999E-2</c:v>
                </c:pt>
                <c:pt idx="2">
                  <c:v>1.4334517999999999E-2</c:v>
                </c:pt>
                <c:pt idx="3">
                  <c:v>1.4060807E-2</c:v>
                </c:pt>
                <c:pt idx="4">
                  <c:v>1.0531653E-2</c:v>
                </c:pt>
                <c:pt idx="5">
                  <c:v>1.4294922E-2</c:v>
                </c:pt>
                <c:pt idx="6">
                  <c:v>1.383422E-2</c:v>
                </c:pt>
                <c:pt idx="7">
                  <c:v>1.4639536E-2</c:v>
                </c:pt>
                <c:pt idx="8">
                  <c:v>1.3953167000000001E-2</c:v>
                </c:pt>
                <c:pt idx="9">
                  <c:v>1.295498E-2</c:v>
                </c:pt>
                <c:pt idx="10">
                  <c:v>1.5523723999999999E-2</c:v>
                </c:pt>
                <c:pt idx="11">
                  <c:v>1.5282683E-2</c:v>
                </c:pt>
                <c:pt idx="12">
                  <c:v>1.5732568999999998E-2</c:v>
                </c:pt>
                <c:pt idx="13">
                  <c:v>1.3200786000000001E-2</c:v>
                </c:pt>
                <c:pt idx="14">
                  <c:v>1.5094078E-2</c:v>
                </c:pt>
                <c:pt idx="15">
                  <c:v>1.5068177E-2</c:v>
                </c:pt>
                <c:pt idx="16">
                  <c:v>1.1145024E-2</c:v>
                </c:pt>
                <c:pt idx="17">
                  <c:v>1.5597919999999999E-2</c:v>
                </c:pt>
                <c:pt idx="18">
                  <c:v>1.5092682E-2</c:v>
                </c:pt>
                <c:pt idx="19">
                  <c:v>1.5788987000000001E-2</c:v>
                </c:pt>
                <c:pt idx="20">
                  <c:v>1.5183379E-2</c:v>
                </c:pt>
                <c:pt idx="21">
                  <c:v>1.3368797999999999E-2</c:v>
                </c:pt>
                <c:pt idx="22">
                  <c:v>1.642188E-2</c:v>
                </c:pt>
                <c:pt idx="23">
                  <c:v>1.6176810999999999E-2</c:v>
                </c:pt>
                <c:pt idx="24">
                  <c:v>1.6499664000000001E-2</c:v>
                </c:pt>
                <c:pt idx="25">
                  <c:v>1.7416847999999999E-2</c:v>
                </c:pt>
                <c:pt idx="26">
                  <c:v>2.1735612000000001E-2</c:v>
                </c:pt>
                <c:pt idx="27">
                  <c:v>2.1344420999999999E-2</c:v>
                </c:pt>
                <c:pt idx="28">
                  <c:v>1.7729350000000001E-2</c:v>
                </c:pt>
                <c:pt idx="29">
                  <c:v>2.3134053000000002E-2</c:v>
                </c:pt>
                <c:pt idx="30">
                  <c:v>2.2232985E-2</c:v>
                </c:pt>
                <c:pt idx="31">
                  <c:v>2.3148575000000001E-2</c:v>
                </c:pt>
                <c:pt idx="32">
                  <c:v>2.2772323000000001E-2</c:v>
                </c:pt>
                <c:pt idx="33">
                  <c:v>1.9633175999999999E-2</c:v>
                </c:pt>
                <c:pt idx="34">
                  <c:v>2.1104345E-2</c:v>
                </c:pt>
                <c:pt idx="35">
                  <c:v>2.1350672000000001E-2</c:v>
                </c:pt>
                <c:pt idx="36">
                  <c:v>1.9736998666666668E-2</c:v>
                </c:pt>
                <c:pt idx="37">
                  <c:v>1.8123325333333336E-2</c:v>
                </c:pt>
                <c:pt idx="38">
                  <c:v>1.6509652E-2</c:v>
                </c:pt>
                <c:pt idx="39">
                  <c:v>1.4999999999999999E-2</c:v>
                </c:pt>
                <c:pt idx="40">
                  <c:v>1.2E-2</c:v>
                </c:pt>
                <c:pt idx="41">
                  <c:v>1.3999999999999999E-2</c:v>
                </c:pt>
                <c:pt idx="42">
                  <c:v>1.2999999999999999E-2</c:v>
                </c:pt>
                <c:pt idx="43">
                  <c:v>1.3000000000000001E-2</c:v>
                </c:pt>
                <c:pt idx="44">
                  <c:v>1.1000000000000001E-2</c:v>
                </c:pt>
                <c:pt idx="45">
                  <c:v>8.9999999999999993E-3</c:v>
                </c:pt>
                <c:pt idx="46">
                  <c:v>1.1000000000000001E-2</c:v>
                </c:pt>
                <c:pt idx="47">
                  <c:v>1.1000000000000001E-2</c:v>
                </c:pt>
                <c:pt idx="48">
                  <c:v>0.01</c:v>
                </c:pt>
                <c:pt idx="49">
                  <c:v>0.01</c:v>
                </c:pt>
                <c:pt idx="50">
                  <c:v>8.9999999999999993E-3</c:v>
                </c:pt>
                <c:pt idx="51">
                  <c:v>8.9999999999999993E-3</c:v>
                </c:pt>
                <c:pt idx="52">
                  <c:v>8.9281551587486602E-3</c:v>
                </c:pt>
                <c:pt idx="53">
                  <c:v>9.5456016271437162E-3</c:v>
                </c:pt>
                <c:pt idx="54">
                  <c:v>8.7548186335980674E-3</c:v>
                </c:pt>
                <c:pt idx="55">
                  <c:v>9.061338289962825E-3</c:v>
                </c:pt>
                <c:pt idx="56">
                  <c:v>8.9999999999999993E-3</c:v>
                </c:pt>
                <c:pt idx="57">
                  <c:v>8.1809543674245064E-3</c:v>
                </c:pt>
                <c:pt idx="58">
                  <c:v>8.9999999999999993E-3</c:v>
                </c:pt>
                <c:pt idx="59">
                  <c:v>8.7006560018414083E-3</c:v>
                </c:pt>
                <c:pt idx="60">
                  <c:v>9.0534221014075423E-3</c:v>
                </c:pt>
                <c:pt idx="61">
                  <c:v>8.9999999999999993E-3</c:v>
                </c:pt>
                <c:pt idx="62" formatCode="0.00%">
                  <c:v>8.9999999999999993E-3</c:v>
                </c:pt>
                <c:pt idx="63">
                  <c:v>8.9999999999999993E-3</c:v>
                </c:pt>
                <c:pt idx="64">
                  <c:v>8.9999999999999993E-3</c:v>
                </c:pt>
                <c:pt idx="65">
                  <c:v>0.01</c:v>
                </c:pt>
                <c:pt idx="66">
                  <c:v>9.9723646923815541E-3</c:v>
                </c:pt>
                <c:pt idx="67">
                  <c:v>0.01</c:v>
                </c:pt>
                <c:pt idx="68">
                  <c:v>0.01</c:v>
                </c:pt>
                <c:pt idx="69">
                  <c:v>8.9999999999999993E-3</c:v>
                </c:pt>
                <c:pt idx="70">
                  <c:v>0.01</c:v>
                </c:pt>
                <c:pt idx="71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84-4E07-9DFF-C734A47F0A6A}"/>
            </c:ext>
          </c:extLst>
        </c:ser>
        <c:ser>
          <c:idx val="2"/>
          <c:order val="2"/>
          <c:tx>
            <c:strRef>
              <c:f>'Figur 5.'!$A$23</c:f>
              <c:strCache>
                <c:ptCount val="1"/>
                <c:pt idx="0">
                  <c:v>60+ år - Ingeniører</c:v>
                </c:pt>
              </c:strCache>
            </c:strRef>
          </c:tx>
          <c:spPr>
            <a:ln w="28575" cap="rnd">
              <a:solidFill>
                <a:srgbClr val="0040D0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'Figur 5.'!$D$19:$CF$20</c:f>
              <c:multiLvlStrCache>
                <c:ptCount val="81"/>
                <c:lvl>
                  <c:pt idx="0">
                    <c:v>Mar</c:v>
                  </c:pt>
                  <c:pt idx="1">
                    <c:v>Apr</c:v>
                  </c:pt>
                  <c:pt idx="2">
                    <c:v>Maj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Okt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Jan</c:v>
                  </c:pt>
                  <c:pt idx="11">
                    <c:v>Feb</c:v>
                  </c:pt>
                  <c:pt idx="12">
                    <c:v>Mar</c:v>
                  </c:pt>
                  <c:pt idx="13">
                    <c:v>Apr</c:v>
                  </c:pt>
                  <c:pt idx="14">
                    <c:v>Maj</c:v>
                  </c:pt>
                  <c:pt idx="15">
                    <c:v>Jun</c:v>
                  </c:pt>
                  <c:pt idx="16">
                    <c:v>Jul</c:v>
                  </c:pt>
                  <c:pt idx="17">
                    <c:v>Aug</c:v>
                  </c:pt>
                  <c:pt idx="18">
                    <c:v>Sep</c:v>
                  </c:pt>
                  <c:pt idx="19">
                    <c:v>Okt</c:v>
                  </c:pt>
                  <c:pt idx="20">
                    <c:v>Nov</c:v>
                  </c:pt>
                  <c:pt idx="21">
                    <c:v>Dec</c:v>
                  </c:pt>
                  <c:pt idx="22">
                    <c:v>Jan</c:v>
                  </c:pt>
                  <c:pt idx="23">
                    <c:v>Feb</c:v>
                  </c:pt>
                  <c:pt idx="24">
                    <c:v>Mar</c:v>
                  </c:pt>
                  <c:pt idx="25">
                    <c:v>Apr</c:v>
                  </c:pt>
                  <c:pt idx="26">
                    <c:v>Maj</c:v>
                  </c:pt>
                  <c:pt idx="27">
                    <c:v>Jun</c:v>
                  </c:pt>
                  <c:pt idx="28">
                    <c:v>Jul</c:v>
                  </c:pt>
                  <c:pt idx="29">
                    <c:v>Aug</c:v>
                  </c:pt>
                  <c:pt idx="30">
                    <c:v>Sep</c:v>
                  </c:pt>
                  <c:pt idx="31">
                    <c:v>Okt</c:v>
                  </c:pt>
                  <c:pt idx="32">
                    <c:v>Nov</c:v>
                  </c:pt>
                  <c:pt idx="33">
                    <c:v>Dec</c:v>
                  </c:pt>
                  <c:pt idx="34">
                    <c:v>Jan</c:v>
                  </c:pt>
                  <c:pt idx="35">
                    <c:v>Feb</c:v>
                  </c:pt>
                  <c:pt idx="36">
                    <c:v>Mar</c:v>
                  </c:pt>
                  <c:pt idx="37">
                    <c:v>Apr</c:v>
                  </c:pt>
                  <c:pt idx="38">
                    <c:v>Maj</c:v>
                  </c:pt>
                  <c:pt idx="39">
                    <c:v>Jun</c:v>
                  </c:pt>
                  <c:pt idx="40">
                    <c:v>Jul</c:v>
                  </c:pt>
                  <c:pt idx="41">
                    <c:v>Aug</c:v>
                  </c:pt>
                  <c:pt idx="42">
                    <c:v>Sep</c:v>
                  </c:pt>
                  <c:pt idx="43">
                    <c:v>Okt</c:v>
                  </c:pt>
                  <c:pt idx="44">
                    <c:v>Nov</c:v>
                  </c:pt>
                  <c:pt idx="45">
                    <c:v>Dec</c:v>
                  </c:pt>
                  <c:pt idx="46">
                    <c:v>Jan</c:v>
                  </c:pt>
                  <c:pt idx="47">
                    <c:v>Feb</c:v>
                  </c:pt>
                  <c:pt idx="48">
                    <c:v>Mar</c:v>
                  </c:pt>
                  <c:pt idx="49">
                    <c:v>Apr</c:v>
                  </c:pt>
                  <c:pt idx="50">
                    <c:v>Maj</c:v>
                  </c:pt>
                  <c:pt idx="51">
                    <c:v>Jun</c:v>
                  </c:pt>
                  <c:pt idx="52">
                    <c:v>Jul</c:v>
                  </c:pt>
                  <c:pt idx="53">
                    <c:v>Aug</c:v>
                  </c:pt>
                  <c:pt idx="54">
                    <c:v>Sep</c:v>
                  </c:pt>
                  <c:pt idx="55">
                    <c:v>Okt</c:v>
                  </c:pt>
                  <c:pt idx="56">
                    <c:v>Nov</c:v>
                  </c:pt>
                  <c:pt idx="57">
                    <c:v>Dec</c:v>
                  </c:pt>
                  <c:pt idx="58">
                    <c:v>Jan</c:v>
                  </c:pt>
                  <c:pt idx="59">
                    <c:v>Feb</c:v>
                  </c:pt>
                  <c:pt idx="60">
                    <c:v>Mar</c:v>
                  </c:pt>
                  <c:pt idx="61">
                    <c:v>Apr</c:v>
                  </c:pt>
                  <c:pt idx="62">
                    <c:v>Maj</c:v>
                  </c:pt>
                  <c:pt idx="63">
                    <c:v>Jun</c:v>
                  </c:pt>
                  <c:pt idx="64">
                    <c:v>Jul</c:v>
                  </c:pt>
                  <c:pt idx="65">
                    <c:v>Aug</c:v>
                  </c:pt>
                  <c:pt idx="66">
                    <c:v>Sep</c:v>
                  </c:pt>
                  <c:pt idx="67">
                    <c:v>Okt</c:v>
                  </c:pt>
                  <c:pt idx="68">
                    <c:v>Nov</c:v>
                  </c:pt>
                  <c:pt idx="69">
                    <c:v>Dec</c:v>
                  </c:pt>
                  <c:pt idx="70">
                    <c:v>Jan</c:v>
                  </c:pt>
                  <c:pt idx="71">
                    <c:v>Feb</c:v>
                  </c:pt>
                  <c:pt idx="72">
                    <c:v>Mar</c:v>
                  </c:pt>
                  <c:pt idx="73">
                    <c:v>Apr</c:v>
                  </c:pt>
                  <c:pt idx="74">
                    <c:v>Maj</c:v>
                  </c:pt>
                  <c:pt idx="75">
                    <c:v>Jun</c:v>
                  </c:pt>
                  <c:pt idx="76">
                    <c:v>Jul</c:v>
                  </c:pt>
                  <c:pt idx="77">
                    <c:v>Aug</c:v>
                  </c:pt>
                  <c:pt idx="78">
                    <c:v>Sep</c:v>
                  </c:pt>
                  <c:pt idx="79">
                    <c:v>Okt</c:v>
                  </c:pt>
                  <c:pt idx="80">
                    <c:v>Nov</c:v>
                  </c:pt>
                </c:lvl>
                <c:lvl>
                  <c:pt idx="10">
                    <c:v>2019</c:v>
                  </c:pt>
                  <c:pt idx="22">
                    <c:v>2020</c:v>
                  </c:pt>
                  <c:pt idx="34">
                    <c:v>2021</c:v>
                  </c:pt>
                  <c:pt idx="46">
                    <c:v>2022</c:v>
                  </c:pt>
                  <c:pt idx="58">
                    <c:v>2023</c:v>
                  </c:pt>
                  <c:pt idx="70">
                    <c:v>2024</c:v>
                  </c:pt>
                </c:lvl>
              </c:multiLvlStrCache>
            </c:multiLvlStrRef>
          </c:cat>
          <c:val>
            <c:numRef>
              <c:f>'Figur 5.'!$D$23:$BW$23</c:f>
              <c:numCache>
                <c:formatCode>0.0%</c:formatCode>
                <c:ptCount val="72"/>
                <c:pt idx="0">
                  <c:v>2.3233759999999999E-2</c:v>
                </c:pt>
                <c:pt idx="1">
                  <c:v>2.0749823000000001E-2</c:v>
                </c:pt>
                <c:pt idx="2">
                  <c:v>2.5046816E-2</c:v>
                </c:pt>
                <c:pt idx="3">
                  <c:v>2.4656897000000001E-2</c:v>
                </c:pt>
                <c:pt idx="4">
                  <c:v>1.7113784E-2</c:v>
                </c:pt>
                <c:pt idx="5">
                  <c:v>2.2826839000000002E-2</c:v>
                </c:pt>
                <c:pt idx="6">
                  <c:v>2.2161297999999999E-2</c:v>
                </c:pt>
                <c:pt idx="7">
                  <c:v>2.1610555E-2</c:v>
                </c:pt>
                <c:pt idx="8">
                  <c:v>2.1551724000000001E-2</c:v>
                </c:pt>
                <c:pt idx="9">
                  <c:v>2.0399014E-2</c:v>
                </c:pt>
                <c:pt idx="10">
                  <c:v>2.3692444999999999E-2</c:v>
                </c:pt>
                <c:pt idx="11">
                  <c:v>2.3599471E-2</c:v>
                </c:pt>
                <c:pt idx="12">
                  <c:v>2.3130134E-2</c:v>
                </c:pt>
                <c:pt idx="13">
                  <c:v>2.0369192000000001E-2</c:v>
                </c:pt>
                <c:pt idx="14">
                  <c:v>2.4161632999999998E-2</c:v>
                </c:pt>
                <c:pt idx="15">
                  <c:v>2.7043639000000001E-2</c:v>
                </c:pt>
                <c:pt idx="16">
                  <c:v>1.8685955000000001E-2</c:v>
                </c:pt>
                <c:pt idx="17">
                  <c:v>2.6887074E-2</c:v>
                </c:pt>
                <c:pt idx="18">
                  <c:v>2.7432405999999999E-2</c:v>
                </c:pt>
                <c:pt idx="19">
                  <c:v>3.0285151999999999E-2</c:v>
                </c:pt>
                <c:pt idx="20">
                  <c:v>3.0184241000000001E-2</c:v>
                </c:pt>
                <c:pt idx="21">
                  <c:v>2.7242654000000002E-2</c:v>
                </c:pt>
                <c:pt idx="22">
                  <c:v>3.3099688000000002E-2</c:v>
                </c:pt>
                <c:pt idx="23">
                  <c:v>3.0657213999999999E-2</c:v>
                </c:pt>
                <c:pt idx="24">
                  <c:v>2.9179217E-2</c:v>
                </c:pt>
                <c:pt idx="25">
                  <c:v>2.9297237E-2</c:v>
                </c:pt>
                <c:pt idx="26">
                  <c:v>3.6700581000000003E-2</c:v>
                </c:pt>
                <c:pt idx="27">
                  <c:v>3.7381506000000002E-2</c:v>
                </c:pt>
                <c:pt idx="28">
                  <c:v>3.0628409999999998E-2</c:v>
                </c:pt>
                <c:pt idx="29">
                  <c:v>3.8885969999999999E-2</c:v>
                </c:pt>
                <c:pt idx="30">
                  <c:v>4.1897507E-2</c:v>
                </c:pt>
                <c:pt idx="31">
                  <c:v>4.0137812000000002E-2</c:v>
                </c:pt>
                <c:pt idx="32">
                  <c:v>3.9205614999999999E-2</c:v>
                </c:pt>
                <c:pt idx="33">
                  <c:v>3.4998301000000002E-2</c:v>
                </c:pt>
                <c:pt idx="34">
                  <c:v>3.8034331999999997E-2</c:v>
                </c:pt>
                <c:pt idx="35">
                  <c:v>4.0578745999999999E-2</c:v>
                </c:pt>
                <c:pt idx="36">
                  <c:v>3.9359218666666668E-2</c:v>
                </c:pt>
                <c:pt idx="37">
                  <c:v>3.8139691333333336E-2</c:v>
                </c:pt>
                <c:pt idx="38">
                  <c:v>3.6920163999999998E-2</c:v>
                </c:pt>
                <c:pt idx="39">
                  <c:v>3.3000000000000002E-2</c:v>
                </c:pt>
                <c:pt idx="40">
                  <c:v>2.8000000000000001E-2</c:v>
                </c:pt>
                <c:pt idx="41">
                  <c:v>0.03</c:v>
                </c:pt>
                <c:pt idx="42">
                  <c:v>2.9000000000000001E-2</c:v>
                </c:pt>
                <c:pt idx="43">
                  <c:v>0.03</c:v>
                </c:pt>
                <c:pt idx="44">
                  <c:v>2.7000000000000003E-2</c:v>
                </c:pt>
                <c:pt idx="45">
                  <c:v>2.1000000000000001E-2</c:v>
                </c:pt>
                <c:pt idx="46">
                  <c:v>2.6000000000000002E-2</c:v>
                </c:pt>
                <c:pt idx="47">
                  <c:v>2.3E-2</c:v>
                </c:pt>
                <c:pt idx="48">
                  <c:v>2.1000000000000001E-2</c:v>
                </c:pt>
                <c:pt idx="49">
                  <c:v>2.1000000000000001E-2</c:v>
                </c:pt>
                <c:pt idx="50">
                  <c:v>0.02</c:v>
                </c:pt>
                <c:pt idx="51">
                  <c:v>1.9E-2</c:v>
                </c:pt>
                <c:pt idx="52">
                  <c:v>1.5693832599118943E-2</c:v>
                </c:pt>
                <c:pt idx="53">
                  <c:v>1.8627585262292835E-2</c:v>
                </c:pt>
                <c:pt idx="54">
                  <c:v>1.8422489082969434E-2</c:v>
                </c:pt>
                <c:pt idx="55">
                  <c:v>1.8696653569976969E-2</c:v>
                </c:pt>
                <c:pt idx="56">
                  <c:v>1.7000000000000001E-2</c:v>
                </c:pt>
                <c:pt idx="57">
                  <c:v>1.6901408450704224E-2</c:v>
                </c:pt>
                <c:pt idx="58">
                  <c:v>2.1000000000000001E-2</c:v>
                </c:pt>
                <c:pt idx="59">
                  <c:v>2.1640998406797663E-2</c:v>
                </c:pt>
                <c:pt idx="60">
                  <c:v>2.0139528761353165E-2</c:v>
                </c:pt>
                <c:pt idx="61">
                  <c:v>0.02</c:v>
                </c:pt>
                <c:pt idx="62" formatCode="0.00%">
                  <c:v>1.9E-2</c:v>
                </c:pt>
                <c:pt idx="63">
                  <c:v>1.6E-2</c:v>
                </c:pt>
                <c:pt idx="64">
                  <c:v>1.6E-2</c:v>
                </c:pt>
                <c:pt idx="65">
                  <c:v>1.6E-2</c:v>
                </c:pt>
                <c:pt idx="66">
                  <c:v>1.6276200742603903E-2</c:v>
                </c:pt>
                <c:pt idx="67">
                  <c:v>1.7000000000000001E-2</c:v>
                </c:pt>
                <c:pt idx="68">
                  <c:v>1.7000000000000001E-2</c:v>
                </c:pt>
                <c:pt idx="69">
                  <c:v>0.02</c:v>
                </c:pt>
                <c:pt idx="70">
                  <c:v>1.7999999999999999E-2</c:v>
                </c:pt>
                <c:pt idx="71">
                  <c:v>1.8000000000000002E-2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84-4E07-9DFF-C734A47F0A6A}"/>
            </c:ext>
          </c:extLst>
        </c:ser>
        <c:ser>
          <c:idx val="3"/>
          <c:order val="3"/>
          <c:tx>
            <c:strRef>
              <c:f>'Figur 5.'!$A$24</c:f>
              <c:strCache>
                <c:ptCount val="1"/>
                <c:pt idx="0">
                  <c:v>25-34 år - Scient'er</c:v>
                </c:pt>
              </c:strCache>
            </c:strRef>
          </c:tx>
          <c:spPr>
            <a:ln w="28575" cap="rnd">
              <a:solidFill>
                <a:srgbClr val="00AEA5"/>
              </a:solidFill>
              <a:prstDash val="solid"/>
              <a:round/>
            </a:ln>
            <a:effectLst/>
          </c:spPr>
          <c:marker>
            <c:symbol val="none"/>
          </c:marker>
          <c:cat>
            <c:multiLvlStrRef>
              <c:f>'Figur 5.'!$D$19:$CF$20</c:f>
              <c:multiLvlStrCache>
                <c:ptCount val="81"/>
                <c:lvl>
                  <c:pt idx="0">
                    <c:v>Mar</c:v>
                  </c:pt>
                  <c:pt idx="1">
                    <c:v>Apr</c:v>
                  </c:pt>
                  <c:pt idx="2">
                    <c:v>Maj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Okt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Jan</c:v>
                  </c:pt>
                  <c:pt idx="11">
                    <c:v>Feb</c:v>
                  </c:pt>
                  <c:pt idx="12">
                    <c:v>Mar</c:v>
                  </c:pt>
                  <c:pt idx="13">
                    <c:v>Apr</c:v>
                  </c:pt>
                  <c:pt idx="14">
                    <c:v>Maj</c:v>
                  </c:pt>
                  <c:pt idx="15">
                    <c:v>Jun</c:v>
                  </c:pt>
                  <c:pt idx="16">
                    <c:v>Jul</c:v>
                  </c:pt>
                  <c:pt idx="17">
                    <c:v>Aug</c:v>
                  </c:pt>
                  <c:pt idx="18">
                    <c:v>Sep</c:v>
                  </c:pt>
                  <c:pt idx="19">
                    <c:v>Okt</c:v>
                  </c:pt>
                  <c:pt idx="20">
                    <c:v>Nov</c:v>
                  </c:pt>
                  <c:pt idx="21">
                    <c:v>Dec</c:v>
                  </c:pt>
                  <c:pt idx="22">
                    <c:v>Jan</c:v>
                  </c:pt>
                  <c:pt idx="23">
                    <c:v>Feb</c:v>
                  </c:pt>
                  <c:pt idx="24">
                    <c:v>Mar</c:v>
                  </c:pt>
                  <c:pt idx="25">
                    <c:v>Apr</c:v>
                  </c:pt>
                  <c:pt idx="26">
                    <c:v>Maj</c:v>
                  </c:pt>
                  <c:pt idx="27">
                    <c:v>Jun</c:v>
                  </c:pt>
                  <c:pt idx="28">
                    <c:v>Jul</c:v>
                  </c:pt>
                  <c:pt idx="29">
                    <c:v>Aug</c:v>
                  </c:pt>
                  <c:pt idx="30">
                    <c:v>Sep</c:v>
                  </c:pt>
                  <c:pt idx="31">
                    <c:v>Okt</c:v>
                  </c:pt>
                  <c:pt idx="32">
                    <c:v>Nov</c:v>
                  </c:pt>
                  <c:pt idx="33">
                    <c:v>Dec</c:v>
                  </c:pt>
                  <c:pt idx="34">
                    <c:v>Jan</c:v>
                  </c:pt>
                  <c:pt idx="35">
                    <c:v>Feb</c:v>
                  </c:pt>
                  <c:pt idx="36">
                    <c:v>Mar</c:v>
                  </c:pt>
                  <c:pt idx="37">
                    <c:v>Apr</c:v>
                  </c:pt>
                  <c:pt idx="38">
                    <c:v>Maj</c:v>
                  </c:pt>
                  <c:pt idx="39">
                    <c:v>Jun</c:v>
                  </c:pt>
                  <c:pt idx="40">
                    <c:v>Jul</c:v>
                  </c:pt>
                  <c:pt idx="41">
                    <c:v>Aug</c:v>
                  </c:pt>
                  <c:pt idx="42">
                    <c:v>Sep</c:v>
                  </c:pt>
                  <c:pt idx="43">
                    <c:v>Okt</c:v>
                  </c:pt>
                  <c:pt idx="44">
                    <c:v>Nov</c:v>
                  </c:pt>
                  <c:pt idx="45">
                    <c:v>Dec</c:v>
                  </c:pt>
                  <c:pt idx="46">
                    <c:v>Jan</c:v>
                  </c:pt>
                  <c:pt idx="47">
                    <c:v>Feb</c:v>
                  </c:pt>
                  <c:pt idx="48">
                    <c:v>Mar</c:v>
                  </c:pt>
                  <c:pt idx="49">
                    <c:v>Apr</c:v>
                  </c:pt>
                  <c:pt idx="50">
                    <c:v>Maj</c:v>
                  </c:pt>
                  <c:pt idx="51">
                    <c:v>Jun</c:v>
                  </c:pt>
                  <c:pt idx="52">
                    <c:v>Jul</c:v>
                  </c:pt>
                  <c:pt idx="53">
                    <c:v>Aug</c:v>
                  </c:pt>
                  <c:pt idx="54">
                    <c:v>Sep</c:v>
                  </c:pt>
                  <c:pt idx="55">
                    <c:v>Okt</c:v>
                  </c:pt>
                  <c:pt idx="56">
                    <c:v>Nov</c:v>
                  </c:pt>
                  <c:pt idx="57">
                    <c:v>Dec</c:v>
                  </c:pt>
                  <c:pt idx="58">
                    <c:v>Jan</c:v>
                  </c:pt>
                  <c:pt idx="59">
                    <c:v>Feb</c:v>
                  </c:pt>
                  <c:pt idx="60">
                    <c:v>Mar</c:v>
                  </c:pt>
                  <c:pt idx="61">
                    <c:v>Apr</c:v>
                  </c:pt>
                  <c:pt idx="62">
                    <c:v>Maj</c:v>
                  </c:pt>
                  <c:pt idx="63">
                    <c:v>Jun</c:v>
                  </c:pt>
                  <c:pt idx="64">
                    <c:v>Jul</c:v>
                  </c:pt>
                  <c:pt idx="65">
                    <c:v>Aug</c:v>
                  </c:pt>
                  <c:pt idx="66">
                    <c:v>Sep</c:v>
                  </c:pt>
                  <c:pt idx="67">
                    <c:v>Okt</c:v>
                  </c:pt>
                  <c:pt idx="68">
                    <c:v>Nov</c:v>
                  </c:pt>
                  <c:pt idx="69">
                    <c:v>Dec</c:v>
                  </c:pt>
                  <c:pt idx="70">
                    <c:v>Jan</c:v>
                  </c:pt>
                  <c:pt idx="71">
                    <c:v>Feb</c:v>
                  </c:pt>
                  <c:pt idx="72">
                    <c:v>Mar</c:v>
                  </c:pt>
                  <c:pt idx="73">
                    <c:v>Apr</c:v>
                  </c:pt>
                  <c:pt idx="74">
                    <c:v>Maj</c:v>
                  </c:pt>
                  <c:pt idx="75">
                    <c:v>Jun</c:v>
                  </c:pt>
                  <c:pt idx="76">
                    <c:v>Jul</c:v>
                  </c:pt>
                  <c:pt idx="77">
                    <c:v>Aug</c:v>
                  </c:pt>
                  <c:pt idx="78">
                    <c:v>Sep</c:v>
                  </c:pt>
                  <c:pt idx="79">
                    <c:v>Okt</c:v>
                  </c:pt>
                  <c:pt idx="80">
                    <c:v>Nov</c:v>
                  </c:pt>
                </c:lvl>
                <c:lvl>
                  <c:pt idx="10">
                    <c:v>2019</c:v>
                  </c:pt>
                  <c:pt idx="22">
                    <c:v>2020</c:v>
                  </c:pt>
                  <c:pt idx="34">
                    <c:v>2021</c:v>
                  </c:pt>
                  <c:pt idx="46">
                    <c:v>2022</c:v>
                  </c:pt>
                  <c:pt idx="58">
                    <c:v>2023</c:v>
                  </c:pt>
                  <c:pt idx="70">
                    <c:v>2024</c:v>
                  </c:pt>
                </c:lvl>
              </c:multiLvlStrCache>
            </c:multiLvlStrRef>
          </c:cat>
          <c:val>
            <c:numRef>
              <c:f>'Figur 5.'!$D$24:$BW$24</c:f>
              <c:numCache>
                <c:formatCode>0.0%</c:formatCode>
                <c:ptCount val="72"/>
                <c:pt idx="0">
                  <c:v>0.138224971</c:v>
                </c:pt>
                <c:pt idx="1">
                  <c:v>0.12607017000000001</c:v>
                </c:pt>
                <c:pt idx="2">
                  <c:v>0.121746432</c:v>
                </c:pt>
                <c:pt idx="3">
                  <c:v>0.11700659400000001</c:v>
                </c:pt>
                <c:pt idx="4">
                  <c:v>0.14902676400000001</c:v>
                </c:pt>
                <c:pt idx="5">
                  <c:v>0.15571812500000001</c:v>
                </c:pt>
                <c:pt idx="6">
                  <c:v>0.14616965100000001</c:v>
                </c:pt>
                <c:pt idx="7">
                  <c:v>0.15375586899999999</c:v>
                </c:pt>
                <c:pt idx="8">
                  <c:v>0.14494875500000001</c:v>
                </c:pt>
                <c:pt idx="9">
                  <c:v>0.12200467600000001</c:v>
                </c:pt>
                <c:pt idx="10">
                  <c:v>0.149019608</c:v>
                </c:pt>
                <c:pt idx="11">
                  <c:v>0.13900565300000001</c:v>
                </c:pt>
                <c:pt idx="12">
                  <c:v>0.129793083</c:v>
                </c:pt>
                <c:pt idx="13">
                  <c:v>0.115697674</c:v>
                </c:pt>
                <c:pt idx="14">
                  <c:v>0.118014226</c:v>
                </c:pt>
                <c:pt idx="15">
                  <c:v>0.120127711</c:v>
                </c:pt>
                <c:pt idx="16">
                  <c:v>0.15155919700000001</c:v>
                </c:pt>
                <c:pt idx="17">
                  <c:v>0.15337262600000001</c:v>
                </c:pt>
                <c:pt idx="18">
                  <c:v>0.14247104199999999</c:v>
                </c:pt>
                <c:pt idx="19">
                  <c:v>0.15149954900000001</c:v>
                </c:pt>
                <c:pt idx="20">
                  <c:v>0.148922524</c:v>
                </c:pt>
                <c:pt idx="21">
                  <c:v>0.12525588500000001</c:v>
                </c:pt>
                <c:pt idx="22">
                  <c:v>0.14895503500000001</c:v>
                </c:pt>
                <c:pt idx="23">
                  <c:v>0.145298064</c:v>
                </c:pt>
                <c:pt idx="24">
                  <c:v>0.13462262999999999</c:v>
                </c:pt>
                <c:pt idx="25">
                  <c:v>0.141038568</c:v>
                </c:pt>
                <c:pt idx="26">
                  <c:v>0.14749747199999999</c:v>
                </c:pt>
                <c:pt idx="27">
                  <c:v>0.13692399799999999</c:v>
                </c:pt>
                <c:pt idx="28">
                  <c:v>0.15919867200000001</c:v>
                </c:pt>
                <c:pt idx="29">
                  <c:v>0.16144493800000001</c:v>
                </c:pt>
                <c:pt idx="30">
                  <c:v>0.149528357</c:v>
                </c:pt>
                <c:pt idx="31">
                  <c:v>0.143718127</c:v>
                </c:pt>
                <c:pt idx="32">
                  <c:v>0.14292337999999999</c:v>
                </c:pt>
                <c:pt idx="33">
                  <c:v>0.11575413800000001</c:v>
                </c:pt>
                <c:pt idx="34">
                  <c:v>0.120823799</c:v>
                </c:pt>
                <c:pt idx="35">
                  <c:v>0.124784952</c:v>
                </c:pt>
                <c:pt idx="36">
                  <c:v>0.11289484300000001</c:v>
                </c:pt>
                <c:pt idx="37">
                  <c:v>0.10100473400000001</c:v>
                </c:pt>
                <c:pt idx="38">
                  <c:v>8.9114625000000003E-2</c:v>
                </c:pt>
                <c:pt idx="39">
                  <c:v>7.5999999999999998E-2</c:v>
                </c:pt>
                <c:pt idx="40">
                  <c:v>0.105</c:v>
                </c:pt>
                <c:pt idx="41">
                  <c:v>0.105</c:v>
                </c:pt>
                <c:pt idx="42">
                  <c:v>9.0999999999999998E-2</c:v>
                </c:pt>
                <c:pt idx="43">
                  <c:v>9.4E-2</c:v>
                </c:pt>
                <c:pt idx="44">
                  <c:v>8.1000000000000003E-2</c:v>
                </c:pt>
                <c:pt idx="45">
                  <c:v>7.2000000000000008E-2</c:v>
                </c:pt>
                <c:pt idx="46">
                  <c:v>7.400000000000001E-2</c:v>
                </c:pt>
                <c:pt idx="47">
                  <c:v>7.5999999999999998E-2</c:v>
                </c:pt>
                <c:pt idx="48">
                  <c:v>6.8000000000000005E-2</c:v>
                </c:pt>
                <c:pt idx="49">
                  <c:v>6.6000000000000003E-2</c:v>
                </c:pt>
                <c:pt idx="50">
                  <c:v>5.7999999999999996E-2</c:v>
                </c:pt>
                <c:pt idx="51">
                  <c:v>0.06</c:v>
                </c:pt>
                <c:pt idx="52">
                  <c:v>9.2519685039370081E-2</c:v>
                </c:pt>
                <c:pt idx="53">
                  <c:v>8.2605076987099457E-2</c:v>
                </c:pt>
                <c:pt idx="54">
                  <c:v>7.2492448703260076E-2</c:v>
                </c:pt>
                <c:pt idx="55">
                  <c:v>5.2504351189325081E-2</c:v>
                </c:pt>
                <c:pt idx="56">
                  <c:v>6.4000000000000001E-2</c:v>
                </c:pt>
                <c:pt idx="57">
                  <c:v>6.199432594304928E-2</c:v>
                </c:pt>
                <c:pt idx="58">
                  <c:v>6.3E-2</c:v>
                </c:pt>
                <c:pt idx="59">
                  <c:v>5.4206192015010944E-2</c:v>
                </c:pt>
                <c:pt idx="60">
                  <c:v>5.9291017463139181E-2</c:v>
                </c:pt>
                <c:pt idx="61">
                  <c:v>0.06</c:v>
                </c:pt>
                <c:pt idx="62" formatCode="0%">
                  <c:v>0.06</c:v>
                </c:pt>
                <c:pt idx="63">
                  <c:v>5.7999999999999996E-2</c:v>
                </c:pt>
                <c:pt idx="64">
                  <c:v>8.199999999999999E-2</c:v>
                </c:pt>
                <c:pt idx="65">
                  <c:v>0.08</c:v>
                </c:pt>
                <c:pt idx="66">
                  <c:v>7.2155669442664952E-2</c:v>
                </c:pt>
                <c:pt idx="67">
                  <c:v>6.4000000000000001E-2</c:v>
                </c:pt>
                <c:pt idx="68">
                  <c:v>5.6000000000000001E-2</c:v>
                </c:pt>
                <c:pt idx="69">
                  <c:v>5.0999999999999997E-2</c:v>
                </c:pt>
                <c:pt idx="70">
                  <c:v>7.0000000000000007E-2</c:v>
                </c:pt>
                <c:pt idx="71">
                  <c:v>6.6000000000000003E-2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84-4E07-9DFF-C734A47F0A6A}"/>
            </c:ext>
          </c:extLst>
        </c:ser>
        <c:ser>
          <c:idx val="4"/>
          <c:order val="4"/>
          <c:tx>
            <c:strRef>
              <c:f>'Figur 5.'!$A$25</c:f>
              <c:strCache>
                <c:ptCount val="1"/>
                <c:pt idx="0">
                  <c:v>35-59 år - Scient'er</c:v>
                </c:pt>
              </c:strCache>
            </c:strRef>
          </c:tx>
          <c:spPr>
            <a:ln w="28575" cap="rnd">
              <a:solidFill>
                <a:srgbClr val="00AEA5"/>
              </a:solidFill>
              <a:prstDash val="sysDot"/>
              <a:round/>
            </a:ln>
            <a:effectLst/>
          </c:spPr>
          <c:marker>
            <c:symbol val="none"/>
          </c:marker>
          <c:cat>
            <c:multiLvlStrRef>
              <c:f>'Figur 5.'!$D$19:$CF$20</c:f>
              <c:multiLvlStrCache>
                <c:ptCount val="81"/>
                <c:lvl>
                  <c:pt idx="0">
                    <c:v>Mar</c:v>
                  </c:pt>
                  <c:pt idx="1">
                    <c:v>Apr</c:v>
                  </c:pt>
                  <c:pt idx="2">
                    <c:v>Maj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Okt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Jan</c:v>
                  </c:pt>
                  <c:pt idx="11">
                    <c:v>Feb</c:v>
                  </c:pt>
                  <c:pt idx="12">
                    <c:v>Mar</c:v>
                  </c:pt>
                  <c:pt idx="13">
                    <c:v>Apr</c:v>
                  </c:pt>
                  <c:pt idx="14">
                    <c:v>Maj</c:v>
                  </c:pt>
                  <c:pt idx="15">
                    <c:v>Jun</c:v>
                  </c:pt>
                  <c:pt idx="16">
                    <c:v>Jul</c:v>
                  </c:pt>
                  <c:pt idx="17">
                    <c:v>Aug</c:v>
                  </c:pt>
                  <c:pt idx="18">
                    <c:v>Sep</c:v>
                  </c:pt>
                  <c:pt idx="19">
                    <c:v>Okt</c:v>
                  </c:pt>
                  <c:pt idx="20">
                    <c:v>Nov</c:v>
                  </c:pt>
                  <c:pt idx="21">
                    <c:v>Dec</c:v>
                  </c:pt>
                  <c:pt idx="22">
                    <c:v>Jan</c:v>
                  </c:pt>
                  <c:pt idx="23">
                    <c:v>Feb</c:v>
                  </c:pt>
                  <c:pt idx="24">
                    <c:v>Mar</c:v>
                  </c:pt>
                  <c:pt idx="25">
                    <c:v>Apr</c:v>
                  </c:pt>
                  <c:pt idx="26">
                    <c:v>Maj</c:v>
                  </c:pt>
                  <c:pt idx="27">
                    <c:v>Jun</c:v>
                  </c:pt>
                  <c:pt idx="28">
                    <c:v>Jul</c:v>
                  </c:pt>
                  <c:pt idx="29">
                    <c:v>Aug</c:v>
                  </c:pt>
                  <c:pt idx="30">
                    <c:v>Sep</c:v>
                  </c:pt>
                  <c:pt idx="31">
                    <c:v>Okt</c:v>
                  </c:pt>
                  <c:pt idx="32">
                    <c:v>Nov</c:v>
                  </c:pt>
                  <c:pt idx="33">
                    <c:v>Dec</c:v>
                  </c:pt>
                  <c:pt idx="34">
                    <c:v>Jan</c:v>
                  </c:pt>
                  <c:pt idx="35">
                    <c:v>Feb</c:v>
                  </c:pt>
                  <c:pt idx="36">
                    <c:v>Mar</c:v>
                  </c:pt>
                  <c:pt idx="37">
                    <c:v>Apr</c:v>
                  </c:pt>
                  <c:pt idx="38">
                    <c:v>Maj</c:v>
                  </c:pt>
                  <c:pt idx="39">
                    <c:v>Jun</c:v>
                  </c:pt>
                  <c:pt idx="40">
                    <c:v>Jul</c:v>
                  </c:pt>
                  <c:pt idx="41">
                    <c:v>Aug</c:v>
                  </c:pt>
                  <c:pt idx="42">
                    <c:v>Sep</c:v>
                  </c:pt>
                  <c:pt idx="43">
                    <c:v>Okt</c:v>
                  </c:pt>
                  <c:pt idx="44">
                    <c:v>Nov</c:v>
                  </c:pt>
                  <c:pt idx="45">
                    <c:v>Dec</c:v>
                  </c:pt>
                  <c:pt idx="46">
                    <c:v>Jan</c:v>
                  </c:pt>
                  <c:pt idx="47">
                    <c:v>Feb</c:v>
                  </c:pt>
                  <c:pt idx="48">
                    <c:v>Mar</c:v>
                  </c:pt>
                  <c:pt idx="49">
                    <c:v>Apr</c:v>
                  </c:pt>
                  <c:pt idx="50">
                    <c:v>Maj</c:v>
                  </c:pt>
                  <c:pt idx="51">
                    <c:v>Jun</c:v>
                  </c:pt>
                  <c:pt idx="52">
                    <c:v>Jul</c:v>
                  </c:pt>
                  <c:pt idx="53">
                    <c:v>Aug</c:v>
                  </c:pt>
                  <c:pt idx="54">
                    <c:v>Sep</c:v>
                  </c:pt>
                  <c:pt idx="55">
                    <c:v>Okt</c:v>
                  </c:pt>
                  <c:pt idx="56">
                    <c:v>Nov</c:v>
                  </c:pt>
                  <c:pt idx="57">
                    <c:v>Dec</c:v>
                  </c:pt>
                  <c:pt idx="58">
                    <c:v>Jan</c:v>
                  </c:pt>
                  <c:pt idx="59">
                    <c:v>Feb</c:v>
                  </c:pt>
                  <c:pt idx="60">
                    <c:v>Mar</c:v>
                  </c:pt>
                  <c:pt idx="61">
                    <c:v>Apr</c:v>
                  </c:pt>
                  <c:pt idx="62">
                    <c:v>Maj</c:v>
                  </c:pt>
                  <c:pt idx="63">
                    <c:v>Jun</c:v>
                  </c:pt>
                  <c:pt idx="64">
                    <c:v>Jul</c:v>
                  </c:pt>
                  <c:pt idx="65">
                    <c:v>Aug</c:v>
                  </c:pt>
                  <c:pt idx="66">
                    <c:v>Sep</c:v>
                  </c:pt>
                  <c:pt idx="67">
                    <c:v>Okt</c:v>
                  </c:pt>
                  <c:pt idx="68">
                    <c:v>Nov</c:v>
                  </c:pt>
                  <c:pt idx="69">
                    <c:v>Dec</c:v>
                  </c:pt>
                  <c:pt idx="70">
                    <c:v>Jan</c:v>
                  </c:pt>
                  <c:pt idx="71">
                    <c:v>Feb</c:v>
                  </c:pt>
                  <c:pt idx="72">
                    <c:v>Mar</c:v>
                  </c:pt>
                  <c:pt idx="73">
                    <c:v>Apr</c:v>
                  </c:pt>
                  <c:pt idx="74">
                    <c:v>Maj</c:v>
                  </c:pt>
                  <c:pt idx="75">
                    <c:v>Jun</c:v>
                  </c:pt>
                  <c:pt idx="76">
                    <c:v>Jul</c:v>
                  </c:pt>
                  <c:pt idx="77">
                    <c:v>Aug</c:v>
                  </c:pt>
                  <c:pt idx="78">
                    <c:v>Sep</c:v>
                  </c:pt>
                  <c:pt idx="79">
                    <c:v>Okt</c:v>
                  </c:pt>
                  <c:pt idx="80">
                    <c:v>Nov</c:v>
                  </c:pt>
                </c:lvl>
                <c:lvl>
                  <c:pt idx="10">
                    <c:v>2019</c:v>
                  </c:pt>
                  <c:pt idx="22">
                    <c:v>2020</c:v>
                  </c:pt>
                  <c:pt idx="34">
                    <c:v>2021</c:v>
                  </c:pt>
                  <c:pt idx="46">
                    <c:v>2022</c:v>
                  </c:pt>
                  <c:pt idx="58">
                    <c:v>2023</c:v>
                  </c:pt>
                  <c:pt idx="70">
                    <c:v>2024</c:v>
                  </c:pt>
                </c:lvl>
              </c:multiLvlStrCache>
            </c:multiLvlStrRef>
          </c:cat>
          <c:val>
            <c:numRef>
              <c:f>'Figur 5.'!$E$25:$BV$25</c:f>
              <c:numCache>
                <c:formatCode>0.0%</c:formatCode>
                <c:ptCount val="70"/>
                <c:pt idx="0">
                  <c:v>4.4262999999999997E-2</c:v>
                </c:pt>
                <c:pt idx="1">
                  <c:v>4.4341216000000003E-2</c:v>
                </c:pt>
                <c:pt idx="2">
                  <c:v>4.4999999999999998E-2</c:v>
                </c:pt>
                <c:pt idx="3">
                  <c:v>3.7067545E-2</c:v>
                </c:pt>
                <c:pt idx="4">
                  <c:v>4.8256285000000003E-2</c:v>
                </c:pt>
                <c:pt idx="5">
                  <c:v>4.7580968000000001E-2</c:v>
                </c:pt>
                <c:pt idx="6">
                  <c:v>4.5977010999999998E-2</c:v>
                </c:pt>
                <c:pt idx="7">
                  <c:v>4.6911649999999999E-2</c:v>
                </c:pt>
                <c:pt idx="8">
                  <c:v>4.6224961000000002E-2</c:v>
                </c:pt>
                <c:pt idx="9">
                  <c:v>5.2831623000000001E-2</c:v>
                </c:pt>
                <c:pt idx="10">
                  <c:v>5.1899210000000001E-2</c:v>
                </c:pt>
                <c:pt idx="11">
                  <c:v>4.9684834999999997E-2</c:v>
                </c:pt>
                <c:pt idx="12">
                  <c:v>3.8742690000000003E-2</c:v>
                </c:pt>
                <c:pt idx="13">
                  <c:v>4.0779502000000002E-2</c:v>
                </c:pt>
                <c:pt idx="14">
                  <c:v>3.9800994999999999E-2</c:v>
                </c:pt>
                <c:pt idx="15">
                  <c:v>3.8178634000000003E-2</c:v>
                </c:pt>
                <c:pt idx="16">
                  <c:v>4.6503616999999997E-2</c:v>
                </c:pt>
                <c:pt idx="17">
                  <c:v>4.516129E-2</c:v>
                </c:pt>
                <c:pt idx="18">
                  <c:v>4.7619047999999997E-2</c:v>
                </c:pt>
                <c:pt idx="19">
                  <c:v>4.7163587999999999E-2</c:v>
                </c:pt>
                <c:pt idx="20">
                  <c:v>3.9426522999999998E-2</c:v>
                </c:pt>
                <c:pt idx="21">
                  <c:v>4.7573127999999999E-2</c:v>
                </c:pt>
                <c:pt idx="22">
                  <c:v>4.7452228999999999E-2</c:v>
                </c:pt>
                <c:pt idx="23">
                  <c:v>4.7917319E-2</c:v>
                </c:pt>
                <c:pt idx="24">
                  <c:v>4.3652014000000003E-2</c:v>
                </c:pt>
                <c:pt idx="25">
                  <c:v>5.4374240999999997E-2</c:v>
                </c:pt>
                <c:pt idx="26">
                  <c:v>5.2553001000000002E-2</c:v>
                </c:pt>
                <c:pt idx="27">
                  <c:v>4.5601648000000002E-2</c:v>
                </c:pt>
                <c:pt idx="28">
                  <c:v>5.1759232000000002E-2</c:v>
                </c:pt>
                <c:pt idx="29">
                  <c:v>4.9213161999999998E-2</c:v>
                </c:pt>
                <c:pt idx="30">
                  <c:v>4.8291443000000003E-2</c:v>
                </c:pt>
                <c:pt idx="31">
                  <c:v>4.6089384999999997E-2</c:v>
                </c:pt>
                <c:pt idx="32">
                  <c:v>4.3335162000000003E-2</c:v>
                </c:pt>
                <c:pt idx="33">
                  <c:v>4.7606166999999998E-2</c:v>
                </c:pt>
                <c:pt idx="34">
                  <c:v>5.0982474999999999E-2</c:v>
                </c:pt>
                <c:pt idx="35">
                  <c:v>4.7213138666666668E-2</c:v>
                </c:pt>
                <c:pt idx="36">
                  <c:v>4.3443802333333337E-2</c:v>
                </c:pt>
                <c:pt idx="37">
                  <c:v>3.9674465999999999E-2</c:v>
                </c:pt>
                <c:pt idx="38">
                  <c:v>3.5000000000000003E-2</c:v>
                </c:pt>
                <c:pt idx="39">
                  <c:v>3.4000000000000002E-2</c:v>
                </c:pt>
                <c:pt idx="40">
                  <c:v>3.6000000000000004E-2</c:v>
                </c:pt>
                <c:pt idx="41">
                  <c:v>3.4000000000000002E-2</c:v>
                </c:pt>
                <c:pt idx="42">
                  <c:v>3.7000000000000005E-2</c:v>
                </c:pt>
                <c:pt idx="43">
                  <c:v>3.3000000000000002E-2</c:v>
                </c:pt>
                <c:pt idx="44">
                  <c:v>2.6000000000000002E-2</c:v>
                </c:pt>
                <c:pt idx="45">
                  <c:v>0.03</c:v>
                </c:pt>
                <c:pt idx="46">
                  <c:v>2.8999999999999998E-2</c:v>
                </c:pt>
                <c:pt idx="47">
                  <c:v>2.6000000000000002E-2</c:v>
                </c:pt>
                <c:pt idx="48">
                  <c:v>2.7999999999999997E-2</c:v>
                </c:pt>
                <c:pt idx="49">
                  <c:v>2.5000000000000001E-2</c:v>
                </c:pt>
                <c:pt idx="50">
                  <c:v>2.7000000000000003E-2</c:v>
                </c:pt>
                <c:pt idx="51">
                  <c:v>2.576112412177986E-2</c:v>
                </c:pt>
                <c:pt idx="52">
                  <c:v>2.924468756574795E-2</c:v>
                </c:pt>
                <c:pt idx="53">
                  <c:v>2.404643449419569E-2</c:v>
                </c:pt>
                <c:pt idx="54">
                  <c:v>2.3370233702337023E-2</c:v>
                </c:pt>
                <c:pt idx="55">
                  <c:v>2.3E-2</c:v>
                </c:pt>
                <c:pt idx="56">
                  <c:v>2.0244537983563841E-2</c:v>
                </c:pt>
                <c:pt idx="57">
                  <c:v>2.3E-2</c:v>
                </c:pt>
                <c:pt idx="58">
                  <c:v>2.4466627520062633E-2</c:v>
                </c:pt>
                <c:pt idx="59">
                  <c:v>2.3942846109287506E-2</c:v>
                </c:pt>
                <c:pt idx="60">
                  <c:v>2.3E-2</c:v>
                </c:pt>
                <c:pt idx="61" formatCode="0.00%">
                  <c:v>2.1000000000000001E-2</c:v>
                </c:pt>
                <c:pt idx="62">
                  <c:v>1.9E-2</c:v>
                </c:pt>
                <c:pt idx="63">
                  <c:v>2.2000000000000002E-2</c:v>
                </c:pt>
                <c:pt idx="64">
                  <c:v>2.6000000000000002E-2</c:v>
                </c:pt>
                <c:pt idx="65">
                  <c:v>2.4910932588194198E-2</c:v>
                </c:pt>
                <c:pt idx="66">
                  <c:v>2.4E-2</c:v>
                </c:pt>
                <c:pt idx="67">
                  <c:v>2.4E-2</c:v>
                </c:pt>
                <c:pt idx="68">
                  <c:v>2.6000000000000002E-2</c:v>
                </c:pt>
                <c:pt idx="69">
                  <c:v>2.5999999999999999E-2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284-4E07-9DFF-C734A47F0A6A}"/>
            </c:ext>
          </c:extLst>
        </c:ser>
        <c:ser>
          <c:idx val="5"/>
          <c:order val="5"/>
          <c:tx>
            <c:strRef>
              <c:f>'Figur 5.'!$A$26</c:f>
              <c:strCache>
                <c:ptCount val="1"/>
                <c:pt idx="0">
                  <c:v>60+ år - Scient'er</c:v>
                </c:pt>
              </c:strCache>
            </c:strRef>
          </c:tx>
          <c:spPr>
            <a:ln w="28575" cap="rnd">
              <a:solidFill>
                <a:srgbClr val="00AEA5"/>
              </a:solidFill>
              <a:prstDash val="sysDash"/>
              <a:round/>
            </a:ln>
            <a:effectLst/>
          </c:spPr>
          <c:marker>
            <c:symbol val="none"/>
          </c:marker>
          <c:cat>
            <c:multiLvlStrRef>
              <c:f>'Figur 5.'!$D$19:$CF$20</c:f>
              <c:multiLvlStrCache>
                <c:ptCount val="81"/>
                <c:lvl>
                  <c:pt idx="0">
                    <c:v>Mar</c:v>
                  </c:pt>
                  <c:pt idx="1">
                    <c:v>Apr</c:v>
                  </c:pt>
                  <c:pt idx="2">
                    <c:v>Maj</c:v>
                  </c:pt>
                  <c:pt idx="3">
                    <c:v>Jun</c:v>
                  </c:pt>
                  <c:pt idx="4">
                    <c:v>Jul</c:v>
                  </c:pt>
                  <c:pt idx="5">
                    <c:v>Aug</c:v>
                  </c:pt>
                  <c:pt idx="6">
                    <c:v>Sep</c:v>
                  </c:pt>
                  <c:pt idx="7">
                    <c:v>Okt</c:v>
                  </c:pt>
                  <c:pt idx="8">
                    <c:v>Nov</c:v>
                  </c:pt>
                  <c:pt idx="9">
                    <c:v>Dec</c:v>
                  </c:pt>
                  <c:pt idx="10">
                    <c:v>Jan</c:v>
                  </c:pt>
                  <c:pt idx="11">
                    <c:v>Feb</c:v>
                  </c:pt>
                  <c:pt idx="12">
                    <c:v>Mar</c:v>
                  </c:pt>
                  <c:pt idx="13">
                    <c:v>Apr</c:v>
                  </c:pt>
                  <c:pt idx="14">
                    <c:v>Maj</c:v>
                  </c:pt>
                  <c:pt idx="15">
                    <c:v>Jun</c:v>
                  </c:pt>
                  <c:pt idx="16">
                    <c:v>Jul</c:v>
                  </c:pt>
                  <c:pt idx="17">
                    <c:v>Aug</c:v>
                  </c:pt>
                  <c:pt idx="18">
                    <c:v>Sep</c:v>
                  </c:pt>
                  <c:pt idx="19">
                    <c:v>Okt</c:v>
                  </c:pt>
                  <c:pt idx="20">
                    <c:v>Nov</c:v>
                  </c:pt>
                  <c:pt idx="21">
                    <c:v>Dec</c:v>
                  </c:pt>
                  <c:pt idx="22">
                    <c:v>Jan</c:v>
                  </c:pt>
                  <c:pt idx="23">
                    <c:v>Feb</c:v>
                  </c:pt>
                  <c:pt idx="24">
                    <c:v>Mar</c:v>
                  </c:pt>
                  <c:pt idx="25">
                    <c:v>Apr</c:v>
                  </c:pt>
                  <c:pt idx="26">
                    <c:v>Maj</c:v>
                  </c:pt>
                  <c:pt idx="27">
                    <c:v>Jun</c:v>
                  </c:pt>
                  <c:pt idx="28">
                    <c:v>Jul</c:v>
                  </c:pt>
                  <c:pt idx="29">
                    <c:v>Aug</c:v>
                  </c:pt>
                  <c:pt idx="30">
                    <c:v>Sep</c:v>
                  </c:pt>
                  <c:pt idx="31">
                    <c:v>Okt</c:v>
                  </c:pt>
                  <c:pt idx="32">
                    <c:v>Nov</c:v>
                  </c:pt>
                  <c:pt idx="33">
                    <c:v>Dec</c:v>
                  </c:pt>
                  <c:pt idx="34">
                    <c:v>Jan</c:v>
                  </c:pt>
                  <c:pt idx="35">
                    <c:v>Feb</c:v>
                  </c:pt>
                  <c:pt idx="36">
                    <c:v>Mar</c:v>
                  </c:pt>
                  <c:pt idx="37">
                    <c:v>Apr</c:v>
                  </c:pt>
                  <c:pt idx="38">
                    <c:v>Maj</c:v>
                  </c:pt>
                  <c:pt idx="39">
                    <c:v>Jun</c:v>
                  </c:pt>
                  <c:pt idx="40">
                    <c:v>Jul</c:v>
                  </c:pt>
                  <c:pt idx="41">
                    <c:v>Aug</c:v>
                  </c:pt>
                  <c:pt idx="42">
                    <c:v>Sep</c:v>
                  </c:pt>
                  <c:pt idx="43">
                    <c:v>Okt</c:v>
                  </c:pt>
                  <c:pt idx="44">
                    <c:v>Nov</c:v>
                  </c:pt>
                  <c:pt idx="45">
                    <c:v>Dec</c:v>
                  </c:pt>
                  <c:pt idx="46">
                    <c:v>Jan</c:v>
                  </c:pt>
                  <c:pt idx="47">
                    <c:v>Feb</c:v>
                  </c:pt>
                  <c:pt idx="48">
                    <c:v>Mar</c:v>
                  </c:pt>
                  <c:pt idx="49">
                    <c:v>Apr</c:v>
                  </c:pt>
                  <c:pt idx="50">
                    <c:v>Maj</c:v>
                  </c:pt>
                  <c:pt idx="51">
                    <c:v>Jun</c:v>
                  </c:pt>
                  <c:pt idx="52">
                    <c:v>Jul</c:v>
                  </c:pt>
                  <c:pt idx="53">
                    <c:v>Aug</c:v>
                  </c:pt>
                  <c:pt idx="54">
                    <c:v>Sep</c:v>
                  </c:pt>
                  <c:pt idx="55">
                    <c:v>Okt</c:v>
                  </c:pt>
                  <c:pt idx="56">
                    <c:v>Nov</c:v>
                  </c:pt>
                  <c:pt idx="57">
                    <c:v>Dec</c:v>
                  </c:pt>
                  <c:pt idx="58">
                    <c:v>Jan</c:v>
                  </c:pt>
                  <c:pt idx="59">
                    <c:v>Feb</c:v>
                  </c:pt>
                  <c:pt idx="60">
                    <c:v>Mar</c:v>
                  </c:pt>
                  <c:pt idx="61">
                    <c:v>Apr</c:v>
                  </c:pt>
                  <c:pt idx="62">
                    <c:v>Maj</c:v>
                  </c:pt>
                  <c:pt idx="63">
                    <c:v>Jun</c:v>
                  </c:pt>
                  <c:pt idx="64">
                    <c:v>Jul</c:v>
                  </c:pt>
                  <c:pt idx="65">
                    <c:v>Aug</c:v>
                  </c:pt>
                  <c:pt idx="66">
                    <c:v>Sep</c:v>
                  </c:pt>
                  <c:pt idx="67">
                    <c:v>Okt</c:v>
                  </c:pt>
                  <c:pt idx="68">
                    <c:v>Nov</c:v>
                  </c:pt>
                  <c:pt idx="69">
                    <c:v>Dec</c:v>
                  </c:pt>
                  <c:pt idx="70">
                    <c:v>Jan</c:v>
                  </c:pt>
                  <c:pt idx="71">
                    <c:v>Feb</c:v>
                  </c:pt>
                  <c:pt idx="72">
                    <c:v>Mar</c:v>
                  </c:pt>
                  <c:pt idx="73">
                    <c:v>Apr</c:v>
                  </c:pt>
                  <c:pt idx="74">
                    <c:v>Maj</c:v>
                  </c:pt>
                  <c:pt idx="75">
                    <c:v>Jun</c:v>
                  </c:pt>
                  <c:pt idx="76">
                    <c:v>Jul</c:v>
                  </c:pt>
                  <c:pt idx="77">
                    <c:v>Aug</c:v>
                  </c:pt>
                  <c:pt idx="78">
                    <c:v>Sep</c:v>
                  </c:pt>
                  <c:pt idx="79">
                    <c:v>Okt</c:v>
                  </c:pt>
                  <c:pt idx="80">
                    <c:v>Nov</c:v>
                  </c:pt>
                </c:lvl>
                <c:lvl>
                  <c:pt idx="10">
                    <c:v>2019</c:v>
                  </c:pt>
                  <c:pt idx="22">
                    <c:v>2020</c:v>
                  </c:pt>
                  <c:pt idx="34">
                    <c:v>2021</c:v>
                  </c:pt>
                  <c:pt idx="46">
                    <c:v>2022</c:v>
                  </c:pt>
                  <c:pt idx="58">
                    <c:v>2023</c:v>
                  </c:pt>
                  <c:pt idx="70">
                    <c:v>2024</c:v>
                  </c:pt>
                </c:lvl>
              </c:multiLvlStrCache>
            </c:multiLvlStrRef>
          </c:cat>
          <c:val>
            <c:numRef>
              <c:f>'Figur 5.'!$D$26:$BW$26</c:f>
              <c:numCache>
                <c:formatCode>0.0%</c:formatCode>
                <c:ptCount val="72"/>
                <c:pt idx="0">
                  <c:v>2.3255814E-2</c:v>
                </c:pt>
                <c:pt idx="1">
                  <c:v>4.3478260999999997E-2</c:v>
                </c:pt>
                <c:pt idx="2">
                  <c:v>4.3478260999999997E-2</c:v>
                </c:pt>
                <c:pt idx="3">
                  <c:v>4.2553190999999997E-2</c:v>
                </c:pt>
                <c:pt idx="4">
                  <c:v>2.0833332999999999E-2</c:v>
                </c:pt>
                <c:pt idx="5">
                  <c:v>0</c:v>
                </c:pt>
                <c:pt idx="6">
                  <c:v>2.1276595999999998E-2</c:v>
                </c:pt>
                <c:pt idx="7">
                  <c:v>2.0833332999999999E-2</c:v>
                </c:pt>
                <c:pt idx="8">
                  <c:v>0.02</c:v>
                </c:pt>
                <c:pt idx="9">
                  <c:v>2.0408163E-2</c:v>
                </c:pt>
                <c:pt idx="10">
                  <c:v>4.2553190999999997E-2</c:v>
                </c:pt>
                <c:pt idx="11">
                  <c:v>4.1666666999999998E-2</c:v>
                </c:pt>
                <c:pt idx="12">
                  <c:v>0.06</c:v>
                </c:pt>
                <c:pt idx="13">
                  <c:v>7.6923077000000006E-2</c:v>
                </c:pt>
                <c:pt idx="14">
                  <c:v>5.7692307999999998E-2</c:v>
                </c:pt>
                <c:pt idx="15">
                  <c:v>5.7692307999999998E-2</c:v>
                </c:pt>
                <c:pt idx="16">
                  <c:v>3.8461538000000003E-2</c:v>
                </c:pt>
                <c:pt idx="17">
                  <c:v>5.6603774000000003E-2</c:v>
                </c:pt>
                <c:pt idx="18">
                  <c:v>7.2727272999999995E-2</c:v>
                </c:pt>
                <c:pt idx="19">
                  <c:v>6.8965517000000004E-2</c:v>
                </c:pt>
                <c:pt idx="20">
                  <c:v>7.0175439000000006E-2</c:v>
                </c:pt>
                <c:pt idx="21">
                  <c:v>3.5714285999999998E-2</c:v>
                </c:pt>
                <c:pt idx="22">
                  <c:v>5.2631578999999998E-2</c:v>
                </c:pt>
                <c:pt idx="23">
                  <c:v>5.2631578999999998E-2</c:v>
                </c:pt>
                <c:pt idx="24">
                  <c:v>7.1428570999999996E-2</c:v>
                </c:pt>
                <c:pt idx="25">
                  <c:v>8.9285714000000002E-2</c:v>
                </c:pt>
                <c:pt idx="26">
                  <c:v>6.7796609999999993E-2</c:v>
                </c:pt>
                <c:pt idx="27">
                  <c:v>8.3333332999999996E-2</c:v>
                </c:pt>
                <c:pt idx="28">
                  <c:v>3.3333333E-2</c:v>
                </c:pt>
                <c:pt idx="29">
                  <c:v>4.6875E-2</c:v>
                </c:pt>
                <c:pt idx="30">
                  <c:v>6.1538462000000002E-2</c:v>
                </c:pt>
                <c:pt idx="31">
                  <c:v>7.9365079000000005E-2</c:v>
                </c:pt>
                <c:pt idx="32">
                  <c:v>7.9365079000000005E-2</c:v>
                </c:pt>
                <c:pt idx="33">
                  <c:v>7.6923077000000006E-2</c:v>
                </c:pt>
                <c:pt idx="34">
                  <c:v>0.12121212100000001</c:v>
                </c:pt>
                <c:pt idx="35">
                  <c:v>0.130434783</c:v>
                </c:pt>
                <c:pt idx="36">
                  <c:v>0.129210043</c:v>
                </c:pt>
                <c:pt idx="37">
                  <c:v>0.12798530299999999</c:v>
                </c:pt>
                <c:pt idx="38">
                  <c:v>0.12676056299999999</c:v>
                </c:pt>
                <c:pt idx="39">
                  <c:v>0.111</c:v>
                </c:pt>
                <c:pt idx="40">
                  <c:v>6.8000000000000005E-2</c:v>
                </c:pt>
                <c:pt idx="41">
                  <c:v>6.7000000000000004E-2</c:v>
                </c:pt>
                <c:pt idx="42">
                  <c:v>9.1999999999999998E-2</c:v>
                </c:pt>
                <c:pt idx="43">
                  <c:v>0.10400000000000001</c:v>
                </c:pt>
                <c:pt idx="44">
                  <c:v>4.4999999999999998E-2</c:v>
                </c:pt>
                <c:pt idx="45">
                  <c:v>4.5999999999999999E-2</c:v>
                </c:pt>
                <c:pt idx="46">
                  <c:v>6.3E-2</c:v>
                </c:pt>
                <c:pt idx="47">
                  <c:v>6.0999999999999999E-2</c:v>
                </c:pt>
                <c:pt idx="48">
                  <c:v>3.7999999999999999E-2</c:v>
                </c:pt>
                <c:pt idx="49">
                  <c:v>3.7999999999999999E-2</c:v>
                </c:pt>
                <c:pt idx="50">
                  <c:v>3.6000000000000004E-2</c:v>
                </c:pt>
                <c:pt idx="51">
                  <c:v>2.7999999999999997E-2</c:v>
                </c:pt>
                <c:pt idx="52">
                  <c:v>1.3888888888888888E-2</c:v>
                </c:pt>
                <c:pt idx="53">
                  <c:v>3.4482758620689655E-2</c:v>
                </c:pt>
                <c:pt idx="54">
                  <c:v>3.4090909090909088E-2</c:v>
                </c:pt>
                <c:pt idx="55">
                  <c:v>4.4444444444444446E-2</c:v>
                </c:pt>
                <c:pt idx="56">
                  <c:v>1.1000000000000001E-2</c:v>
                </c:pt>
                <c:pt idx="57">
                  <c:v>2.1739130434782608E-2</c:v>
                </c:pt>
                <c:pt idx="58">
                  <c:v>3.2000000000000001E-2</c:v>
                </c:pt>
                <c:pt idx="59">
                  <c:v>3.1914893617021274E-2</c:v>
                </c:pt>
                <c:pt idx="60">
                  <c:v>3.125E-2</c:v>
                </c:pt>
                <c:pt idx="61">
                  <c:v>0.02</c:v>
                </c:pt>
                <c:pt idx="62" formatCode="0.00%">
                  <c:v>1.7999999999999999E-2</c:v>
                </c:pt>
                <c:pt idx="63">
                  <c:v>3.1E-2</c:v>
                </c:pt>
                <c:pt idx="64">
                  <c:v>0</c:v>
                </c:pt>
                <c:pt idx="65">
                  <c:v>2.3E-2</c:v>
                </c:pt>
                <c:pt idx="66">
                  <c:v>2.4955752212389378E-2</c:v>
                </c:pt>
                <c:pt idx="67">
                  <c:v>3.3000000000000002E-2</c:v>
                </c:pt>
                <c:pt idx="68">
                  <c:v>3.5999999999999997E-2</c:v>
                </c:pt>
                <c:pt idx="69">
                  <c:v>2.6000000000000002E-2</c:v>
                </c:pt>
                <c:pt idx="70">
                  <c:v>1.7000000000000001E-2</c:v>
                </c:pt>
                <c:pt idx="71">
                  <c:v>8.9999999999999993E-3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284-4E07-9DFF-C734A47F0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4885192"/>
        <c:axId val="424881256"/>
      </c:lineChart>
      <c:catAx>
        <c:axId val="42488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24881256"/>
        <c:crosses val="autoZero"/>
        <c:auto val="1"/>
        <c:lblAlgn val="ctr"/>
        <c:lblOffset val="100"/>
        <c:noMultiLvlLbl val="0"/>
      </c:catAx>
      <c:valAx>
        <c:axId val="42488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24885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B3007-F42C-4E20-87F4-BDEA086A2117}" type="datetimeFigureOut">
              <a:rPr lang="da-DK" smtClean="0"/>
              <a:t>18-03-2024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325BB-BC34-413A-A665-214969CA0C20}" type="slidenum">
              <a:rPr lang="da-DK" smtClean="0"/>
              <a:t>‹nr.›</a:t>
            </a:fld>
            <a:endParaRPr lang="da-DK"/>
          </a:p>
        </p:txBody>
      </p:sp>
      <p:grpSp>
        <p:nvGrpSpPr>
          <p:cNvPr id="6" name="Group 92">
            <a:extLst>
              <a:ext uri="{FF2B5EF4-FFF2-40B4-BE49-F238E27FC236}">
                <a16:creationId xmlns:a16="http://schemas.microsoft.com/office/drawing/2014/main" id="{BC71B3F0-6E4C-4DC2-A539-57E40350766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8333" y="78200"/>
            <a:ext cx="777718" cy="351900"/>
            <a:chOff x="278" y="225"/>
            <a:chExt cx="659" cy="272"/>
          </a:xfrm>
          <a:solidFill>
            <a:schemeClr val="tx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ACB5B1CA-7376-4A0E-B8B8-BF9C180EA0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9" y="225"/>
              <a:ext cx="278" cy="272"/>
            </a:xfrm>
            <a:custGeom>
              <a:avLst/>
              <a:gdLst>
                <a:gd name="T0" fmla="*/ 278 w 278"/>
                <a:gd name="T1" fmla="*/ 272 h 272"/>
                <a:gd name="T2" fmla="*/ 139 w 278"/>
                <a:gd name="T3" fmla="*/ 0 h 272"/>
                <a:gd name="T4" fmla="*/ 0 w 278"/>
                <a:gd name="T5" fmla="*/ 272 h 272"/>
                <a:gd name="T6" fmla="*/ 31 w 278"/>
                <a:gd name="T7" fmla="*/ 272 h 272"/>
                <a:gd name="T8" fmla="*/ 139 w 278"/>
                <a:gd name="T9" fmla="*/ 57 h 272"/>
                <a:gd name="T10" fmla="*/ 250 w 278"/>
                <a:gd name="T11" fmla="*/ 272 h 272"/>
                <a:gd name="T12" fmla="*/ 278 w 278"/>
                <a:gd name="T1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" h="272">
                  <a:moveTo>
                    <a:pt x="278" y="272"/>
                  </a:moveTo>
                  <a:lnTo>
                    <a:pt x="139" y="0"/>
                  </a:lnTo>
                  <a:lnTo>
                    <a:pt x="0" y="272"/>
                  </a:lnTo>
                  <a:lnTo>
                    <a:pt x="31" y="272"/>
                  </a:lnTo>
                  <a:lnTo>
                    <a:pt x="139" y="57"/>
                  </a:lnTo>
                  <a:lnTo>
                    <a:pt x="250" y="272"/>
                  </a:lnTo>
                  <a:lnTo>
                    <a:pt x="278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CC34B294-0611-4F4F-AA38-67A0125CC3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8" y="234"/>
              <a:ext cx="108" cy="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08670668-7FE9-4095-A3F3-ED84EDFD32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0" y="234"/>
              <a:ext cx="156" cy="263"/>
            </a:xfrm>
            <a:custGeom>
              <a:avLst/>
              <a:gdLst>
                <a:gd name="T0" fmla="*/ 0 w 66"/>
                <a:gd name="T1" fmla="*/ 23 h 110"/>
                <a:gd name="T2" fmla="*/ 7 w 66"/>
                <a:gd name="T3" fmla="*/ 22 h 110"/>
                <a:gd name="T4" fmla="*/ 42 w 66"/>
                <a:gd name="T5" fmla="*/ 55 h 110"/>
                <a:gd name="T6" fmla="*/ 7 w 66"/>
                <a:gd name="T7" fmla="*/ 88 h 110"/>
                <a:gd name="T8" fmla="*/ 0 w 66"/>
                <a:gd name="T9" fmla="*/ 88 h 110"/>
                <a:gd name="T10" fmla="*/ 0 w 66"/>
                <a:gd name="T11" fmla="*/ 110 h 110"/>
                <a:gd name="T12" fmla="*/ 9 w 66"/>
                <a:gd name="T13" fmla="*/ 110 h 110"/>
                <a:gd name="T14" fmla="*/ 66 w 66"/>
                <a:gd name="T15" fmla="*/ 55 h 110"/>
                <a:gd name="T16" fmla="*/ 8 w 66"/>
                <a:gd name="T17" fmla="*/ 0 h 110"/>
                <a:gd name="T18" fmla="*/ 0 w 66"/>
                <a:gd name="T19" fmla="*/ 0 h 110"/>
                <a:gd name="T20" fmla="*/ 0 w 66"/>
                <a:gd name="T21" fmla="*/ 2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10">
                  <a:moveTo>
                    <a:pt x="0" y="23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28" y="22"/>
                    <a:pt x="42" y="37"/>
                    <a:pt x="42" y="55"/>
                  </a:cubicBezTo>
                  <a:cubicBezTo>
                    <a:pt x="42" y="73"/>
                    <a:pt x="28" y="88"/>
                    <a:pt x="7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10"/>
                    <a:pt x="0" y="110"/>
                    <a:pt x="9" y="110"/>
                  </a:cubicBezTo>
                  <a:cubicBezTo>
                    <a:pt x="43" y="110"/>
                    <a:pt x="66" y="86"/>
                    <a:pt x="66" y="55"/>
                  </a:cubicBezTo>
                  <a:cubicBezTo>
                    <a:pt x="66" y="24"/>
                    <a:pt x="42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50490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E73DB-04DB-4990-9B21-01F9EEA2C7C2}" type="datetimeFigureOut">
              <a:rPr lang="da-DK" smtClean="0"/>
              <a:t>18-03-2024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09B50-7229-460E-9DA3-4922A057FD43}" type="slidenum">
              <a:rPr lang="da-DK" smtClean="0"/>
              <a:t>‹nr.›</a:t>
            </a:fld>
            <a:endParaRPr lang="da-DK"/>
          </a:p>
        </p:txBody>
      </p:sp>
      <p:grpSp>
        <p:nvGrpSpPr>
          <p:cNvPr id="8" name="Group 92">
            <a:extLst>
              <a:ext uri="{FF2B5EF4-FFF2-40B4-BE49-F238E27FC236}">
                <a16:creationId xmlns:a16="http://schemas.microsoft.com/office/drawing/2014/main" id="{8DFC92D8-35B7-49F2-B86C-52F2FB5AF6B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8333" y="78200"/>
            <a:ext cx="777718" cy="351900"/>
            <a:chOff x="278" y="225"/>
            <a:chExt cx="659" cy="272"/>
          </a:xfrm>
          <a:solidFill>
            <a:schemeClr val="tx1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74AE6369-484E-48F2-BCD9-07414E48CB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9" y="225"/>
              <a:ext cx="278" cy="272"/>
            </a:xfrm>
            <a:custGeom>
              <a:avLst/>
              <a:gdLst>
                <a:gd name="T0" fmla="*/ 278 w 278"/>
                <a:gd name="T1" fmla="*/ 272 h 272"/>
                <a:gd name="T2" fmla="*/ 139 w 278"/>
                <a:gd name="T3" fmla="*/ 0 h 272"/>
                <a:gd name="T4" fmla="*/ 0 w 278"/>
                <a:gd name="T5" fmla="*/ 272 h 272"/>
                <a:gd name="T6" fmla="*/ 31 w 278"/>
                <a:gd name="T7" fmla="*/ 272 h 272"/>
                <a:gd name="T8" fmla="*/ 139 w 278"/>
                <a:gd name="T9" fmla="*/ 57 h 272"/>
                <a:gd name="T10" fmla="*/ 250 w 278"/>
                <a:gd name="T11" fmla="*/ 272 h 272"/>
                <a:gd name="T12" fmla="*/ 278 w 278"/>
                <a:gd name="T1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" h="272">
                  <a:moveTo>
                    <a:pt x="278" y="272"/>
                  </a:moveTo>
                  <a:lnTo>
                    <a:pt x="139" y="0"/>
                  </a:lnTo>
                  <a:lnTo>
                    <a:pt x="0" y="272"/>
                  </a:lnTo>
                  <a:lnTo>
                    <a:pt x="31" y="272"/>
                  </a:lnTo>
                  <a:lnTo>
                    <a:pt x="139" y="57"/>
                  </a:lnTo>
                  <a:lnTo>
                    <a:pt x="250" y="272"/>
                  </a:lnTo>
                  <a:lnTo>
                    <a:pt x="278" y="2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1354E395-B367-4810-A957-417CC0BC09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8" y="234"/>
              <a:ext cx="108" cy="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77F5E5C2-34DE-45F0-82C5-8D43BA788C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0" y="234"/>
              <a:ext cx="156" cy="263"/>
            </a:xfrm>
            <a:custGeom>
              <a:avLst/>
              <a:gdLst>
                <a:gd name="T0" fmla="*/ 0 w 66"/>
                <a:gd name="T1" fmla="*/ 23 h 110"/>
                <a:gd name="T2" fmla="*/ 7 w 66"/>
                <a:gd name="T3" fmla="*/ 22 h 110"/>
                <a:gd name="T4" fmla="*/ 42 w 66"/>
                <a:gd name="T5" fmla="*/ 55 h 110"/>
                <a:gd name="T6" fmla="*/ 7 w 66"/>
                <a:gd name="T7" fmla="*/ 88 h 110"/>
                <a:gd name="T8" fmla="*/ 0 w 66"/>
                <a:gd name="T9" fmla="*/ 88 h 110"/>
                <a:gd name="T10" fmla="*/ 0 w 66"/>
                <a:gd name="T11" fmla="*/ 110 h 110"/>
                <a:gd name="T12" fmla="*/ 9 w 66"/>
                <a:gd name="T13" fmla="*/ 110 h 110"/>
                <a:gd name="T14" fmla="*/ 66 w 66"/>
                <a:gd name="T15" fmla="*/ 55 h 110"/>
                <a:gd name="T16" fmla="*/ 8 w 66"/>
                <a:gd name="T17" fmla="*/ 0 h 110"/>
                <a:gd name="T18" fmla="*/ 0 w 66"/>
                <a:gd name="T19" fmla="*/ 0 h 110"/>
                <a:gd name="T20" fmla="*/ 0 w 66"/>
                <a:gd name="T21" fmla="*/ 2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10">
                  <a:moveTo>
                    <a:pt x="0" y="23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28" y="22"/>
                    <a:pt x="42" y="37"/>
                    <a:pt x="42" y="55"/>
                  </a:cubicBezTo>
                  <a:cubicBezTo>
                    <a:pt x="42" y="73"/>
                    <a:pt x="28" y="88"/>
                    <a:pt x="7" y="88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110"/>
                    <a:pt x="0" y="110"/>
                    <a:pt x="9" y="110"/>
                  </a:cubicBezTo>
                  <a:cubicBezTo>
                    <a:pt x="43" y="110"/>
                    <a:pt x="66" y="86"/>
                    <a:pt x="66" y="55"/>
                  </a:cubicBezTo>
                  <a:cubicBezTo>
                    <a:pt x="66" y="24"/>
                    <a:pt x="42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85066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209B50-7229-460E-9DA3-4922A057FD43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4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209B50-7229-460E-9DA3-4922A057FD43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3221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209B50-7229-460E-9DA3-4922A057FD43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6" name="Pladsholder til slidebillede 5">
            <a:extLst>
              <a:ext uri="{FF2B5EF4-FFF2-40B4-BE49-F238E27FC236}">
                <a16:creationId xmlns:a16="http://schemas.microsoft.com/office/drawing/2014/main" id="{57BCBA97-991C-4DC1-A1C9-E07B2E90F5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Pladsholder til noter 6">
            <a:extLst>
              <a:ext uri="{FF2B5EF4-FFF2-40B4-BE49-F238E27FC236}">
                <a16:creationId xmlns:a16="http://schemas.microsoft.com/office/drawing/2014/main" id="{47D9D588-7D44-4337-A304-D310ABC3C0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338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: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ktangel 56">
            <a:extLst>
              <a:ext uri="{FF2B5EF4-FFF2-40B4-BE49-F238E27FC236}">
                <a16:creationId xmlns:a16="http://schemas.microsoft.com/office/drawing/2014/main" id="{D766E8D6-A1DF-4E04-A190-BB2238547B29}"/>
              </a:ext>
            </a:extLst>
          </p:cNvPr>
          <p:cNvSpPr>
            <a:spLocks noChangeAspect="1"/>
          </p:cNvSpPr>
          <p:nvPr userDrawn="1"/>
        </p:nvSpPr>
        <p:spPr>
          <a:xfrm>
            <a:off x="10020300" y="3474720"/>
            <a:ext cx="777875" cy="8401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2377B9-ADA9-4D30-B4BD-8A0897FBA4CE}"/>
              </a:ext>
            </a:extLst>
          </p:cNvPr>
          <p:cNvSpPr/>
          <p:nvPr userDrawn="1"/>
        </p:nvSpPr>
        <p:spPr>
          <a:xfrm>
            <a:off x="0" y="3798207"/>
            <a:ext cx="12192000" cy="280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87D2EDA-4178-473F-A06D-45D38442C429}"/>
              </a:ext>
            </a:extLst>
          </p:cNvPr>
          <p:cNvGrpSpPr/>
          <p:nvPr userDrawn="1"/>
        </p:nvGrpSpPr>
        <p:grpSpPr>
          <a:xfrm>
            <a:off x="5999746" y="4488712"/>
            <a:ext cx="4026512" cy="4026512"/>
            <a:chOff x="5999746" y="4488712"/>
            <a:chExt cx="4026512" cy="4026512"/>
          </a:xfrm>
        </p:grpSpPr>
        <p:sp>
          <p:nvSpPr>
            <p:cNvPr id="124" name="Freeform 12">
              <a:extLst>
                <a:ext uri="{FF2B5EF4-FFF2-40B4-BE49-F238E27FC236}">
                  <a16:creationId xmlns:a16="http://schemas.microsoft.com/office/drawing/2014/main" id="{8068DAE6-767C-4D47-880A-A289BD0F0C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99746" y="4488712"/>
              <a:ext cx="4026512" cy="4026512"/>
            </a:xfrm>
            <a:custGeom>
              <a:avLst/>
              <a:gdLst>
                <a:gd name="T0" fmla="*/ 605 w 1204"/>
                <a:gd name="T1" fmla="*/ 1203 h 1204"/>
                <a:gd name="T2" fmla="*/ 605 w 1204"/>
                <a:gd name="T3" fmla="*/ 1203 h 1204"/>
                <a:gd name="T4" fmla="*/ 1 w 1204"/>
                <a:gd name="T5" fmla="*/ 606 h 1204"/>
                <a:gd name="T6" fmla="*/ 1 w 1204"/>
                <a:gd name="T7" fmla="*/ 606 h 1204"/>
                <a:gd name="T8" fmla="*/ 598 w 1204"/>
                <a:gd name="T9" fmla="*/ 2 h 1204"/>
                <a:gd name="T10" fmla="*/ 1202 w 1204"/>
                <a:gd name="T11" fmla="*/ 599 h 1204"/>
                <a:gd name="T12" fmla="*/ 1202 w 1204"/>
                <a:gd name="T13" fmla="*/ 599 h 1204"/>
                <a:gd name="T14" fmla="*/ 605 w 1204"/>
                <a:gd name="T15" fmla="*/ 1203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4" h="1204">
                  <a:moveTo>
                    <a:pt x="605" y="1203"/>
                  </a:moveTo>
                  <a:lnTo>
                    <a:pt x="605" y="1203"/>
                  </a:lnTo>
                  <a:cubicBezTo>
                    <a:pt x="273" y="1204"/>
                    <a:pt x="3" y="937"/>
                    <a:pt x="1" y="606"/>
                  </a:cubicBezTo>
                  <a:lnTo>
                    <a:pt x="1" y="606"/>
                  </a:lnTo>
                  <a:cubicBezTo>
                    <a:pt x="0" y="274"/>
                    <a:pt x="267" y="4"/>
                    <a:pt x="598" y="2"/>
                  </a:cubicBezTo>
                  <a:cubicBezTo>
                    <a:pt x="930" y="0"/>
                    <a:pt x="1200" y="268"/>
                    <a:pt x="1202" y="599"/>
                  </a:cubicBezTo>
                  <a:lnTo>
                    <a:pt x="1202" y="599"/>
                  </a:lnTo>
                  <a:cubicBezTo>
                    <a:pt x="1204" y="931"/>
                    <a:pt x="936" y="1201"/>
                    <a:pt x="605" y="1203"/>
                  </a:cubicBezTo>
                  <a:close/>
                </a:path>
              </a:pathLst>
            </a:custGeom>
            <a:noFill/>
            <a:ln w="7938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25" name="Freeform 13">
              <a:extLst>
                <a:ext uri="{FF2B5EF4-FFF2-40B4-BE49-F238E27FC236}">
                  <a16:creationId xmlns:a16="http://schemas.microsoft.com/office/drawing/2014/main" id="{F5FD178C-FB02-4EF8-821D-6D35874AEF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191" y="4791665"/>
              <a:ext cx="3426115" cy="3420607"/>
            </a:xfrm>
            <a:custGeom>
              <a:avLst/>
              <a:gdLst>
                <a:gd name="T0" fmla="*/ 514 w 1023"/>
                <a:gd name="T1" fmla="*/ 1022 h 1023"/>
                <a:gd name="T2" fmla="*/ 514 w 1023"/>
                <a:gd name="T3" fmla="*/ 1022 h 1023"/>
                <a:gd name="T4" fmla="*/ 1 w 1023"/>
                <a:gd name="T5" fmla="*/ 514 h 1023"/>
                <a:gd name="T6" fmla="*/ 1 w 1023"/>
                <a:gd name="T7" fmla="*/ 514 h 1023"/>
                <a:gd name="T8" fmla="*/ 509 w 1023"/>
                <a:gd name="T9" fmla="*/ 1 h 1023"/>
                <a:gd name="T10" fmla="*/ 1022 w 1023"/>
                <a:gd name="T11" fmla="*/ 509 h 1023"/>
                <a:gd name="T12" fmla="*/ 1022 w 1023"/>
                <a:gd name="T13" fmla="*/ 509 h 1023"/>
                <a:gd name="T14" fmla="*/ 514 w 1023"/>
                <a:gd name="T15" fmla="*/ 1022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3" h="1023">
                  <a:moveTo>
                    <a:pt x="514" y="1022"/>
                  </a:moveTo>
                  <a:lnTo>
                    <a:pt x="514" y="1022"/>
                  </a:lnTo>
                  <a:cubicBezTo>
                    <a:pt x="233" y="1023"/>
                    <a:pt x="3" y="796"/>
                    <a:pt x="1" y="514"/>
                  </a:cubicBezTo>
                  <a:lnTo>
                    <a:pt x="1" y="514"/>
                  </a:lnTo>
                  <a:cubicBezTo>
                    <a:pt x="0" y="232"/>
                    <a:pt x="227" y="3"/>
                    <a:pt x="509" y="1"/>
                  </a:cubicBezTo>
                  <a:cubicBezTo>
                    <a:pt x="791" y="0"/>
                    <a:pt x="1020" y="227"/>
                    <a:pt x="1022" y="509"/>
                  </a:cubicBezTo>
                  <a:lnTo>
                    <a:pt x="1022" y="509"/>
                  </a:lnTo>
                  <a:cubicBezTo>
                    <a:pt x="1023" y="790"/>
                    <a:pt x="796" y="1020"/>
                    <a:pt x="514" y="1022"/>
                  </a:cubicBezTo>
                  <a:close/>
                </a:path>
              </a:pathLst>
            </a:custGeom>
            <a:noFill/>
            <a:ln w="7938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26" name="Freeform 14">
              <a:extLst>
                <a:ext uri="{FF2B5EF4-FFF2-40B4-BE49-F238E27FC236}">
                  <a16:creationId xmlns:a16="http://schemas.microsoft.com/office/drawing/2014/main" id="{E1800F38-7587-4196-9014-330062C369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00143" y="5089109"/>
              <a:ext cx="2820211" cy="2820211"/>
            </a:xfrm>
            <a:custGeom>
              <a:avLst/>
              <a:gdLst>
                <a:gd name="T0" fmla="*/ 424 w 843"/>
                <a:gd name="T1" fmla="*/ 842 h 843"/>
                <a:gd name="T2" fmla="*/ 424 w 843"/>
                <a:gd name="T3" fmla="*/ 842 h 843"/>
                <a:gd name="T4" fmla="*/ 1 w 843"/>
                <a:gd name="T5" fmla="*/ 424 h 843"/>
                <a:gd name="T6" fmla="*/ 419 w 843"/>
                <a:gd name="T7" fmla="*/ 1 h 843"/>
                <a:gd name="T8" fmla="*/ 842 w 843"/>
                <a:gd name="T9" fmla="*/ 419 h 843"/>
                <a:gd name="T10" fmla="*/ 842 w 843"/>
                <a:gd name="T11" fmla="*/ 419 h 843"/>
                <a:gd name="T12" fmla="*/ 424 w 843"/>
                <a:gd name="T13" fmla="*/ 842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3" h="843">
                  <a:moveTo>
                    <a:pt x="424" y="842"/>
                  </a:moveTo>
                  <a:lnTo>
                    <a:pt x="424" y="842"/>
                  </a:lnTo>
                  <a:cubicBezTo>
                    <a:pt x="192" y="843"/>
                    <a:pt x="3" y="656"/>
                    <a:pt x="1" y="424"/>
                  </a:cubicBezTo>
                  <a:cubicBezTo>
                    <a:pt x="0" y="192"/>
                    <a:pt x="187" y="3"/>
                    <a:pt x="419" y="1"/>
                  </a:cubicBezTo>
                  <a:cubicBezTo>
                    <a:pt x="651" y="0"/>
                    <a:pt x="840" y="187"/>
                    <a:pt x="842" y="419"/>
                  </a:cubicBezTo>
                  <a:lnTo>
                    <a:pt x="842" y="419"/>
                  </a:lnTo>
                  <a:cubicBezTo>
                    <a:pt x="843" y="651"/>
                    <a:pt x="656" y="840"/>
                    <a:pt x="424" y="842"/>
                  </a:cubicBezTo>
                  <a:close/>
                </a:path>
              </a:pathLst>
            </a:custGeom>
            <a:noFill/>
            <a:ln w="7938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27" name="Freeform 15">
              <a:extLst>
                <a:ext uri="{FF2B5EF4-FFF2-40B4-BE49-F238E27FC236}">
                  <a16:creationId xmlns:a16="http://schemas.microsoft.com/office/drawing/2014/main" id="{9132835E-7F9D-4782-85FA-95C8B00E1D4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03095" y="5392061"/>
              <a:ext cx="2214306" cy="2214306"/>
            </a:xfrm>
            <a:custGeom>
              <a:avLst/>
              <a:gdLst>
                <a:gd name="T0" fmla="*/ 332 w 662"/>
                <a:gd name="T1" fmla="*/ 662 h 662"/>
                <a:gd name="T2" fmla="*/ 332 w 662"/>
                <a:gd name="T3" fmla="*/ 662 h 662"/>
                <a:gd name="T4" fmla="*/ 1 w 662"/>
                <a:gd name="T5" fmla="*/ 333 h 662"/>
                <a:gd name="T6" fmla="*/ 1 w 662"/>
                <a:gd name="T7" fmla="*/ 333 h 662"/>
                <a:gd name="T8" fmla="*/ 329 w 662"/>
                <a:gd name="T9" fmla="*/ 1 h 662"/>
                <a:gd name="T10" fmla="*/ 661 w 662"/>
                <a:gd name="T11" fmla="*/ 330 h 662"/>
                <a:gd name="T12" fmla="*/ 332 w 662"/>
                <a:gd name="T13" fmla="*/ 66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662">
                  <a:moveTo>
                    <a:pt x="332" y="662"/>
                  </a:moveTo>
                  <a:lnTo>
                    <a:pt x="332" y="662"/>
                  </a:lnTo>
                  <a:cubicBezTo>
                    <a:pt x="150" y="662"/>
                    <a:pt x="1" y="516"/>
                    <a:pt x="1" y="333"/>
                  </a:cubicBezTo>
                  <a:lnTo>
                    <a:pt x="1" y="333"/>
                  </a:lnTo>
                  <a:cubicBezTo>
                    <a:pt x="0" y="151"/>
                    <a:pt x="146" y="2"/>
                    <a:pt x="329" y="1"/>
                  </a:cubicBezTo>
                  <a:cubicBezTo>
                    <a:pt x="511" y="0"/>
                    <a:pt x="660" y="147"/>
                    <a:pt x="661" y="330"/>
                  </a:cubicBezTo>
                  <a:cubicBezTo>
                    <a:pt x="662" y="512"/>
                    <a:pt x="515" y="661"/>
                    <a:pt x="332" y="662"/>
                  </a:cubicBezTo>
                  <a:close/>
                </a:path>
              </a:pathLst>
            </a:custGeom>
            <a:noFill/>
            <a:ln w="7938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59" name="Title 1">
            <a:extLst>
              <a:ext uri="{FF2B5EF4-FFF2-40B4-BE49-F238E27FC236}">
                <a16:creationId xmlns:a16="http://schemas.microsoft.com/office/drawing/2014/main" id="{06AED3E5-F98A-46B7-89B7-71609E7D831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194" y="2382643"/>
            <a:ext cx="12192001" cy="3025474"/>
          </a:xfrm>
          <a:noFill/>
        </p:spPr>
        <p:txBody>
          <a:bodyPr lIns="288000" tIns="396000" rIns="360000" bIns="0" anchor="b" anchorCtr="0">
            <a:noAutofit/>
          </a:bodyPr>
          <a:lstStyle>
            <a:lvl1pPr marL="144463" indent="0">
              <a:defRPr sz="4500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Tekst i én linje 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7DA4CE28-CE09-404F-A352-888E8DED2D4F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33388" y="5525428"/>
            <a:ext cx="4613275" cy="716622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/>
              <a:t>Tekst i </a:t>
            </a:r>
            <a:r>
              <a:rPr lang="da-DK" noProof="0" err="1"/>
              <a:t>maks</a:t>
            </a:r>
            <a:r>
              <a:rPr lang="da-DK" noProof="0"/>
              <a:t> 2 linjer</a:t>
            </a:r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1A8B42D5-C598-4B61-BEF6-DF7F9887B519}"/>
              </a:ext>
            </a:extLst>
          </p:cNvPr>
          <p:cNvSpPr>
            <a:spLocks/>
          </p:cNvSpPr>
          <p:nvPr userDrawn="1"/>
        </p:nvSpPr>
        <p:spPr bwMode="auto">
          <a:xfrm>
            <a:off x="11132708" y="1422401"/>
            <a:ext cx="2108196" cy="2108200"/>
          </a:xfrm>
          <a:custGeom>
            <a:avLst/>
            <a:gdLst>
              <a:gd name="T0" fmla="*/ 1589 w 3161"/>
              <a:gd name="T1" fmla="*/ 3156 h 3161"/>
              <a:gd name="T2" fmla="*/ 1589 w 3161"/>
              <a:gd name="T3" fmla="*/ 3156 h 3161"/>
              <a:gd name="T4" fmla="*/ 4 w 3161"/>
              <a:gd name="T5" fmla="*/ 1589 h 3161"/>
              <a:gd name="T6" fmla="*/ 4 w 3161"/>
              <a:gd name="T7" fmla="*/ 1589 h 3161"/>
              <a:gd name="T8" fmla="*/ 1571 w 3161"/>
              <a:gd name="T9" fmla="*/ 5 h 3161"/>
              <a:gd name="T10" fmla="*/ 3156 w 3161"/>
              <a:gd name="T11" fmla="*/ 1571 h 3161"/>
              <a:gd name="T12" fmla="*/ 3156 w 3161"/>
              <a:gd name="T13" fmla="*/ 1571 h 3161"/>
              <a:gd name="T14" fmla="*/ 1589 w 3161"/>
              <a:gd name="T15" fmla="*/ 3156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61" h="3161">
                <a:moveTo>
                  <a:pt x="1589" y="3156"/>
                </a:moveTo>
                <a:lnTo>
                  <a:pt x="1589" y="3156"/>
                </a:lnTo>
                <a:cubicBezTo>
                  <a:pt x="718" y="3161"/>
                  <a:pt x="8" y="2459"/>
                  <a:pt x="4" y="1589"/>
                </a:cubicBezTo>
                <a:lnTo>
                  <a:pt x="4" y="1589"/>
                </a:lnTo>
                <a:cubicBezTo>
                  <a:pt x="0" y="718"/>
                  <a:pt x="701" y="9"/>
                  <a:pt x="1571" y="5"/>
                </a:cubicBezTo>
                <a:cubicBezTo>
                  <a:pt x="2442" y="0"/>
                  <a:pt x="3152" y="701"/>
                  <a:pt x="3156" y="1571"/>
                </a:cubicBezTo>
                <a:lnTo>
                  <a:pt x="3156" y="1571"/>
                </a:lnTo>
                <a:cubicBezTo>
                  <a:pt x="3161" y="2442"/>
                  <a:pt x="2459" y="3152"/>
                  <a:pt x="1589" y="3156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09EB26C5-EF52-4EDE-A3F1-78B60C6E25E2}"/>
              </a:ext>
            </a:extLst>
          </p:cNvPr>
          <p:cNvSpPr>
            <a:spLocks/>
          </p:cNvSpPr>
          <p:nvPr userDrawn="1"/>
        </p:nvSpPr>
        <p:spPr bwMode="auto">
          <a:xfrm>
            <a:off x="8105775" y="431800"/>
            <a:ext cx="1757363" cy="1757363"/>
          </a:xfrm>
          <a:custGeom>
            <a:avLst/>
            <a:gdLst>
              <a:gd name="T0" fmla="*/ 765 w 1531"/>
              <a:gd name="T1" fmla="*/ 0 h 1531"/>
              <a:gd name="T2" fmla="*/ 765 w 1531"/>
              <a:gd name="T3" fmla="*/ 0 h 1531"/>
              <a:gd name="T4" fmla="*/ 0 w 1531"/>
              <a:gd name="T5" fmla="*/ 1531 h 1531"/>
              <a:gd name="T6" fmla="*/ 1531 w 1531"/>
              <a:gd name="T7" fmla="*/ 1531 h 1531"/>
              <a:gd name="T8" fmla="*/ 765 w 1531"/>
              <a:gd name="T9" fmla="*/ 0 h 1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1" h="1531">
                <a:moveTo>
                  <a:pt x="765" y="0"/>
                </a:moveTo>
                <a:lnTo>
                  <a:pt x="765" y="0"/>
                </a:lnTo>
                <a:lnTo>
                  <a:pt x="0" y="1531"/>
                </a:lnTo>
                <a:lnTo>
                  <a:pt x="1531" y="1531"/>
                </a:lnTo>
                <a:lnTo>
                  <a:pt x="765" y="0"/>
                </a:lnTo>
                <a:close/>
              </a:path>
            </a:pathLst>
          </a:custGeom>
          <a:solidFill>
            <a:srgbClr val="00306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" name="Picture Placeholder 76">
            <a:extLst>
              <a:ext uri="{FF2B5EF4-FFF2-40B4-BE49-F238E27FC236}">
                <a16:creationId xmlns:a16="http://schemas.microsoft.com/office/drawing/2014/main" id="{5A06B63C-54BC-44BF-AA69-9C3AC8FF899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4761" y="0"/>
            <a:ext cx="12201957" cy="3783013"/>
          </a:xfrm>
          <a:custGeom>
            <a:avLst/>
            <a:gdLst>
              <a:gd name="connsiteX0" fmla="*/ 439447 w 12201957"/>
              <a:gd name="connsiteY0" fmla="*/ 437924 h 3783013"/>
              <a:gd name="connsiteX1" fmla="*/ 439447 w 12201957"/>
              <a:gd name="connsiteY1" fmla="*/ 855437 h 3783013"/>
              <a:gd name="connsiteX2" fmla="*/ 610897 w 12201957"/>
              <a:gd name="connsiteY2" fmla="*/ 855437 h 3783013"/>
              <a:gd name="connsiteX3" fmla="*/ 610897 w 12201957"/>
              <a:gd name="connsiteY3" fmla="*/ 437924 h 3783013"/>
              <a:gd name="connsiteX4" fmla="*/ 760122 w 12201957"/>
              <a:gd name="connsiteY4" fmla="*/ 437924 h 3783013"/>
              <a:gd name="connsiteX5" fmla="*/ 760122 w 12201957"/>
              <a:gd name="connsiteY5" fmla="*/ 525222 h 3783013"/>
              <a:gd name="connsiteX6" fmla="*/ 786388 w 12201957"/>
              <a:gd name="connsiteY6" fmla="*/ 521427 h 3783013"/>
              <a:gd name="connsiteX7" fmla="*/ 917717 w 12201957"/>
              <a:gd name="connsiteY7" fmla="*/ 646681 h 3783013"/>
              <a:gd name="connsiteX8" fmla="*/ 786388 w 12201957"/>
              <a:gd name="connsiteY8" fmla="*/ 771935 h 3783013"/>
              <a:gd name="connsiteX9" fmla="*/ 760122 w 12201957"/>
              <a:gd name="connsiteY9" fmla="*/ 771935 h 3783013"/>
              <a:gd name="connsiteX10" fmla="*/ 760122 w 12201957"/>
              <a:gd name="connsiteY10" fmla="*/ 855437 h 3783013"/>
              <a:gd name="connsiteX11" fmla="*/ 793892 w 12201957"/>
              <a:gd name="connsiteY11" fmla="*/ 855437 h 3783013"/>
              <a:gd name="connsiteX12" fmla="*/ 1007772 w 12201957"/>
              <a:gd name="connsiteY12" fmla="*/ 646681 h 3783013"/>
              <a:gd name="connsiteX13" fmla="*/ 790140 w 12201957"/>
              <a:gd name="connsiteY13" fmla="*/ 437924 h 3783013"/>
              <a:gd name="connsiteX14" fmla="*/ 760122 w 12201957"/>
              <a:gd name="connsiteY14" fmla="*/ 437924 h 3783013"/>
              <a:gd name="connsiteX15" fmla="*/ 8988645 w 12201957"/>
              <a:gd name="connsiteY15" fmla="*/ 431800 h 3783013"/>
              <a:gd name="connsiteX16" fmla="*/ 8110537 w 12201957"/>
              <a:gd name="connsiteY16" fmla="*/ 2189163 h 3783013"/>
              <a:gd name="connsiteX17" fmla="*/ 9867900 w 12201957"/>
              <a:gd name="connsiteY17" fmla="*/ 2189163 h 3783013"/>
              <a:gd name="connsiteX18" fmla="*/ 1264948 w 12201957"/>
              <a:gd name="connsiteY18" fmla="*/ 423636 h 3783013"/>
              <a:gd name="connsiteX19" fmla="*/ 1044285 w 12201957"/>
              <a:gd name="connsiteY19" fmla="*/ 855436 h 3783013"/>
              <a:gd name="connsiteX20" fmla="*/ 1093498 w 12201957"/>
              <a:gd name="connsiteY20" fmla="*/ 855436 h 3783013"/>
              <a:gd name="connsiteX21" fmla="*/ 1264948 w 12201957"/>
              <a:gd name="connsiteY21" fmla="*/ 514124 h 3783013"/>
              <a:gd name="connsiteX22" fmla="*/ 1441160 w 12201957"/>
              <a:gd name="connsiteY22" fmla="*/ 855436 h 3783013"/>
              <a:gd name="connsiteX23" fmla="*/ 1485610 w 12201957"/>
              <a:gd name="connsiteY23" fmla="*/ 855436 h 3783013"/>
              <a:gd name="connsiteX24" fmla="*/ 0 w 12201957"/>
              <a:gd name="connsiteY24" fmla="*/ 0 h 3783013"/>
              <a:gd name="connsiteX25" fmla="*/ 12201957 w 12201957"/>
              <a:gd name="connsiteY25" fmla="*/ 0 h 3783013"/>
              <a:gd name="connsiteX26" fmla="*/ 12201957 w 12201957"/>
              <a:gd name="connsiteY26" fmla="*/ 1426483 h 3783013"/>
              <a:gd name="connsiteX27" fmla="*/ 12185232 w 12201957"/>
              <a:gd name="connsiteY27" fmla="*/ 1425736 h 3783013"/>
              <a:gd name="connsiteX28" fmla="*/ 11140138 w 12201957"/>
              <a:gd name="connsiteY28" fmla="*/ 2482170 h 3783013"/>
              <a:gd name="connsiteX29" fmla="*/ 12197237 w 12201957"/>
              <a:gd name="connsiteY29" fmla="*/ 3527266 h 3783013"/>
              <a:gd name="connsiteX30" fmla="*/ 12201957 w 12201957"/>
              <a:gd name="connsiteY30" fmla="*/ 3527006 h 3783013"/>
              <a:gd name="connsiteX31" fmla="*/ 12201957 w 12201957"/>
              <a:gd name="connsiteY31" fmla="*/ 3783013 h 3783013"/>
              <a:gd name="connsiteX32" fmla="*/ 10802937 w 12201957"/>
              <a:gd name="connsiteY32" fmla="*/ 3783013 h 3783013"/>
              <a:gd name="connsiteX33" fmla="*/ 10802937 w 12201957"/>
              <a:gd name="connsiteY33" fmla="*/ 3474720 h 3783013"/>
              <a:gd name="connsiteX34" fmla="*/ 10025062 w 12201957"/>
              <a:gd name="connsiteY34" fmla="*/ 3474720 h 3783013"/>
              <a:gd name="connsiteX35" fmla="*/ 10025062 w 12201957"/>
              <a:gd name="connsiteY35" fmla="*/ 3783013 h 3783013"/>
              <a:gd name="connsiteX36" fmla="*/ 0 w 12201957"/>
              <a:gd name="connsiteY36" fmla="*/ 3783013 h 378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201957" h="3783013">
                <a:moveTo>
                  <a:pt x="439447" y="437924"/>
                </a:moveTo>
                <a:lnTo>
                  <a:pt x="439447" y="855437"/>
                </a:lnTo>
                <a:lnTo>
                  <a:pt x="610897" y="855437"/>
                </a:lnTo>
                <a:lnTo>
                  <a:pt x="610897" y="437924"/>
                </a:lnTo>
                <a:close/>
                <a:moveTo>
                  <a:pt x="760122" y="437924"/>
                </a:moveTo>
                <a:lnTo>
                  <a:pt x="760122" y="525222"/>
                </a:lnTo>
                <a:cubicBezTo>
                  <a:pt x="786388" y="521427"/>
                  <a:pt x="786388" y="521427"/>
                  <a:pt x="786388" y="521427"/>
                </a:cubicBezTo>
                <a:cubicBezTo>
                  <a:pt x="865185" y="521427"/>
                  <a:pt x="917717" y="578360"/>
                  <a:pt x="917717" y="646681"/>
                </a:cubicBezTo>
                <a:cubicBezTo>
                  <a:pt x="917717" y="715001"/>
                  <a:pt x="865185" y="771935"/>
                  <a:pt x="786388" y="771935"/>
                </a:cubicBezTo>
                <a:cubicBezTo>
                  <a:pt x="760122" y="771935"/>
                  <a:pt x="760122" y="771935"/>
                  <a:pt x="760122" y="771935"/>
                </a:cubicBezTo>
                <a:cubicBezTo>
                  <a:pt x="760122" y="855437"/>
                  <a:pt x="760122" y="855437"/>
                  <a:pt x="760122" y="855437"/>
                </a:cubicBezTo>
                <a:cubicBezTo>
                  <a:pt x="760122" y="855437"/>
                  <a:pt x="760122" y="855437"/>
                  <a:pt x="793892" y="855437"/>
                </a:cubicBezTo>
                <a:cubicBezTo>
                  <a:pt x="921470" y="855437"/>
                  <a:pt x="1007772" y="764344"/>
                  <a:pt x="1007772" y="646681"/>
                </a:cubicBezTo>
                <a:cubicBezTo>
                  <a:pt x="1007772" y="529018"/>
                  <a:pt x="917717" y="437924"/>
                  <a:pt x="790140" y="437924"/>
                </a:cubicBezTo>
                <a:cubicBezTo>
                  <a:pt x="760122" y="437924"/>
                  <a:pt x="760122" y="437924"/>
                  <a:pt x="760122" y="437924"/>
                </a:cubicBezTo>
                <a:close/>
                <a:moveTo>
                  <a:pt x="8988645" y="431800"/>
                </a:moveTo>
                <a:lnTo>
                  <a:pt x="8110537" y="2189163"/>
                </a:lnTo>
                <a:lnTo>
                  <a:pt x="9867900" y="2189163"/>
                </a:lnTo>
                <a:close/>
                <a:moveTo>
                  <a:pt x="1264948" y="423636"/>
                </a:moveTo>
                <a:lnTo>
                  <a:pt x="1044285" y="855436"/>
                </a:lnTo>
                <a:lnTo>
                  <a:pt x="1093498" y="855436"/>
                </a:lnTo>
                <a:lnTo>
                  <a:pt x="1264948" y="514124"/>
                </a:lnTo>
                <a:lnTo>
                  <a:pt x="1441160" y="855436"/>
                </a:lnTo>
                <a:lnTo>
                  <a:pt x="1485610" y="855436"/>
                </a:lnTo>
                <a:close/>
                <a:moveTo>
                  <a:pt x="0" y="0"/>
                </a:moveTo>
                <a:lnTo>
                  <a:pt x="12201957" y="0"/>
                </a:lnTo>
                <a:lnTo>
                  <a:pt x="12201957" y="1426483"/>
                </a:lnTo>
                <a:lnTo>
                  <a:pt x="12185232" y="1425736"/>
                </a:lnTo>
                <a:cubicBezTo>
                  <a:pt x="11604995" y="1428404"/>
                  <a:pt x="11137470" y="1901265"/>
                  <a:pt x="11140138" y="2482170"/>
                </a:cubicBezTo>
                <a:cubicBezTo>
                  <a:pt x="11142806" y="3062409"/>
                  <a:pt x="11616333" y="3530601"/>
                  <a:pt x="12197237" y="3527266"/>
                </a:cubicBezTo>
                <a:lnTo>
                  <a:pt x="12201957" y="3527006"/>
                </a:lnTo>
                <a:lnTo>
                  <a:pt x="12201957" y="3783013"/>
                </a:lnTo>
                <a:lnTo>
                  <a:pt x="10802937" y="3783013"/>
                </a:lnTo>
                <a:lnTo>
                  <a:pt x="10802937" y="3474720"/>
                </a:lnTo>
                <a:lnTo>
                  <a:pt x="10025062" y="3474720"/>
                </a:lnTo>
                <a:lnTo>
                  <a:pt x="10025062" y="3783013"/>
                </a:lnTo>
                <a:lnTo>
                  <a:pt x="0" y="3783013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295CFE1E-4A88-403E-B911-381B780CA0B5}"/>
              </a:ext>
            </a:extLst>
          </p:cNvPr>
          <p:cNvSpPr>
            <a:spLocks/>
          </p:cNvSpPr>
          <p:nvPr userDrawn="1"/>
        </p:nvSpPr>
        <p:spPr bwMode="auto">
          <a:xfrm>
            <a:off x="1039522" y="423636"/>
            <a:ext cx="441325" cy="431800"/>
          </a:xfrm>
          <a:custGeom>
            <a:avLst/>
            <a:gdLst>
              <a:gd name="T0" fmla="*/ 278 w 278"/>
              <a:gd name="T1" fmla="*/ 272 h 272"/>
              <a:gd name="T2" fmla="*/ 139 w 278"/>
              <a:gd name="T3" fmla="*/ 0 h 272"/>
              <a:gd name="T4" fmla="*/ 0 w 278"/>
              <a:gd name="T5" fmla="*/ 272 h 272"/>
              <a:gd name="T6" fmla="*/ 31 w 278"/>
              <a:gd name="T7" fmla="*/ 272 h 272"/>
              <a:gd name="T8" fmla="*/ 139 w 278"/>
              <a:gd name="T9" fmla="*/ 57 h 272"/>
              <a:gd name="T10" fmla="*/ 250 w 278"/>
              <a:gd name="T11" fmla="*/ 272 h 272"/>
              <a:gd name="T12" fmla="*/ 278 w 278"/>
              <a:gd name="T13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" h="272">
                <a:moveTo>
                  <a:pt x="278" y="272"/>
                </a:moveTo>
                <a:lnTo>
                  <a:pt x="139" y="0"/>
                </a:lnTo>
                <a:lnTo>
                  <a:pt x="0" y="272"/>
                </a:lnTo>
                <a:lnTo>
                  <a:pt x="31" y="272"/>
                </a:lnTo>
                <a:lnTo>
                  <a:pt x="139" y="57"/>
                </a:lnTo>
                <a:lnTo>
                  <a:pt x="250" y="272"/>
                </a:lnTo>
                <a:lnTo>
                  <a:pt x="278" y="2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FCB711E5-23A9-432A-BB9F-6D0EAE77F7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684" y="437924"/>
            <a:ext cx="171450" cy="417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6A4B2155-C995-45D3-8BA8-EBA278A25C2A}"/>
              </a:ext>
            </a:extLst>
          </p:cNvPr>
          <p:cNvSpPr>
            <a:spLocks/>
          </p:cNvSpPr>
          <p:nvPr userDrawn="1"/>
        </p:nvSpPr>
        <p:spPr bwMode="auto">
          <a:xfrm>
            <a:off x="755359" y="437924"/>
            <a:ext cx="247650" cy="417513"/>
          </a:xfrm>
          <a:custGeom>
            <a:avLst/>
            <a:gdLst>
              <a:gd name="T0" fmla="*/ 0 w 66"/>
              <a:gd name="T1" fmla="*/ 23 h 110"/>
              <a:gd name="T2" fmla="*/ 7 w 66"/>
              <a:gd name="T3" fmla="*/ 22 h 110"/>
              <a:gd name="T4" fmla="*/ 42 w 66"/>
              <a:gd name="T5" fmla="*/ 55 h 110"/>
              <a:gd name="T6" fmla="*/ 7 w 66"/>
              <a:gd name="T7" fmla="*/ 88 h 110"/>
              <a:gd name="T8" fmla="*/ 0 w 66"/>
              <a:gd name="T9" fmla="*/ 88 h 110"/>
              <a:gd name="T10" fmla="*/ 0 w 66"/>
              <a:gd name="T11" fmla="*/ 110 h 110"/>
              <a:gd name="T12" fmla="*/ 9 w 66"/>
              <a:gd name="T13" fmla="*/ 110 h 110"/>
              <a:gd name="T14" fmla="*/ 66 w 66"/>
              <a:gd name="T15" fmla="*/ 55 h 110"/>
              <a:gd name="T16" fmla="*/ 8 w 66"/>
              <a:gd name="T17" fmla="*/ 0 h 110"/>
              <a:gd name="T18" fmla="*/ 0 w 66"/>
              <a:gd name="T19" fmla="*/ 0 h 110"/>
              <a:gd name="T20" fmla="*/ 0 w 66"/>
              <a:gd name="T21" fmla="*/ 23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110">
                <a:moveTo>
                  <a:pt x="0" y="23"/>
                </a:moveTo>
                <a:cubicBezTo>
                  <a:pt x="7" y="22"/>
                  <a:pt x="7" y="22"/>
                  <a:pt x="7" y="22"/>
                </a:cubicBezTo>
                <a:cubicBezTo>
                  <a:pt x="28" y="22"/>
                  <a:pt x="42" y="37"/>
                  <a:pt x="42" y="55"/>
                </a:cubicBezTo>
                <a:cubicBezTo>
                  <a:pt x="42" y="73"/>
                  <a:pt x="28" y="88"/>
                  <a:pt x="7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0"/>
                  <a:pt x="0" y="110"/>
                  <a:pt x="0" y="110"/>
                </a:cubicBezTo>
                <a:cubicBezTo>
                  <a:pt x="0" y="110"/>
                  <a:pt x="0" y="110"/>
                  <a:pt x="9" y="110"/>
                </a:cubicBezTo>
                <a:cubicBezTo>
                  <a:pt x="43" y="110"/>
                  <a:pt x="66" y="86"/>
                  <a:pt x="66" y="55"/>
                </a:cubicBezTo>
                <a:cubicBezTo>
                  <a:pt x="66" y="24"/>
                  <a:pt x="42" y="0"/>
                  <a:pt x="8" y="0"/>
                </a:cubicBezTo>
                <a:cubicBezTo>
                  <a:pt x="0" y="0"/>
                  <a:pt x="0" y="0"/>
                  <a:pt x="0" y="0"/>
                </a:cubicBezTo>
                <a:lnTo>
                  <a:pt x="0" y="2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16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388" y="1603375"/>
            <a:ext cx="5572125" cy="4638675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181725" y="1603375"/>
            <a:ext cx="5575299" cy="4638675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5AF90F-39BF-4666-B34A-19106E83A3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/>
              <a:t>Tekst i én linje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39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387" y="1603375"/>
            <a:ext cx="5572125" cy="4638675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0"/>
          </p:nvPr>
        </p:nvSpPr>
        <p:spPr>
          <a:xfrm>
            <a:off x="6181725" y="1603375"/>
            <a:ext cx="5575299" cy="4638675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3C139B-5C48-4CE9-99A4-3D958D502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/>
              <a:t>Tekst i én linje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871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3387" y="1603375"/>
            <a:ext cx="5571593" cy="4638675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0" indent="0">
              <a:buNone/>
              <a:defRPr b="1"/>
            </a:lvl2pPr>
            <a:lvl3pPr marL="0">
              <a:defRPr/>
            </a:lvl3pPr>
            <a:lvl4pPr marL="504000">
              <a:defRPr/>
            </a:lvl4pPr>
            <a:lvl5pPr marL="756000">
              <a:defRPr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6181725" y="1603375"/>
            <a:ext cx="5575299" cy="4638675"/>
          </a:xfrm>
          <a:solidFill>
            <a:schemeClr val="accent1"/>
          </a:solidFill>
        </p:spPr>
        <p:txBody>
          <a:bodyPr lIns="252000" tIns="252000" rIns="180000" bIns="180000">
            <a:noAutofit/>
          </a:bodyPr>
          <a:lstStyle>
            <a:lvl1pPr marL="342900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104D62-6B2C-4D96-BD8A-67BBAC38D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/>
              <a:t>Tekst i én linje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4083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33387" y="1603374"/>
            <a:ext cx="6530975" cy="4638675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5" hasCustomPrompt="1"/>
          </p:nvPr>
        </p:nvSpPr>
        <p:spPr>
          <a:xfrm>
            <a:off x="7142162" y="1603375"/>
            <a:ext cx="4614863" cy="167098"/>
          </a:xfrm>
        </p:spPr>
        <p:txBody>
          <a:bodyPr wrap="none">
            <a:noAutofit/>
          </a:bodyPr>
          <a:lstStyle>
            <a:lvl1pPr marL="0" indent="0">
              <a:lnSpc>
                <a:spcPct val="100000"/>
              </a:lnSpc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/>
              <a:t>Graf overskrift</a:t>
            </a:r>
          </a:p>
        </p:txBody>
      </p:sp>
      <p:cxnSp>
        <p:nvCxnSpPr>
          <p:cNvPr id="29" name="Straight Connector 28"/>
          <p:cNvCxnSpPr>
            <a:cxnSpLocks/>
          </p:cNvCxnSpPr>
          <p:nvPr userDrawn="1"/>
        </p:nvCxnSpPr>
        <p:spPr>
          <a:xfrm>
            <a:off x="7143785" y="1764659"/>
            <a:ext cx="4608000" cy="0"/>
          </a:xfrm>
          <a:prstGeom prst="line">
            <a:avLst/>
          </a:prstGeom>
          <a:ln w="6350">
            <a:solidFill>
              <a:srgbClr val="50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7140959" y="6135416"/>
            <a:ext cx="4614863" cy="14750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/>
              <a:t>Billedtekst eller noter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99E601-C6DD-48DB-BE64-97C8BBDEA4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/>
              <a:t>Tekst i én linje</a:t>
            </a:r>
            <a:endParaRPr lang="da-DK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83B29B1F-4C1B-4905-BE3B-F86C1AAFA9EF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143749" y="1832679"/>
            <a:ext cx="4612073" cy="4018965"/>
          </a:xfrm>
        </p:spPr>
        <p:txBody>
          <a:bodyPr bIns="792000" anchor="ctr"/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diagram</a:t>
            </a:r>
          </a:p>
        </p:txBody>
      </p:sp>
    </p:spTree>
    <p:extLst>
      <p:ext uri="{BB962C8B-B14F-4D97-AF65-F5344CB8AC3E}">
        <p14:creationId xmlns:p14="http://schemas.microsoft.com/office/powerpoint/2010/main" val="1119629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ks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387" y="2208174"/>
            <a:ext cx="3656013" cy="3070263"/>
          </a:xfrm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265613" y="2208174"/>
            <a:ext cx="3657600" cy="3070263"/>
          </a:xfrm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8099426" y="2208174"/>
            <a:ext cx="3657600" cy="3070263"/>
          </a:xfrm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7DE8CF-CADC-48A5-923B-022B85422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/>
              <a:t>Tekst i én linje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EA93A-06C5-46A4-9420-0F547DBDB72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3387" y="1603375"/>
            <a:ext cx="3657600" cy="6048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tIns="162000" rIns="180000" bIns="180000" anchor="t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252000" indent="0">
              <a:buNone/>
              <a:defRPr/>
            </a:lvl2pPr>
            <a:lvl3pPr marL="504000" indent="0">
              <a:buNone/>
              <a:defRPr/>
            </a:lvl3pPr>
            <a:lvl4pPr marL="756000" indent="0">
              <a:buNone/>
              <a:defRPr/>
            </a:lvl4pPr>
            <a:lvl5pPr marL="1008000" indent="0">
              <a:buNone/>
              <a:defRPr/>
            </a:lvl5pPr>
          </a:lstStyle>
          <a:p>
            <a:pPr lvl="0"/>
            <a:r>
              <a:rPr lang="en-US"/>
              <a:t>Header</a:t>
            </a:r>
            <a:endParaRPr lang="da-DK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475C91C-07C8-4146-97EA-FC9BC50290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66405" y="1603375"/>
            <a:ext cx="3657600" cy="6048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tIns="162000" rIns="180000" bIns="180000" anchor="t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252000" indent="0">
              <a:buNone/>
              <a:defRPr/>
            </a:lvl2pPr>
            <a:lvl3pPr marL="504000" indent="0">
              <a:buNone/>
              <a:defRPr/>
            </a:lvl3pPr>
            <a:lvl4pPr marL="756000" indent="0">
              <a:buNone/>
              <a:defRPr/>
            </a:lvl4pPr>
            <a:lvl5pPr marL="1008000" indent="0">
              <a:buNone/>
              <a:defRPr/>
            </a:lvl5pPr>
          </a:lstStyle>
          <a:p>
            <a:pPr lvl="0"/>
            <a:r>
              <a:rPr lang="en-US"/>
              <a:t>Header</a:t>
            </a:r>
            <a:endParaRPr lang="da-DK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2BE00AC-37AD-454E-A6B6-AFD1ABDEE3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99424" y="1603375"/>
            <a:ext cx="3657600" cy="6048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tIns="162000" rIns="180000" bIns="180000" anchor="t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252000" indent="0">
              <a:buNone/>
              <a:defRPr/>
            </a:lvl2pPr>
            <a:lvl3pPr marL="504000" indent="0">
              <a:buNone/>
              <a:defRPr/>
            </a:lvl3pPr>
            <a:lvl4pPr marL="756000" indent="0">
              <a:buNone/>
              <a:defRPr/>
            </a:lvl4pPr>
            <a:lvl5pPr marL="1008000" indent="0">
              <a:buNone/>
              <a:defRPr/>
            </a:lvl5pPr>
          </a:lstStyle>
          <a:p>
            <a:pPr lvl="0"/>
            <a:r>
              <a:rPr lang="en-US"/>
              <a:t>Header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8336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oks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387" y="1603375"/>
            <a:ext cx="3656013" cy="2228687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265613" y="1603375"/>
            <a:ext cx="3657600" cy="2228687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8099426" y="1603375"/>
            <a:ext cx="3657600" cy="2228687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431800" y="4011448"/>
            <a:ext cx="3656013" cy="2230601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264026" y="4011448"/>
            <a:ext cx="3657600" cy="2230601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7"/>
          </p:nvPr>
        </p:nvSpPr>
        <p:spPr>
          <a:xfrm>
            <a:off x="8097839" y="4011448"/>
            <a:ext cx="3657600" cy="2230601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ECC068-F534-40A1-B71D-3EDCB3C18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Tekst i én linje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6129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okse 3 billeder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>
            <a:extLst>
              <a:ext uri="{FF2B5EF4-FFF2-40B4-BE49-F238E27FC236}">
                <a16:creationId xmlns:a16="http://schemas.microsoft.com/office/drawing/2014/main" id="{774FC3A5-8C98-46DB-82C0-5260E0E28B5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67201" y="1603375"/>
            <a:ext cx="3656012" cy="2228687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5E78616-9722-4D48-BB79-6E0AE34D70C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264026" y="4011448"/>
            <a:ext cx="3657600" cy="2230601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14" name="Pladsholder til billede 3">
            <a:extLst>
              <a:ext uri="{FF2B5EF4-FFF2-40B4-BE49-F238E27FC236}">
                <a16:creationId xmlns:a16="http://schemas.microsoft.com/office/drawing/2014/main" id="{8179161B-A59C-45F7-BDBB-619E7FFF520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36563" y="1603375"/>
            <a:ext cx="3656012" cy="2228687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38B69B-128E-458B-85B2-212C8C7D1E1B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33388" y="4011448"/>
            <a:ext cx="3657600" cy="2230601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16" name="Pladsholder til billede 3">
            <a:extLst>
              <a:ext uri="{FF2B5EF4-FFF2-40B4-BE49-F238E27FC236}">
                <a16:creationId xmlns:a16="http://schemas.microsoft.com/office/drawing/2014/main" id="{088F2997-94DB-4C45-860A-D1154A43E59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05775" y="1603375"/>
            <a:ext cx="3656012" cy="2228687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06F0636-1610-45E6-8A59-80311FC44EF2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8102600" y="4011448"/>
            <a:ext cx="3657600" cy="2230601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148211-D24D-44BF-92DF-3AF6E404E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/>
              <a:t>Tekst i én linje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2744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ks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388" y="1603375"/>
            <a:ext cx="2695576" cy="4638675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308350" y="1603375"/>
            <a:ext cx="2698750" cy="4638675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6186486" y="1603375"/>
            <a:ext cx="2697162" cy="4638675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9063034" y="1603375"/>
            <a:ext cx="2697162" cy="4638675"/>
          </a:xfrm>
        </p:spPr>
        <p:txBody>
          <a:bodyPr>
            <a:noAutofit/>
          </a:bodyPr>
          <a:lstStyle>
            <a:lvl1pPr marL="250825" marR="0" indent="-250825" algn="l" defTabSz="914400" rtl="0" eaLnBrk="1" fontAlgn="auto" latinLnBrk="0" hangingPunct="1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Clr>
                <a:srgbClr val="505050"/>
              </a:buClr>
              <a:buSzTx/>
              <a:buFont typeface="Arial" pitchFamily="34" charset="0"/>
              <a:buChar char="•"/>
              <a:tabLst/>
              <a:defRPr sz="2200"/>
            </a:lvl1pPr>
            <a:lvl2pPr marL="504000" marR="0" indent="-252000" algn="l" defTabSz="914400" rtl="0" eaLnBrk="1" fontAlgn="auto" latinLnBrk="0" hangingPunct="1">
              <a:lnSpc>
                <a:spcPct val="91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2pPr>
            <a:lvl3pPr marL="756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4pPr>
            <a:lvl5pPr marL="1260000" marR="0" indent="-252000" algn="l" defTabSz="914400" rtl="0" eaLnBrk="1" fontAlgn="auto" latinLnBrk="0" hangingPunct="1">
              <a:lnSpc>
                <a:spcPct val="91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E0289A-87B5-41E6-91BD-F99965B2D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/>
              <a:t>Tekst i én linje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7564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387" y="436563"/>
            <a:ext cx="11323637" cy="5805487"/>
          </a:xfrm>
        </p:spPr>
        <p:txBody>
          <a:bodyPr tIns="0">
            <a:normAutofit/>
          </a:bodyPr>
          <a:lstStyle>
            <a:lvl1pPr marL="0" indent="0" algn="l">
              <a:buNone/>
              <a:defRPr sz="16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541370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-2562"/>
            <a:ext cx="12192000" cy="6678000"/>
          </a:xfrm>
          <a:prstGeom prst="rect">
            <a:avLst/>
          </a:prstGeom>
          <a:solidFill>
            <a:srgbClr val="50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11" name="Media Placeholder 9"/>
          <p:cNvSpPr>
            <a:spLocks noGrp="1"/>
          </p:cNvSpPr>
          <p:nvPr>
            <p:ph type="media" sz="quarter" idx="13"/>
          </p:nvPr>
        </p:nvSpPr>
        <p:spPr>
          <a:xfrm>
            <a:off x="433387" y="436568"/>
            <a:ext cx="11323637" cy="5805482"/>
          </a:xfrm>
        </p:spPr>
        <p:txBody>
          <a:bodyPr tIns="255600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medie</a:t>
            </a:r>
          </a:p>
        </p:txBody>
      </p:sp>
    </p:spTree>
    <p:extLst>
      <p:ext uri="{BB962C8B-B14F-4D97-AF65-F5344CB8AC3E}">
        <p14:creationId xmlns:p14="http://schemas.microsoft.com/office/powerpoint/2010/main" val="216495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_EtF_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ktangel 56">
            <a:extLst>
              <a:ext uri="{FF2B5EF4-FFF2-40B4-BE49-F238E27FC236}">
                <a16:creationId xmlns:a16="http://schemas.microsoft.com/office/drawing/2014/main" id="{D766E8D6-A1DF-4E04-A190-BB2238547B29}"/>
              </a:ext>
            </a:extLst>
          </p:cNvPr>
          <p:cNvSpPr>
            <a:spLocks noChangeAspect="1"/>
          </p:cNvSpPr>
          <p:nvPr userDrawn="1"/>
        </p:nvSpPr>
        <p:spPr>
          <a:xfrm>
            <a:off x="10020300" y="3474720"/>
            <a:ext cx="777875" cy="8401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2377B9-ADA9-4D30-B4BD-8A0897FBA4CE}"/>
              </a:ext>
            </a:extLst>
          </p:cNvPr>
          <p:cNvSpPr/>
          <p:nvPr userDrawn="1"/>
        </p:nvSpPr>
        <p:spPr>
          <a:xfrm>
            <a:off x="0" y="3798207"/>
            <a:ext cx="12192000" cy="280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428E5A8E-499C-41DC-8243-7465C854ACB8}"/>
              </a:ext>
            </a:extLst>
          </p:cNvPr>
          <p:cNvGrpSpPr/>
          <p:nvPr userDrawn="1"/>
        </p:nvGrpSpPr>
        <p:grpSpPr>
          <a:xfrm>
            <a:off x="10525864" y="6455484"/>
            <a:ext cx="1484187" cy="252000"/>
            <a:chOff x="10607618" y="6502745"/>
            <a:chExt cx="1484187" cy="252000"/>
          </a:xfrm>
        </p:grpSpPr>
        <p:sp>
          <p:nvSpPr>
            <p:cNvPr id="96" name="Freeform 6">
              <a:extLst>
                <a:ext uri="{FF2B5EF4-FFF2-40B4-BE49-F238E27FC236}">
                  <a16:creationId xmlns:a16="http://schemas.microsoft.com/office/drawing/2014/main" id="{A2FFDDCE-1F79-44A1-AEA5-7DB109FBEAA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607618" y="6606119"/>
              <a:ext cx="600733" cy="148626"/>
            </a:xfrm>
            <a:custGeom>
              <a:avLst/>
              <a:gdLst>
                <a:gd name="T0" fmla="*/ 588 w 611"/>
                <a:gd name="T1" fmla="*/ 59 h 150"/>
                <a:gd name="T2" fmla="*/ 561 w 611"/>
                <a:gd name="T3" fmla="*/ 62 h 150"/>
                <a:gd name="T4" fmla="*/ 561 w 611"/>
                <a:gd name="T5" fmla="*/ 100 h 150"/>
                <a:gd name="T6" fmla="*/ 598 w 611"/>
                <a:gd name="T7" fmla="*/ 100 h 150"/>
                <a:gd name="T8" fmla="*/ 605 w 611"/>
                <a:gd name="T9" fmla="*/ 61 h 150"/>
                <a:gd name="T10" fmla="*/ 502 w 611"/>
                <a:gd name="T11" fmla="*/ 73 h 150"/>
                <a:gd name="T12" fmla="*/ 554 w 611"/>
                <a:gd name="T13" fmla="*/ 92 h 150"/>
                <a:gd name="T14" fmla="*/ 501 w 611"/>
                <a:gd name="T15" fmla="*/ 84 h 150"/>
                <a:gd name="T16" fmla="*/ 518 w 611"/>
                <a:gd name="T17" fmla="*/ 44 h 150"/>
                <a:gd name="T18" fmla="*/ 554 w 611"/>
                <a:gd name="T19" fmla="*/ 92 h 150"/>
                <a:gd name="T20" fmla="*/ 437 w 611"/>
                <a:gd name="T21" fmla="*/ 57 h 150"/>
                <a:gd name="T22" fmla="*/ 453 w 611"/>
                <a:gd name="T23" fmla="*/ 92 h 150"/>
                <a:gd name="T24" fmla="*/ 472 w 611"/>
                <a:gd name="T25" fmla="*/ 84 h 150"/>
                <a:gd name="T26" fmla="*/ 400 w 611"/>
                <a:gd name="T27" fmla="*/ 82 h 150"/>
                <a:gd name="T28" fmla="*/ 398 w 611"/>
                <a:gd name="T29" fmla="*/ 117 h 150"/>
                <a:gd name="T30" fmla="*/ 390 w 611"/>
                <a:gd name="T31" fmla="*/ 70 h 150"/>
                <a:gd name="T32" fmla="*/ 341 w 611"/>
                <a:gd name="T33" fmla="*/ 45 h 150"/>
                <a:gd name="T34" fmla="*/ 321 w 611"/>
                <a:gd name="T35" fmla="*/ 62 h 150"/>
                <a:gd name="T36" fmla="*/ 313 w 611"/>
                <a:gd name="T37" fmla="*/ 117 h 150"/>
                <a:gd name="T38" fmla="*/ 341 w 611"/>
                <a:gd name="T39" fmla="*/ 100 h 150"/>
                <a:gd name="T40" fmla="*/ 370 w 611"/>
                <a:gd name="T41" fmla="*/ 77 h 150"/>
                <a:gd name="T42" fmla="*/ 304 w 611"/>
                <a:gd name="T43" fmla="*/ 117 h 150"/>
                <a:gd name="T44" fmla="*/ 296 w 611"/>
                <a:gd name="T45" fmla="*/ 45 h 150"/>
                <a:gd name="T46" fmla="*/ 276 w 611"/>
                <a:gd name="T47" fmla="*/ 61 h 150"/>
                <a:gd name="T48" fmla="*/ 268 w 611"/>
                <a:gd name="T49" fmla="*/ 117 h 150"/>
                <a:gd name="T50" fmla="*/ 286 w 611"/>
                <a:gd name="T51" fmla="*/ 0 h 150"/>
                <a:gd name="T52" fmla="*/ 299 w 611"/>
                <a:gd name="T53" fmla="*/ 13 h 150"/>
                <a:gd name="T54" fmla="*/ 195 w 611"/>
                <a:gd name="T55" fmla="*/ 80 h 150"/>
                <a:gd name="T56" fmla="*/ 260 w 611"/>
                <a:gd name="T57" fmla="*/ 62 h 150"/>
                <a:gd name="T58" fmla="*/ 233 w 611"/>
                <a:gd name="T59" fmla="*/ 57 h 150"/>
                <a:gd name="T60" fmla="*/ 207 w 611"/>
                <a:gd name="T61" fmla="*/ 115 h 150"/>
                <a:gd name="T62" fmla="*/ 211 w 611"/>
                <a:gd name="T63" fmla="*/ 134 h 150"/>
                <a:gd name="T64" fmla="*/ 178 w 611"/>
                <a:gd name="T65" fmla="*/ 139 h 150"/>
                <a:gd name="T66" fmla="*/ 252 w 611"/>
                <a:gd name="T67" fmla="*/ 62 h 150"/>
                <a:gd name="T68" fmla="*/ 168 w 611"/>
                <a:gd name="T69" fmla="*/ 100 h 150"/>
                <a:gd name="T70" fmla="*/ 134 w 611"/>
                <a:gd name="T71" fmla="*/ 44 h 150"/>
                <a:gd name="T72" fmla="*/ 84 w 611"/>
                <a:gd name="T73" fmla="*/ 45 h 150"/>
                <a:gd name="T74" fmla="*/ 92 w 611"/>
                <a:gd name="T75" fmla="*/ 100 h 150"/>
                <a:gd name="T76" fmla="*/ 120 w 611"/>
                <a:gd name="T77" fmla="*/ 117 h 150"/>
                <a:gd name="T78" fmla="*/ 112 w 611"/>
                <a:gd name="T79" fmla="*/ 78 h 150"/>
                <a:gd name="T80" fmla="*/ 140 w 611"/>
                <a:gd name="T81" fmla="*/ 117 h 150"/>
                <a:gd name="T82" fmla="*/ 72 w 611"/>
                <a:gd name="T83" fmla="*/ 81 h 150"/>
                <a:gd name="T84" fmla="*/ 30 w 611"/>
                <a:gd name="T85" fmla="*/ 99 h 150"/>
                <a:gd name="T86" fmla="*/ 61 w 611"/>
                <a:gd name="T87" fmla="*/ 48 h 150"/>
                <a:gd name="T88" fmla="*/ 55 w 611"/>
                <a:gd name="T89" fmla="*/ 20 h 150"/>
                <a:gd name="T90" fmla="*/ 72 w 611"/>
                <a:gd name="T91" fmla="*/ 2 h 150"/>
                <a:gd name="T92" fmla="*/ 9 w 611"/>
                <a:gd name="T93" fmla="*/ 20 h 150"/>
                <a:gd name="T94" fmla="*/ 0 w 611"/>
                <a:gd name="T95" fmla="*/ 1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1" h="150">
                  <a:moveTo>
                    <a:pt x="611" y="62"/>
                  </a:moveTo>
                  <a:cubicBezTo>
                    <a:pt x="611" y="43"/>
                    <a:pt x="611" y="43"/>
                    <a:pt x="611" y="43"/>
                  </a:cubicBezTo>
                  <a:cubicBezTo>
                    <a:pt x="597" y="44"/>
                    <a:pt x="595" y="48"/>
                    <a:pt x="588" y="59"/>
                  </a:cubicBezTo>
                  <a:cubicBezTo>
                    <a:pt x="588" y="45"/>
                    <a:pt x="588" y="45"/>
                    <a:pt x="588" y="45"/>
                  </a:cubicBezTo>
                  <a:cubicBezTo>
                    <a:pt x="561" y="45"/>
                    <a:pt x="561" y="45"/>
                    <a:pt x="561" y="45"/>
                  </a:cubicBezTo>
                  <a:cubicBezTo>
                    <a:pt x="561" y="62"/>
                    <a:pt x="561" y="62"/>
                    <a:pt x="561" y="62"/>
                  </a:cubicBezTo>
                  <a:cubicBezTo>
                    <a:pt x="570" y="62"/>
                    <a:pt x="570" y="62"/>
                    <a:pt x="570" y="62"/>
                  </a:cubicBezTo>
                  <a:cubicBezTo>
                    <a:pt x="570" y="100"/>
                    <a:pt x="570" y="100"/>
                    <a:pt x="570" y="100"/>
                  </a:cubicBezTo>
                  <a:cubicBezTo>
                    <a:pt x="561" y="100"/>
                    <a:pt x="561" y="100"/>
                    <a:pt x="561" y="100"/>
                  </a:cubicBezTo>
                  <a:cubicBezTo>
                    <a:pt x="561" y="117"/>
                    <a:pt x="561" y="117"/>
                    <a:pt x="561" y="117"/>
                  </a:cubicBezTo>
                  <a:cubicBezTo>
                    <a:pt x="598" y="117"/>
                    <a:pt x="598" y="117"/>
                    <a:pt x="598" y="117"/>
                  </a:cubicBezTo>
                  <a:cubicBezTo>
                    <a:pt x="598" y="100"/>
                    <a:pt x="598" y="100"/>
                    <a:pt x="598" y="100"/>
                  </a:cubicBezTo>
                  <a:cubicBezTo>
                    <a:pt x="590" y="100"/>
                    <a:pt x="590" y="100"/>
                    <a:pt x="590" y="100"/>
                  </a:cubicBezTo>
                  <a:cubicBezTo>
                    <a:pt x="590" y="77"/>
                    <a:pt x="590" y="77"/>
                    <a:pt x="590" y="77"/>
                  </a:cubicBezTo>
                  <a:cubicBezTo>
                    <a:pt x="590" y="67"/>
                    <a:pt x="594" y="61"/>
                    <a:pt x="605" y="61"/>
                  </a:cubicBezTo>
                  <a:cubicBezTo>
                    <a:pt x="607" y="61"/>
                    <a:pt x="609" y="61"/>
                    <a:pt x="611" y="62"/>
                  </a:cubicBezTo>
                  <a:moveTo>
                    <a:pt x="534" y="73"/>
                  </a:moveTo>
                  <a:cubicBezTo>
                    <a:pt x="502" y="73"/>
                    <a:pt x="502" y="73"/>
                    <a:pt x="502" y="73"/>
                  </a:cubicBezTo>
                  <a:cubicBezTo>
                    <a:pt x="504" y="64"/>
                    <a:pt x="509" y="57"/>
                    <a:pt x="518" y="57"/>
                  </a:cubicBezTo>
                  <a:cubicBezTo>
                    <a:pt x="527" y="57"/>
                    <a:pt x="532" y="64"/>
                    <a:pt x="534" y="73"/>
                  </a:cubicBezTo>
                  <a:moveTo>
                    <a:pt x="554" y="92"/>
                  </a:moveTo>
                  <a:cubicBezTo>
                    <a:pt x="534" y="92"/>
                    <a:pt x="534" y="92"/>
                    <a:pt x="534" y="92"/>
                  </a:cubicBezTo>
                  <a:cubicBezTo>
                    <a:pt x="531" y="99"/>
                    <a:pt x="528" y="104"/>
                    <a:pt x="519" y="104"/>
                  </a:cubicBezTo>
                  <a:cubicBezTo>
                    <a:pt x="508" y="104"/>
                    <a:pt x="501" y="95"/>
                    <a:pt x="501" y="84"/>
                  </a:cubicBezTo>
                  <a:cubicBezTo>
                    <a:pt x="554" y="84"/>
                    <a:pt x="554" y="84"/>
                    <a:pt x="554" y="84"/>
                  </a:cubicBezTo>
                  <a:cubicBezTo>
                    <a:pt x="554" y="81"/>
                    <a:pt x="554" y="81"/>
                    <a:pt x="554" y="81"/>
                  </a:cubicBezTo>
                  <a:cubicBezTo>
                    <a:pt x="554" y="59"/>
                    <a:pt x="541" y="44"/>
                    <a:pt x="518" y="44"/>
                  </a:cubicBezTo>
                  <a:cubicBezTo>
                    <a:pt x="496" y="44"/>
                    <a:pt x="481" y="60"/>
                    <a:pt x="481" y="82"/>
                  </a:cubicBezTo>
                  <a:cubicBezTo>
                    <a:pt x="481" y="104"/>
                    <a:pt x="498" y="118"/>
                    <a:pt x="519" y="118"/>
                  </a:cubicBezTo>
                  <a:cubicBezTo>
                    <a:pt x="537" y="118"/>
                    <a:pt x="548" y="109"/>
                    <a:pt x="554" y="92"/>
                  </a:cubicBezTo>
                  <a:moveTo>
                    <a:pt x="453" y="73"/>
                  </a:moveTo>
                  <a:cubicBezTo>
                    <a:pt x="421" y="73"/>
                    <a:pt x="421" y="73"/>
                    <a:pt x="421" y="73"/>
                  </a:cubicBezTo>
                  <a:cubicBezTo>
                    <a:pt x="423" y="64"/>
                    <a:pt x="428" y="57"/>
                    <a:pt x="437" y="57"/>
                  </a:cubicBezTo>
                  <a:cubicBezTo>
                    <a:pt x="446" y="57"/>
                    <a:pt x="451" y="64"/>
                    <a:pt x="453" y="73"/>
                  </a:cubicBezTo>
                  <a:moveTo>
                    <a:pt x="472" y="92"/>
                  </a:moveTo>
                  <a:cubicBezTo>
                    <a:pt x="453" y="92"/>
                    <a:pt x="453" y="92"/>
                    <a:pt x="453" y="92"/>
                  </a:cubicBezTo>
                  <a:cubicBezTo>
                    <a:pt x="450" y="99"/>
                    <a:pt x="447" y="104"/>
                    <a:pt x="438" y="104"/>
                  </a:cubicBezTo>
                  <a:cubicBezTo>
                    <a:pt x="427" y="104"/>
                    <a:pt x="420" y="95"/>
                    <a:pt x="420" y="84"/>
                  </a:cubicBezTo>
                  <a:cubicBezTo>
                    <a:pt x="472" y="84"/>
                    <a:pt x="472" y="84"/>
                    <a:pt x="472" y="84"/>
                  </a:cubicBezTo>
                  <a:cubicBezTo>
                    <a:pt x="472" y="81"/>
                    <a:pt x="472" y="81"/>
                    <a:pt x="472" y="81"/>
                  </a:cubicBezTo>
                  <a:cubicBezTo>
                    <a:pt x="472" y="59"/>
                    <a:pt x="460" y="44"/>
                    <a:pt x="437" y="44"/>
                  </a:cubicBezTo>
                  <a:cubicBezTo>
                    <a:pt x="415" y="44"/>
                    <a:pt x="400" y="60"/>
                    <a:pt x="400" y="82"/>
                  </a:cubicBezTo>
                  <a:cubicBezTo>
                    <a:pt x="400" y="104"/>
                    <a:pt x="417" y="118"/>
                    <a:pt x="438" y="118"/>
                  </a:cubicBezTo>
                  <a:cubicBezTo>
                    <a:pt x="456" y="118"/>
                    <a:pt x="467" y="109"/>
                    <a:pt x="472" y="92"/>
                  </a:cubicBezTo>
                  <a:moveTo>
                    <a:pt x="398" y="117"/>
                  </a:moveTo>
                  <a:cubicBezTo>
                    <a:pt x="398" y="100"/>
                    <a:pt x="398" y="100"/>
                    <a:pt x="398" y="100"/>
                  </a:cubicBezTo>
                  <a:cubicBezTo>
                    <a:pt x="390" y="100"/>
                    <a:pt x="390" y="100"/>
                    <a:pt x="390" y="100"/>
                  </a:cubicBezTo>
                  <a:cubicBezTo>
                    <a:pt x="390" y="70"/>
                    <a:pt x="390" y="70"/>
                    <a:pt x="390" y="70"/>
                  </a:cubicBezTo>
                  <a:cubicBezTo>
                    <a:pt x="390" y="54"/>
                    <a:pt x="381" y="44"/>
                    <a:pt x="364" y="44"/>
                  </a:cubicBezTo>
                  <a:cubicBezTo>
                    <a:pt x="353" y="44"/>
                    <a:pt x="346" y="49"/>
                    <a:pt x="341" y="59"/>
                  </a:cubicBezTo>
                  <a:cubicBezTo>
                    <a:pt x="341" y="45"/>
                    <a:pt x="341" y="45"/>
                    <a:pt x="341" y="45"/>
                  </a:cubicBezTo>
                  <a:cubicBezTo>
                    <a:pt x="313" y="45"/>
                    <a:pt x="313" y="45"/>
                    <a:pt x="313" y="45"/>
                  </a:cubicBezTo>
                  <a:cubicBezTo>
                    <a:pt x="313" y="62"/>
                    <a:pt x="313" y="62"/>
                    <a:pt x="313" y="62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1" y="100"/>
                    <a:pt x="321" y="100"/>
                    <a:pt x="321" y="100"/>
                  </a:cubicBezTo>
                  <a:cubicBezTo>
                    <a:pt x="313" y="100"/>
                    <a:pt x="313" y="100"/>
                    <a:pt x="313" y="100"/>
                  </a:cubicBezTo>
                  <a:cubicBezTo>
                    <a:pt x="313" y="117"/>
                    <a:pt x="313" y="117"/>
                    <a:pt x="313" y="117"/>
                  </a:cubicBezTo>
                  <a:cubicBezTo>
                    <a:pt x="349" y="117"/>
                    <a:pt x="349" y="117"/>
                    <a:pt x="349" y="117"/>
                  </a:cubicBezTo>
                  <a:cubicBezTo>
                    <a:pt x="349" y="100"/>
                    <a:pt x="349" y="100"/>
                    <a:pt x="349" y="100"/>
                  </a:cubicBezTo>
                  <a:cubicBezTo>
                    <a:pt x="341" y="100"/>
                    <a:pt x="341" y="100"/>
                    <a:pt x="341" y="100"/>
                  </a:cubicBezTo>
                  <a:cubicBezTo>
                    <a:pt x="341" y="78"/>
                    <a:pt x="341" y="78"/>
                    <a:pt x="341" y="78"/>
                  </a:cubicBezTo>
                  <a:cubicBezTo>
                    <a:pt x="341" y="69"/>
                    <a:pt x="346" y="61"/>
                    <a:pt x="356" y="61"/>
                  </a:cubicBezTo>
                  <a:cubicBezTo>
                    <a:pt x="367" y="61"/>
                    <a:pt x="370" y="68"/>
                    <a:pt x="370" y="77"/>
                  </a:cubicBezTo>
                  <a:cubicBezTo>
                    <a:pt x="370" y="117"/>
                    <a:pt x="370" y="117"/>
                    <a:pt x="370" y="117"/>
                  </a:cubicBezTo>
                  <a:lnTo>
                    <a:pt x="398" y="117"/>
                  </a:lnTo>
                  <a:close/>
                  <a:moveTo>
                    <a:pt x="304" y="117"/>
                  </a:moveTo>
                  <a:cubicBezTo>
                    <a:pt x="304" y="100"/>
                    <a:pt x="304" y="100"/>
                    <a:pt x="304" y="100"/>
                  </a:cubicBezTo>
                  <a:cubicBezTo>
                    <a:pt x="296" y="100"/>
                    <a:pt x="296" y="100"/>
                    <a:pt x="296" y="100"/>
                  </a:cubicBezTo>
                  <a:cubicBezTo>
                    <a:pt x="296" y="45"/>
                    <a:pt x="296" y="45"/>
                    <a:pt x="296" y="45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76" y="61"/>
                    <a:pt x="276" y="61"/>
                    <a:pt x="276" y="61"/>
                  </a:cubicBezTo>
                  <a:cubicBezTo>
                    <a:pt x="276" y="100"/>
                    <a:pt x="276" y="100"/>
                    <a:pt x="276" y="100"/>
                  </a:cubicBezTo>
                  <a:cubicBezTo>
                    <a:pt x="268" y="100"/>
                    <a:pt x="268" y="100"/>
                    <a:pt x="268" y="100"/>
                  </a:cubicBezTo>
                  <a:cubicBezTo>
                    <a:pt x="268" y="117"/>
                    <a:pt x="268" y="117"/>
                    <a:pt x="268" y="117"/>
                  </a:cubicBezTo>
                  <a:lnTo>
                    <a:pt x="304" y="117"/>
                  </a:lnTo>
                  <a:close/>
                  <a:moveTo>
                    <a:pt x="299" y="13"/>
                  </a:moveTo>
                  <a:cubicBezTo>
                    <a:pt x="299" y="6"/>
                    <a:pt x="293" y="0"/>
                    <a:pt x="286" y="0"/>
                  </a:cubicBezTo>
                  <a:cubicBezTo>
                    <a:pt x="279" y="0"/>
                    <a:pt x="273" y="6"/>
                    <a:pt x="273" y="13"/>
                  </a:cubicBezTo>
                  <a:cubicBezTo>
                    <a:pt x="273" y="20"/>
                    <a:pt x="279" y="26"/>
                    <a:pt x="286" y="26"/>
                  </a:cubicBezTo>
                  <a:cubicBezTo>
                    <a:pt x="294" y="26"/>
                    <a:pt x="299" y="20"/>
                    <a:pt x="299" y="13"/>
                  </a:cubicBezTo>
                  <a:moveTo>
                    <a:pt x="233" y="80"/>
                  </a:moveTo>
                  <a:cubicBezTo>
                    <a:pt x="233" y="91"/>
                    <a:pt x="225" y="99"/>
                    <a:pt x="214" y="99"/>
                  </a:cubicBezTo>
                  <a:cubicBezTo>
                    <a:pt x="204" y="99"/>
                    <a:pt x="195" y="91"/>
                    <a:pt x="195" y="80"/>
                  </a:cubicBezTo>
                  <a:cubicBezTo>
                    <a:pt x="195" y="70"/>
                    <a:pt x="204" y="61"/>
                    <a:pt x="214" y="61"/>
                  </a:cubicBezTo>
                  <a:cubicBezTo>
                    <a:pt x="225" y="61"/>
                    <a:pt x="233" y="69"/>
                    <a:pt x="233" y="80"/>
                  </a:cubicBezTo>
                  <a:moveTo>
                    <a:pt x="260" y="62"/>
                  </a:moveTo>
                  <a:cubicBezTo>
                    <a:pt x="260" y="45"/>
                    <a:pt x="260" y="45"/>
                    <a:pt x="260" y="45"/>
                  </a:cubicBezTo>
                  <a:cubicBezTo>
                    <a:pt x="233" y="45"/>
                    <a:pt x="233" y="45"/>
                    <a:pt x="233" y="45"/>
                  </a:cubicBezTo>
                  <a:cubicBezTo>
                    <a:pt x="233" y="57"/>
                    <a:pt x="233" y="57"/>
                    <a:pt x="233" y="57"/>
                  </a:cubicBezTo>
                  <a:cubicBezTo>
                    <a:pt x="227" y="48"/>
                    <a:pt x="220" y="44"/>
                    <a:pt x="209" y="44"/>
                  </a:cubicBezTo>
                  <a:cubicBezTo>
                    <a:pt x="188" y="44"/>
                    <a:pt x="174" y="60"/>
                    <a:pt x="174" y="80"/>
                  </a:cubicBezTo>
                  <a:cubicBezTo>
                    <a:pt x="174" y="99"/>
                    <a:pt x="187" y="115"/>
                    <a:pt x="207" y="115"/>
                  </a:cubicBezTo>
                  <a:cubicBezTo>
                    <a:pt x="218" y="115"/>
                    <a:pt x="224" y="112"/>
                    <a:pt x="232" y="104"/>
                  </a:cubicBezTo>
                  <a:cubicBezTo>
                    <a:pt x="232" y="111"/>
                    <a:pt x="232" y="111"/>
                    <a:pt x="232" y="111"/>
                  </a:cubicBezTo>
                  <a:cubicBezTo>
                    <a:pt x="232" y="125"/>
                    <a:pt x="226" y="134"/>
                    <a:pt x="211" y="134"/>
                  </a:cubicBezTo>
                  <a:cubicBezTo>
                    <a:pt x="202" y="134"/>
                    <a:pt x="195" y="129"/>
                    <a:pt x="192" y="120"/>
                  </a:cubicBezTo>
                  <a:cubicBezTo>
                    <a:pt x="178" y="120"/>
                    <a:pt x="178" y="120"/>
                    <a:pt x="178" y="120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88" y="147"/>
                    <a:pt x="200" y="150"/>
                    <a:pt x="212" y="150"/>
                  </a:cubicBezTo>
                  <a:cubicBezTo>
                    <a:pt x="240" y="150"/>
                    <a:pt x="252" y="135"/>
                    <a:pt x="252" y="108"/>
                  </a:cubicBezTo>
                  <a:cubicBezTo>
                    <a:pt x="252" y="62"/>
                    <a:pt x="252" y="62"/>
                    <a:pt x="252" y="62"/>
                  </a:cubicBezTo>
                  <a:lnTo>
                    <a:pt x="260" y="62"/>
                  </a:lnTo>
                  <a:close/>
                  <a:moveTo>
                    <a:pt x="168" y="117"/>
                  </a:moveTo>
                  <a:cubicBezTo>
                    <a:pt x="168" y="100"/>
                    <a:pt x="168" y="100"/>
                    <a:pt x="168" y="100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0" y="54"/>
                    <a:pt x="151" y="44"/>
                    <a:pt x="134" y="44"/>
                  </a:cubicBezTo>
                  <a:cubicBezTo>
                    <a:pt x="123" y="44"/>
                    <a:pt x="116" y="49"/>
                    <a:pt x="112" y="59"/>
                  </a:cubicBezTo>
                  <a:cubicBezTo>
                    <a:pt x="112" y="45"/>
                    <a:pt x="112" y="45"/>
                    <a:pt x="112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84" y="117"/>
                    <a:pt x="84" y="117"/>
                    <a:pt x="84" y="117"/>
                  </a:cubicBezTo>
                  <a:cubicBezTo>
                    <a:pt x="120" y="117"/>
                    <a:pt x="120" y="117"/>
                    <a:pt x="120" y="117"/>
                  </a:cubicBezTo>
                  <a:cubicBezTo>
                    <a:pt x="120" y="100"/>
                    <a:pt x="120" y="100"/>
                    <a:pt x="120" y="100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78"/>
                    <a:pt x="112" y="78"/>
                    <a:pt x="112" y="78"/>
                  </a:cubicBezTo>
                  <a:cubicBezTo>
                    <a:pt x="112" y="69"/>
                    <a:pt x="116" y="61"/>
                    <a:pt x="126" y="61"/>
                  </a:cubicBezTo>
                  <a:cubicBezTo>
                    <a:pt x="137" y="61"/>
                    <a:pt x="140" y="68"/>
                    <a:pt x="140" y="77"/>
                  </a:cubicBezTo>
                  <a:cubicBezTo>
                    <a:pt x="140" y="117"/>
                    <a:pt x="140" y="117"/>
                    <a:pt x="140" y="117"/>
                  </a:cubicBezTo>
                  <a:lnTo>
                    <a:pt x="168" y="117"/>
                  </a:lnTo>
                  <a:close/>
                  <a:moveTo>
                    <a:pt x="72" y="117"/>
                  </a:moveTo>
                  <a:cubicBezTo>
                    <a:pt x="72" y="81"/>
                    <a:pt x="72" y="81"/>
                    <a:pt x="72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30" y="99"/>
                    <a:pt x="30" y="99"/>
                    <a:pt x="30" y="99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17"/>
                    <a:pt x="0" y="117"/>
                    <a:pt x="0" y="117"/>
                  </a:cubicBezTo>
                  <a:lnTo>
                    <a:pt x="72" y="117"/>
                  </a:ln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2" name="Gruppe 1">
              <a:extLst>
                <a:ext uri="{FF2B5EF4-FFF2-40B4-BE49-F238E27FC236}">
                  <a16:creationId xmlns:a16="http://schemas.microsoft.com/office/drawing/2014/main" id="{7622F4EE-B09B-494F-B127-2E40710F2732}"/>
                </a:ext>
              </a:extLst>
            </p:cNvPr>
            <p:cNvGrpSpPr/>
            <p:nvPr userDrawn="1"/>
          </p:nvGrpSpPr>
          <p:grpSpPr>
            <a:xfrm>
              <a:off x="10610939" y="6502745"/>
              <a:ext cx="1480866" cy="221278"/>
              <a:chOff x="10610939" y="6502745"/>
              <a:chExt cx="1480866" cy="221278"/>
            </a:xfrm>
          </p:grpSpPr>
          <p:sp>
            <p:nvSpPr>
              <p:cNvPr id="95" name="Freeform 5">
                <a:extLst>
                  <a:ext uri="{FF2B5EF4-FFF2-40B4-BE49-F238E27FC236}">
                    <a16:creationId xmlns:a16="http://schemas.microsoft.com/office/drawing/2014/main" id="{4724D972-535B-4958-B0F2-79EED0E9D00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238657" y="6604043"/>
                <a:ext cx="643909" cy="119150"/>
              </a:xfrm>
              <a:custGeom>
                <a:avLst/>
                <a:gdLst>
                  <a:gd name="T0" fmla="*/ 620 w 655"/>
                  <a:gd name="T1" fmla="*/ 59 h 120"/>
                  <a:gd name="T2" fmla="*/ 636 w 655"/>
                  <a:gd name="T3" fmla="*/ 94 h 120"/>
                  <a:gd name="T4" fmla="*/ 655 w 655"/>
                  <a:gd name="T5" fmla="*/ 86 h 120"/>
                  <a:gd name="T6" fmla="*/ 583 w 655"/>
                  <a:gd name="T7" fmla="*/ 84 h 120"/>
                  <a:gd name="T8" fmla="*/ 581 w 655"/>
                  <a:gd name="T9" fmla="*/ 64 h 120"/>
                  <a:gd name="T10" fmla="*/ 558 w 655"/>
                  <a:gd name="T11" fmla="*/ 47 h 120"/>
                  <a:gd name="T12" fmla="*/ 540 w 655"/>
                  <a:gd name="T13" fmla="*/ 64 h 120"/>
                  <a:gd name="T14" fmla="*/ 531 w 655"/>
                  <a:gd name="T15" fmla="*/ 119 h 120"/>
                  <a:gd name="T16" fmla="*/ 560 w 655"/>
                  <a:gd name="T17" fmla="*/ 102 h 120"/>
                  <a:gd name="T18" fmla="*/ 581 w 655"/>
                  <a:gd name="T19" fmla="*/ 64 h 120"/>
                  <a:gd name="T20" fmla="*/ 515 w 655"/>
                  <a:gd name="T21" fmla="*/ 102 h 120"/>
                  <a:gd name="T22" fmla="*/ 487 w 655"/>
                  <a:gd name="T23" fmla="*/ 64 h 120"/>
                  <a:gd name="T24" fmla="*/ 480 w 655"/>
                  <a:gd name="T25" fmla="*/ 103 h 120"/>
                  <a:gd name="T26" fmla="*/ 438 w 655"/>
                  <a:gd name="T27" fmla="*/ 47 h 120"/>
                  <a:gd name="T28" fmla="*/ 446 w 655"/>
                  <a:gd name="T29" fmla="*/ 94 h 120"/>
                  <a:gd name="T30" fmla="*/ 494 w 655"/>
                  <a:gd name="T31" fmla="*/ 119 h 120"/>
                  <a:gd name="T32" fmla="*/ 430 w 655"/>
                  <a:gd name="T33" fmla="*/ 100 h 120"/>
                  <a:gd name="T34" fmla="*/ 418 w 655"/>
                  <a:gd name="T35" fmla="*/ 64 h 120"/>
                  <a:gd name="T36" fmla="*/ 418 w 655"/>
                  <a:gd name="T37" fmla="*/ 47 h 120"/>
                  <a:gd name="T38" fmla="*/ 398 w 655"/>
                  <a:gd name="T39" fmla="*/ 47 h 120"/>
                  <a:gd name="T40" fmla="*/ 398 w 655"/>
                  <a:gd name="T41" fmla="*/ 64 h 120"/>
                  <a:gd name="T42" fmla="*/ 430 w 655"/>
                  <a:gd name="T43" fmla="*/ 117 h 120"/>
                  <a:gd name="T44" fmla="*/ 378 w 655"/>
                  <a:gd name="T45" fmla="*/ 102 h 120"/>
                  <a:gd name="T46" fmla="*/ 350 w 655"/>
                  <a:gd name="T47" fmla="*/ 64 h 120"/>
                  <a:gd name="T48" fmla="*/ 344 w 655"/>
                  <a:gd name="T49" fmla="*/ 103 h 120"/>
                  <a:gd name="T50" fmla="*/ 302 w 655"/>
                  <a:gd name="T51" fmla="*/ 47 h 120"/>
                  <a:gd name="T52" fmla="*/ 310 w 655"/>
                  <a:gd name="T53" fmla="*/ 94 h 120"/>
                  <a:gd name="T54" fmla="*/ 358 w 655"/>
                  <a:gd name="T55" fmla="*/ 119 h 120"/>
                  <a:gd name="T56" fmla="*/ 288 w 655"/>
                  <a:gd name="T57" fmla="*/ 102 h 120"/>
                  <a:gd name="T58" fmla="*/ 288 w 655"/>
                  <a:gd name="T59" fmla="*/ 64 h 120"/>
                  <a:gd name="T60" fmla="*/ 275 w 655"/>
                  <a:gd name="T61" fmla="*/ 33 h 120"/>
                  <a:gd name="T62" fmla="*/ 288 w 655"/>
                  <a:gd name="T63" fmla="*/ 1 h 120"/>
                  <a:gd name="T64" fmla="*/ 255 w 655"/>
                  <a:gd name="T65" fmla="*/ 47 h 120"/>
                  <a:gd name="T66" fmla="*/ 255 w 655"/>
                  <a:gd name="T67" fmla="*/ 64 h 120"/>
                  <a:gd name="T68" fmla="*/ 247 w 655"/>
                  <a:gd name="T69" fmla="*/ 119 h 120"/>
                  <a:gd name="T70" fmla="*/ 160 w 655"/>
                  <a:gd name="T71" fmla="*/ 75 h 120"/>
                  <a:gd name="T72" fmla="*/ 212 w 655"/>
                  <a:gd name="T73" fmla="*/ 94 h 120"/>
                  <a:gd name="T74" fmla="*/ 160 w 655"/>
                  <a:gd name="T75" fmla="*/ 86 h 120"/>
                  <a:gd name="T76" fmla="*/ 177 w 655"/>
                  <a:gd name="T77" fmla="*/ 46 h 120"/>
                  <a:gd name="T78" fmla="*/ 212 w 655"/>
                  <a:gd name="T79" fmla="*/ 94 h 120"/>
                  <a:gd name="T80" fmla="*/ 129 w 655"/>
                  <a:gd name="T81" fmla="*/ 102 h 120"/>
                  <a:gd name="T82" fmla="*/ 80 w 655"/>
                  <a:gd name="T83" fmla="*/ 61 h 120"/>
                  <a:gd name="T84" fmla="*/ 52 w 655"/>
                  <a:gd name="T85" fmla="*/ 21 h 120"/>
                  <a:gd name="T86" fmla="*/ 52 w 655"/>
                  <a:gd name="T87" fmla="*/ 102 h 120"/>
                  <a:gd name="T88" fmla="*/ 89 w 655"/>
                  <a:gd name="T89" fmla="*/ 102 h 120"/>
                  <a:gd name="T90" fmla="*/ 95 w 655"/>
                  <a:gd name="T91" fmla="*/ 63 h 120"/>
                  <a:gd name="T92" fmla="*/ 137 w 655"/>
                  <a:gd name="T93" fmla="*/ 119 h 120"/>
                  <a:gd name="T94" fmla="*/ 35 w 655"/>
                  <a:gd name="T95" fmla="*/ 103 h 120"/>
                  <a:gd name="T96" fmla="*/ 41 w 655"/>
                  <a:gd name="T97" fmla="*/ 64 h 120"/>
                  <a:gd name="T98" fmla="*/ 29 w 655"/>
                  <a:gd name="T99" fmla="*/ 23 h 120"/>
                  <a:gd name="T100" fmla="*/ 0 w 655"/>
                  <a:gd name="T101" fmla="*/ 47 h 120"/>
                  <a:gd name="T102" fmla="*/ 9 w 655"/>
                  <a:gd name="T103" fmla="*/ 10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55" h="120">
                    <a:moveTo>
                      <a:pt x="635" y="75"/>
                    </a:moveTo>
                    <a:cubicBezTo>
                      <a:pt x="603" y="75"/>
                      <a:pt x="603" y="75"/>
                      <a:pt x="603" y="75"/>
                    </a:cubicBezTo>
                    <a:cubicBezTo>
                      <a:pt x="605" y="66"/>
                      <a:pt x="611" y="59"/>
                      <a:pt x="620" y="59"/>
                    </a:cubicBezTo>
                    <a:cubicBezTo>
                      <a:pt x="629" y="59"/>
                      <a:pt x="634" y="66"/>
                      <a:pt x="635" y="75"/>
                    </a:cubicBezTo>
                    <a:moveTo>
                      <a:pt x="655" y="94"/>
                    </a:moveTo>
                    <a:cubicBezTo>
                      <a:pt x="636" y="94"/>
                      <a:pt x="636" y="94"/>
                      <a:pt x="636" y="94"/>
                    </a:cubicBezTo>
                    <a:cubicBezTo>
                      <a:pt x="633" y="101"/>
                      <a:pt x="629" y="106"/>
                      <a:pt x="621" y="106"/>
                    </a:cubicBezTo>
                    <a:cubicBezTo>
                      <a:pt x="610" y="106"/>
                      <a:pt x="603" y="97"/>
                      <a:pt x="603" y="86"/>
                    </a:cubicBezTo>
                    <a:cubicBezTo>
                      <a:pt x="655" y="86"/>
                      <a:pt x="655" y="86"/>
                      <a:pt x="655" y="86"/>
                    </a:cubicBezTo>
                    <a:cubicBezTo>
                      <a:pt x="655" y="83"/>
                      <a:pt x="655" y="83"/>
                      <a:pt x="655" y="83"/>
                    </a:cubicBezTo>
                    <a:cubicBezTo>
                      <a:pt x="655" y="61"/>
                      <a:pt x="643" y="46"/>
                      <a:pt x="620" y="46"/>
                    </a:cubicBezTo>
                    <a:cubicBezTo>
                      <a:pt x="598" y="46"/>
                      <a:pt x="583" y="62"/>
                      <a:pt x="583" y="84"/>
                    </a:cubicBezTo>
                    <a:cubicBezTo>
                      <a:pt x="583" y="106"/>
                      <a:pt x="599" y="120"/>
                      <a:pt x="621" y="120"/>
                    </a:cubicBezTo>
                    <a:cubicBezTo>
                      <a:pt x="639" y="120"/>
                      <a:pt x="650" y="111"/>
                      <a:pt x="655" y="94"/>
                    </a:cubicBezTo>
                    <a:moveTo>
                      <a:pt x="581" y="64"/>
                    </a:moveTo>
                    <a:cubicBezTo>
                      <a:pt x="581" y="45"/>
                      <a:pt x="581" y="45"/>
                      <a:pt x="581" y="45"/>
                    </a:cubicBezTo>
                    <a:cubicBezTo>
                      <a:pt x="567" y="46"/>
                      <a:pt x="565" y="50"/>
                      <a:pt x="558" y="61"/>
                    </a:cubicBezTo>
                    <a:cubicBezTo>
                      <a:pt x="558" y="47"/>
                      <a:pt x="558" y="47"/>
                      <a:pt x="558" y="47"/>
                    </a:cubicBezTo>
                    <a:cubicBezTo>
                      <a:pt x="531" y="47"/>
                      <a:pt x="531" y="47"/>
                      <a:pt x="531" y="47"/>
                    </a:cubicBezTo>
                    <a:cubicBezTo>
                      <a:pt x="531" y="64"/>
                      <a:pt x="531" y="64"/>
                      <a:pt x="531" y="64"/>
                    </a:cubicBezTo>
                    <a:cubicBezTo>
                      <a:pt x="540" y="64"/>
                      <a:pt x="540" y="64"/>
                      <a:pt x="540" y="64"/>
                    </a:cubicBezTo>
                    <a:cubicBezTo>
                      <a:pt x="540" y="102"/>
                      <a:pt x="540" y="102"/>
                      <a:pt x="540" y="102"/>
                    </a:cubicBezTo>
                    <a:cubicBezTo>
                      <a:pt x="531" y="102"/>
                      <a:pt x="531" y="102"/>
                      <a:pt x="531" y="102"/>
                    </a:cubicBezTo>
                    <a:cubicBezTo>
                      <a:pt x="531" y="119"/>
                      <a:pt x="531" y="119"/>
                      <a:pt x="531" y="119"/>
                    </a:cubicBezTo>
                    <a:cubicBezTo>
                      <a:pt x="568" y="119"/>
                      <a:pt x="568" y="119"/>
                      <a:pt x="568" y="119"/>
                    </a:cubicBezTo>
                    <a:cubicBezTo>
                      <a:pt x="568" y="102"/>
                      <a:pt x="568" y="102"/>
                      <a:pt x="568" y="102"/>
                    </a:cubicBezTo>
                    <a:cubicBezTo>
                      <a:pt x="560" y="102"/>
                      <a:pt x="560" y="102"/>
                      <a:pt x="560" y="102"/>
                    </a:cubicBezTo>
                    <a:cubicBezTo>
                      <a:pt x="560" y="79"/>
                      <a:pt x="560" y="79"/>
                      <a:pt x="560" y="79"/>
                    </a:cubicBezTo>
                    <a:cubicBezTo>
                      <a:pt x="560" y="69"/>
                      <a:pt x="564" y="63"/>
                      <a:pt x="575" y="63"/>
                    </a:cubicBezTo>
                    <a:cubicBezTo>
                      <a:pt x="577" y="63"/>
                      <a:pt x="579" y="63"/>
                      <a:pt x="581" y="64"/>
                    </a:cubicBezTo>
                    <a:moveTo>
                      <a:pt x="523" y="119"/>
                    </a:moveTo>
                    <a:cubicBezTo>
                      <a:pt x="523" y="102"/>
                      <a:pt x="523" y="102"/>
                      <a:pt x="523" y="102"/>
                    </a:cubicBezTo>
                    <a:cubicBezTo>
                      <a:pt x="515" y="102"/>
                      <a:pt x="515" y="102"/>
                      <a:pt x="515" y="102"/>
                    </a:cubicBezTo>
                    <a:cubicBezTo>
                      <a:pt x="515" y="47"/>
                      <a:pt x="515" y="47"/>
                      <a:pt x="515" y="47"/>
                    </a:cubicBezTo>
                    <a:cubicBezTo>
                      <a:pt x="487" y="47"/>
                      <a:pt x="487" y="47"/>
                      <a:pt x="487" y="47"/>
                    </a:cubicBezTo>
                    <a:cubicBezTo>
                      <a:pt x="487" y="64"/>
                      <a:pt x="487" y="64"/>
                      <a:pt x="487" y="64"/>
                    </a:cubicBezTo>
                    <a:cubicBezTo>
                      <a:pt x="494" y="64"/>
                      <a:pt x="494" y="64"/>
                      <a:pt x="494" y="64"/>
                    </a:cubicBezTo>
                    <a:cubicBezTo>
                      <a:pt x="494" y="86"/>
                      <a:pt x="494" y="86"/>
                      <a:pt x="494" y="86"/>
                    </a:cubicBezTo>
                    <a:cubicBezTo>
                      <a:pt x="494" y="95"/>
                      <a:pt x="490" y="103"/>
                      <a:pt x="480" y="103"/>
                    </a:cubicBezTo>
                    <a:cubicBezTo>
                      <a:pt x="469" y="103"/>
                      <a:pt x="466" y="96"/>
                      <a:pt x="466" y="87"/>
                    </a:cubicBezTo>
                    <a:cubicBezTo>
                      <a:pt x="466" y="47"/>
                      <a:pt x="466" y="47"/>
                      <a:pt x="466" y="47"/>
                    </a:cubicBezTo>
                    <a:cubicBezTo>
                      <a:pt x="438" y="47"/>
                      <a:pt x="438" y="47"/>
                      <a:pt x="438" y="47"/>
                    </a:cubicBezTo>
                    <a:cubicBezTo>
                      <a:pt x="438" y="64"/>
                      <a:pt x="438" y="64"/>
                      <a:pt x="438" y="64"/>
                    </a:cubicBezTo>
                    <a:cubicBezTo>
                      <a:pt x="446" y="64"/>
                      <a:pt x="446" y="64"/>
                      <a:pt x="446" y="64"/>
                    </a:cubicBezTo>
                    <a:cubicBezTo>
                      <a:pt x="446" y="94"/>
                      <a:pt x="446" y="94"/>
                      <a:pt x="446" y="94"/>
                    </a:cubicBezTo>
                    <a:cubicBezTo>
                      <a:pt x="446" y="110"/>
                      <a:pt x="455" y="120"/>
                      <a:pt x="472" y="120"/>
                    </a:cubicBezTo>
                    <a:cubicBezTo>
                      <a:pt x="483" y="120"/>
                      <a:pt x="490" y="115"/>
                      <a:pt x="494" y="105"/>
                    </a:cubicBezTo>
                    <a:cubicBezTo>
                      <a:pt x="494" y="119"/>
                      <a:pt x="494" y="119"/>
                      <a:pt x="494" y="119"/>
                    </a:cubicBezTo>
                    <a:lnTo>
                      <a:pt x="523" y="119"/>
                    </a:lnTo>
                    <a:close/>
                    <a:moveTo>
                      <a:pt x="430" y="117"/>
                    </a:moveTo>
                    <a:cubicBezTo>
                      <a:pt x="430" y="100"/>
                      <a:pt x="430" y="100"/>
                      <a:pt x="430" y="100"/>
                    </a:cubicBezTo>
                    <a:cubicBezTo>
                      <a:pt x="428" y="101"/>
                      <a:pt x="427" y="103"/>
                      <a:pt x="424" y="103"/>
                    </a:cubicBezTo>
                    <a:cubicBezTo>
                      <a:pt x="418" y="103"/>
                      <a:pt x="418" y="97"/>
                      <a:pt x="418" y="92"/>
                    </a:cubicBezTo>
                    <a:cubicBezTo>
                      <a:pt x="418" y="64"/>
                      <a:pt x="418" y="64"/>
                      <a:pt x="418" y="64"/>
                    </a:cubicBezTo>
                    <a:cubicBezTo>
                      <a:pt x="430" y="64"/>
                      <a:pt x="430" y="64"/>
                      <a:pt x="430" y="64"/>
                    </a:cubicBezTo>
                    <a:cubicBezTo>
                      <a:pt x="430" y="47"/>
                      <a:pt x="430" y="47"/>
                      <a:pt x="430" y="47"/>
                    </a:cubicBezTo>
                    <a:cubicBezTo>
                      <a:pt x="418" y="47"/>
                      <a:pt x="418" y="47"/>
                      <a:pt x="418" y="47"/>
                    </a:cubicBezTo>
                    <a:cubicBezTo>
                      <a:pt x="418" y="23"/>
                      <a:pt x="418" y="23"/>
                      <a:pt x="418" y="23"/>
                    </a:cubicBezTo>
                    <a:cubicBezTo>
                      <a:pt x="398" y="31"/>
                      <a:pt x="398" y="31"/>
                      <a:pt x="398" y="31"/>
                    </a:cubicBezTo>
                    <a:cubicBezTo>
                      <a:pt x="398" y="47"/>
                      <a:pt x="398" y="47"/>
                      <a:pt x="398" y="47"/>
                    </a:cubicBezTo>
                    <a:cubicBezTo>
                      <a:pt x="390" y="47"/>
                      <a:pt x="390" y="47"/>
                      <a:pt x="390" y="47"/>
                    </a:cubicBezTo>
                    <a:cubicBezTo>
                      <a:pt x="390" y="64"/>
                      <a:pt x="390" y="64"/>
                      <a:pt x="390" y="64"/>
                    </a:cubicBezTo>
                    <a:cubicBezTo>
                      <a:pt x="398" y="64"/>
                      <a:pt x="398" y="64"/>
                      <a:pt x="398" y="64"/>
                    </a:cubicBezTo>
                    <a:cubicBezTo>
                      <a:pt x="398" y="105"/>
                      <a:pt x="398" y="105"/>
                      <a:pt x="398" y="105"/>
                    </a:cubicBezTo>
                    <a:cubicBezTo>
                      <a:pt x="398" y="116"/>
                      <a:pt x="408" y="120"/>
                      <a:pt x="418" y="120"/>
                    </a:cubicBezTo>
                    <a:cubicBezTo>
                      <a:pt x="423" y="120"/>
                      <a:pt x="426" y="119"/>
                      <a:pt x="430" y="117"/>
                    </a:cubicBezTo>
                    <a:moveTo>
                      <a:pt x="387" y="119"/>
                    </a:moveTo>
                    <a:cubicBezTo>
                      <a:pt x="387" y="102"/>
                      <a:pt x="387" y="102"/>
                      <a:pt x="387" y="102"/>
                    </a:cubicBezTo>
                    <a:cubicBezTo>
                      <a:pt x="378" y="102"/>
                      <a:pt x="378" y="102"/>
                      <a:pt x="378" y="102"/>
                    </a:cubicBezTo>
                    <a:cubicBezTo>
                      <a:pt x="378" y="47"/>
                      <a:pt x="378" y="47"/>
                      <a:pt x="378" y="47"/>
                    </a:cubicBezTo>
                    <a:cubicBezTo>
                      <a:pt x="350" y="47"/>
                      <a:pt x="350" y="47"/>
                      <a:pt x="350" y="47"/>
                    </a:cubicBezTo>
                    <a:cubicBezTo>
                      <a:pt x="350" y="64"/>
                      <a:pt x="350" y="64"/>
                      <a:pt x="350" y="64"/>
                    </a:cubicBezTo>
                    <a:cubicBezTo>
                      <a:pt x="358" y="64"/>
                      <a:pt x="358" y="64"/>
                      <a:pt x="358" y="64"/>
                    </a:cubicBezTo>
                    <a:cubicBezTo>
                      <a:pt x="358" y="86"/>
                      <a:pt x="358" y="86"/>
                      <a:pt x="358" y="86"/>
                    </a:cubicBezTo>
                    <a:cubicBezTo>
                      <a:pt x="358" y="95"/>
                      <a:pt x="354" y="103"/>
                      <a:pt x="344" y="103"/>
                    </a:cubicBezTo>
                    <a:cubicBezTo>
                      <a:pt x="333" y="103"/>
                      <a:pt x="330" y="96"/>
                      <a:pt x="330" y="87"/>
                    </a:cubicBezTo>
                    <a:cubicBezTo>
                      <a:pt x="330" y="47"/>
                      <a:pt x="330" y="47"/>
                      <a:pt x="330" y="47"/>
                    </a:cubicBezTo>
                    <a:cubicBezTo>
                      <a:pt x="302" y="47"/>
                      <a:pt x="302" y="47"/>
                      <a:pt x="302" y="47"/>
                    </a:cubicBezTo>
                    <a:cubicBezTo>
                      <a:pt x="302" y="64"/>
                      <a:pt x="302" y="64"/>
                      <a:pt x="302" y="64"/>
                    </a:cubicBezTo>
                    <a:cubicBezTo>
                      <a:pt x="310" y="64"/>
                      <a:pt x="310" y="64"/>
                      <a:pt x="310" y="64"/>
                    </a:cubicBezTo>
                    <a:cubicBezTo>
                      <a:pt x="310" y="94"/>
                      <a:pt x="310" y="94"/>
                      <a:pt x="310" y="94"/>
                    </a:cubicBezTo>
                    <a:cubicBezTo>
                      <a:pt x="310" y="110"/>
                      <a:pt x="319" y="120"/>
                      <a:pt x="336" y="120"/>
                    </a:cubicBezTo>
                    <a:cubicBezTo>
                      <a:pt x="347" y="120"/>
                      <a:pt x="354" y="115"/>
                      <a:pt x="358" y="105"/>
                    </a:cubicBezTo>
                    <a:cubicBezTo>
                      <a:pt x="358" y="119"/>
                      <a:pt x="358" y="119"/>
                      <a:pt x="358" y="119"/>
                    </a:cubicBezTo>
                    <a:lnTo>
                      <a:pt x="387" y="119"/>
                    </a:lnTo>
                    <a:close/>
                    <a:moveTo>
                      <a:pt x="288" y="119"/>
                    </a:moveTo>
                    <a:cubicBezTo>
                      <a:pt x="288" y="102"/>
                      <a:pt x="288" y="102"/>
                      <a:pt x="288" y="102"/>
                    </a:cubicBezTo>
                    <a:cubicBezTo>
                      <a:pt x="275" y="102"/>
                      <a:pt x="275" y="102"/>
                      <a:pt x="275" y="102"/>
                    </a:cubicBezTo>
                    <a:cubicBezTo>
                      <a:pt x="275" y="64"/>
                      <a:pt x="275" y="64"/>
                      <a:pt x="275" y="64"/>
                    </a:cubicBezTo>
                    <a:cubicBezTo>
                      <a:pt x="288" y="64"/>
                      <a:pt x="288" y="64"/>
                      <a:pt x="288" y="64"/>
                    </a:cubicBezTo>
                    <a:cubicBezTo>
                      <a:pt x="288" y="47"/>
                      <a:pt x="288" y="47"/>
                      <a:pt x="288" y="47"/>
                    </a:cubicBezTo>
                    <a:cubicBezTo>
                      <a:pt x="275" y="47"/>
                      <a:pt x="275" y="47"/>
                      <a:pt x="275" y="47"/>
                    </a:cubicBezTo>
                    <a:cubicBezTo>
                      <a:pt x="275" y="33"/>
                      <a:pt x="275" y="33"/>
                      <a:pt x="275" y="33"/>
                    </a:cubicBezTo>
                    <a:cubicBezTo>
                      <a:pt x="275" y="27"/>
                      <a:pt x="277" y="20"/>
                      <a:pt x="284" y="20"/>
                    </a:cubicBezTo>
                    <a:cubicBezTo>
                      <a:pt x="286" y="20"/>
                      <a:pt x="287" y="20"/>
                      <a:pt x="288" y="21"/>
                    </a:cubicBezTo>
                    <a:cubicBezTo>
                      <a:pt x="288" y="1"/>
                      <a:pt x="288" y="1"/>
                      <a:pt x="288" y="1"/>
                    </a:cubicBezTo>
                    <a:cubicBezTo>
                      <a:pt x="286" y="1"/>
                      <a:pt x="284" y="0"/>
                      <a:pt x="282" y="0"/>
                    </a:cubicBezTo>
                    <a:cubicBezTo>
                      <a:pt x="266" y="0"/>
                      <a:pt x="255" y="11"/>
                      <a:pt x="255" y="27"/>
                    </a:cubicBezTo>
                    <a:cubicBezTo>
                      <a:pt x="255" y="47"/>
                      <a:pt x="255" y="47"/>
                      <a:pt x="255" y="47"/>
                    </a:cubicBezTo>
                    <a:cubicBezTo>
                      <a:pt x="247" y="47"/>
                      <a:pt x="247" y="47"/>
                      <a:pt x="247" y="47"/>
                    </a:cubicBezTo>
                    <a:cubicBezTo>
                      <a:pt x="247" y="64"/>
                      <a:pt x="247" y="64"/>
                      <a:pt x="247" y="64"/>
                    </a:cubicBezTo>
                    <a:cubicBezTo>
                      <a:pt x="255" y="64"/>
                      <a:pt x="255" y="64"/>
                      <a:pt x="255" y="64"/>
                    </a:cubicBezTo>
                    <a:cubicBezTo>
                      <a:pt x="255" y="102"/>
                      <a:pt x="255" y="102"/>
                      <a:pt x="255" y="102"/>
                    </a:cubicBezTo>
                    <a:cubicBezTo>
                      <a:pt x="247" y="102"/>
                      <a:pt x="247" y="102"/>
                      <a:pt x="247" y="102"/>
                    </a:cubicBezTo>
                    <a:cubicBezTo>
                      <a:pt x="247" y="119"/>
                      <a:pt x="247" y="119"/>
                      <a:pt x="247" y="119"/>
                    </a:cubicBezTo>
                    <a:lnTo>
                      <a:pt x="288" y="119"/>
                    </a:lnTo>
                    <a:close/>
                    <a:moveTo>
                      <a:pt x="192" y="75"/>
                    </a:moveTo>
                    <a:cubicBezTo>
                      <a:pt x="160" y="75"/>
                      <a:pt x="160" y="75"/>
                      <a:pt x="160" y="75"/>
                    </a:cubicBezTo>
                    <a:cubicBezTo>
                      <a:pt x="162" y="66"/>
                      <a:pt x="168" y="59"/>
                      <a:pt x="177" y="59"/>
                    </a:cubicBezTo>
                    <a:cubicBezTo>
                      <a:pt x="186" y="59"/>
                      <a:pt x="191" y="66"/>
                      <a:pt x="192" y="75"/>
                    </a:cubicBezTo>
                    <a:moveTo>
                      <a:pt x="212" y="94"/>
                    </a:moveTo>
                    <a:cubicBezTo>
                      <a:pt x="193" y="94"/>
                      <a:pt x="193" y="94"/>
                      <a:pt x="193" y="94"/>
                    </a:cubicBezTo>
                    <a:cubicBezTo>
                      <a:pt x="190" y="101"/>
                      <a:pt x="186" y="106"/>
                      <a:pt x="178" y="106"/>
                    </a:cubicBezTo>
                    <a:cubicBezTo>
                      <a:pt x="167" y="106"/>
                      <a:pt x="160" y="97"/>
                      <a:pt x="160" y="86"/>
                    </a:cubicBezTo>
                    <a:cubicBezTo>
                      <a:pt x="212" y="86"/>
                      <a:pt x="212" y="86"/>
                      <a:pt x="212" y="86"/>
                    </a:cubicBezTo>
                    <a:cubicBezTo>
                      <a:pt x="212" y="83"/>
                      <a:pt x="212" y="83"/>
                      <a:pt x="212" y="83"/>
                    </a:cubicBezTo>
                    <a:cubicBezTo>
                      <a:pt x="212" y="61"/>
                      <a:pt x="200" y="46"/>
                      <a:pt x="177" y="46"/>
                    </a:cubicBezTo>
                    <a:cubicBezTo>
                      <a:pt x="155" y="46"/>
                      <a:pt x="140" y="62"/>
                      <a:pt x="140" y="84"/>
                    </a:cubicBezTo>
                    <a:cubicBezTo>
                      <a:pt x="140" y="106"/>
                      <a:pt x="156" y="120"/>
                      <a:pt x="178" y="120"/>
                    </a:cubicBezTo>
                    <a:cubicBezTo>
                      <a:pt x="196" y="120"/>
                      <a:pt x="207" y="111"/>
                      <a:pt x="212" y="94"/>
                    </a:cubicBezTo>
                    <a:moveTo>
                      <a:pt x="137" y="119"/>
                    </a:moveTo>
                    <a:cubicBezTo>
                      <a:pt x="137" y="102"/>
                      <a:pt x="137" y="102"/>
                      <a:pt x="137" y="102"/>
                    </a:cubicBezTo>
                    <a:cubicBezTo>
                      <a:pt x="129" y="102"/>
                      <a:pt x="129" y="102"/>
                      <a:pt x="129" y="102"/>
                    </a:cubicBezTo>
                    <a:cubicBezTo>
                      <a:pt x="129" y="72"/>
                      <a:pt x="129" y="72"/>
                      <a:pt x="129" y="72"/>
                    </a:cubicBezTo>
                    <a:cubicBezTo>
                      <a:pt x="129" y="56"/>
                      <a:pt x="120" y="46"/>
                      <a:pt x="103" y="46"/>
                    </a:cubicBezTo>
                    <a:cubicBezTo>
                      <a:pt x="92" y="46"/>
                      <a:pt x="85" y="51"/>
                      <a:pt x="80" y="61"/>
                    </a:cubicBezTo>
                    <a:cubicBezTo>
                      <a:pt x="80" y="4"/>
                      <a:pt x="80" y="4"/>
                      <a:pt x="80" y="4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52" y="102"/>
                      <a:pt x="52" y="102"/>
                      <a:pt x="52" y="102"/>
                    </a:cubicBezTo>
                    <a:cubicBezTo>
                      <a:pt x="52" y="119"/>
                      <a:pt x="52" y="119"/>
                      <a:pt x="52" y="119"/>
                    </a:cubicBezTo>
                    <a:cubicBezTo>
                      <a:pt x="89" y="119"/>
                      <a:pt x="89" y="119"/>
                      <a:pt x="89" y="119"/>
                    </a:cubicBezTo>
                    <a:cubicBezTo>
                      <a:pt x="89" y="102"/>
                      <a:pt x="89" y="102"/>
                      <a:pt x="89" y="102"/>
                    </a:cubicBezTo>
                    <a:cubicBezTo>
                      <a:pt x="80" y="102"/>
                      <a:pt x="80" y="102"/>
                      <a:pt x="80" y="102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80" y="71"/>
                      <a:pt x="85" y="63"/>
                      <a:pt x="95" y="63"/>
                    </a:cubicBezTo>
                    <a:cubicBezTo>
                      <a:pt x="106" y="63"/>
                      <a:pt x="109" y="70"/>
                      <a:pt x="109" y="79"/>
                    </a:cubicBezTo>
                    <a:cubicBezTo>
                      <a:pt x="109" y="119"/>
                      <a:pt x="109" y="119"/>
                      <a:pt x="109" y="119"/>
                    </a:cubicBezTo>
                    <a:lnTo>
                      <a:pt x="137" y="119"/>
                    </a:lnTo>
                    <a:close/>
                    <a:moveTo>
                      <a:pt x="41" y="117"/>
                    </a:moveTo>
                    <a:cubicBezTo>
                      <a:pt x="41" y="100"/>
                      <a:pt x="41" y="100"/>
                      <a:pt x="41" y="100"/>
                    </a:cubicBezTo>
                    <a:cubicBezTo>
                      <a:pt x="39" y="101"/>
                      <a:pt x="37" y="103"/>
                      <a:pt x="35" y="103"/>
                    </a:cubicBezTo>
                    <a:cubicBezTo>
                      <a:pt x="29" y="103"/>
                      <a:pt x="29" y="97"/>
                      <a:pt x="29" y="92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41" y="64"/>
                      <a:pt x="41" y="64"/>
                      <a:pt x="41" y="64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9" y="64"/>
                      <a:pt x="9" y="64"/>
                      <a:pt x="9" y="64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9" y="116"/>
                      <a:pt x="19" y="120"/>
                      <a:pt x="28" y="120"/>
                    </a:cubicBezTo>
                    <a:cubicBezTo>
                      <a:pt x="33" y="120"/>
                      <a:pt x="36" y="119"/>
                      <a:pt x="41" y="117"/>
                    </a:cubicBezTo>
                  </a:path>
                </a:pathLst>
              </a:custGeom>
              <a:solidFill>
                <a:srgbClr val="7272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7" name="Oval 7">
                <a:extLst>
                  <a:ext uri="{FF2B5EF4-FFF2-40B4-BE49-F238E27FC236}">
                    <a16:creationId xmlns:a16="http://schemas.microsoft.com/office/drawing/2014/main" id="{C7745AD5-01AF-491D-9D30-465D56C1986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1892114" y="6701190"/>
                <a:ext cx="21588" cy="22833"/>
              </a:xfrm>
              <a:prstGeom prst="ellipse">
                <a:avLst/>
              </a:prstGeom>
              <a:solidFill>
                <a:srgbClr val="7272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8" name="Freeform 8">
                <a:extLst>
                  <a:ext uri="{FF2B5EF4-FFF2-40B4-BE49-F238E27FC236}">
                    <a16:creationId xmlns:a16="http://schemas.microsoft.com/office/drawing/2014/main" id="{87B9FF52-2654-4E0E-8F3C-20AFE13A3B4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923666" y="6607780"/>
                <a:ext cx="88429" cy="115414"/>
              </a:xfrm>
              <a:custGeom>
                <a:avLst/>
                <a:gdLst>
                  <a:gd name="T0" fmla="*/ 61 w 90"/>
                  <a:gd name="T1" fmla="*/ 115 h 116"/>
                  <a:gd name="T2" fmla="*/ 61 w 90"/>
                  <a:gd name="T3" fmla="*/ 104 h 116"/>
                  <a:gd name="T4" fmla="*/ 36 w 90"/>
                  <a:gd name="T5" fmla="*/ 116 h 116"/>
                  <a:gd name="T6" fmla="*/ 0 w 90"/>
                  <a:gd name="T7" fmla="*/ 79 h 116"/>
                  <a:gd name="T8" fmla="*/ 36 w 90"/>
                  <a:gd name="T9" fmla="*/ 42 h 116"/>
                  <a:gd name="T10" fmla="*/ 61 w 90"/>
                  <a:gd name="T11" fmla="*/ 53 h 116"/>
                  <a:gd name="T12" fmla="*/ 61 w 90"/>
                  <a:gd name="T13" fmla="*/ 17 h 116"/>
                  <a:gd name="T14" fmla="*/ 51 w 90"/>
                  <a:gd name="T15" fmla="*/ 17 h 116"/>
                  <a:gd name="T16" fmla="*/ 51 w 90"/>
                  <a:gd name="T17" fmla="*/ 0 h 116"/>
                  <a:gd name="T18" fmla="*/ 81 w 90"/>
                  <a:gd name="T19" fmla="*/ 0 h 116"/>
                  <a:gd name="T20" fmla="*/ 81 w 90"/>
                  <a:gd name="T21" fmla="*/ 98 h 116"/>
                  <a:gd name="T22" fmla="*/ 90 w 90"/>
                  <a:gd name="T23" fmla="*/ 98 h 116"/>
                  <a:gd name="T24" fmla="*/ 90 w 90"/>
                  <a:gd name="T25" fmla="*/ 115 h 116"/>
                  <a:gd name="T26" fmla="*/ 61 w 90"/>
                  <a:gd name="T27" fmla="*/ 115 h 116"/>
                  <a:gd name="T28" fmla="*/ 42 w 90"/>
                  <a:gd name="T29" fmla="*/ 57 h 116"/>
                  <a:gd name="T30" fmla="*/ 21 w 90"/>
                  <a:gd name="T31" fmla="*/ 79 h 116"/>
                  <a:gd name="T32" fmla="*/ 41 w 90"/>
                  <a:gd name="T33" fmla="*/ 100 h 116"/>
                  <a:gd name="T34" fmla="*/ 62 w 90"/>
                  <a:gd name="T35" fmla="*/ 78 h 116"/>
                  <a:gd name="T36" fmla="*/ 42 w 90"/>
                  <a:gd name="T37" fmla="*/ 5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0" h="116">
                    <a:moveTo>
                      <a:pt x="61" y="115"/>
                    </a:moveTo>
                    <a:cubicBezTo>
                      <a:pt x="61" y="104"/>
                      <a:pt x="61" y="104"/>
                      <a:pt x="61" y="104"/>
                    </a:cubicBezTo>
                    <a:cubicBezTo>
                      <a:pt x="54" y="112"/>
                      <a:pt x="48" y="116"/>
                      <a:pt x="36" y="116"/>
                    </a:cubicBezTo>
                    <a:cubicBezTo>
                      <a:pt x="15" y="116"/>
                      <a:pt x="0" y="100"/>
                      <a:pt x="0" y="79"/>
                    </a:cubicBezTo>
                    <a:cubicBezTo>
                      <a:pt x="0" y="57"/>
                      <a:pt x="14" y="42"/>
                      <a:pt x="36" y="42"/>
                    </a:cubicBezTo>
                    <a:cubicBezTo>
                      <a:pt x="47" y="42"/>
                      <a:pt x="54" y="45"/>
                      <a:pt x="61" y="53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51" y="17"/>
                      <a:pt x="51" y="17"/>
                      <a:pt x="51" y="17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1" y="98"/>
                      <a:pt x="81" y="98"/>
                      <a:pt x="81" y="98"/>
                    </a:cubicBezTo>
                    <a:cubicBezTo>
                      <a:pt x="90" y="98"/>
                      <a:pt x="90" y="98"/>
                      <a:pt x="90" y="98"/>
                    </a:cubicBezTo>
                    <a:cubicBezTo>
                      <a:pt x="90" y="115"/>
                      <a:pt x="90" y="115"/>
                      <a:pt x="90" y="115"/>
                    </a:cubicBezTo>
                    <a:lnTo>
                      <a:pt x="61" y="115"/>
                    </a:lnTo>
                    <a:close/>
                    <a:moveTo>
                      <a:pt x="42" y="57"/>
                    </a:moveTo>
                    <a:cubicBezTo>
                      <a:pt x="29" y="57"/>
                      <a:pt x="21" y="67"/>
                      <a:pt x="21" y="79"/>
                    </a:cubicBezTo>
                    <a:cubicBezTo>
                      <a:pt x="21" y="90"/>
                      <a:pt x="29" y="100"/>
                      <a:pt x="41" y="100"/>
                    </a:cubicBezTo>
                    <a:cubicBezTo>
                      <a:pt x="54" y="100"/>
                      <a:pt x="62" y="90"/>
                      <a:pt x="62" y="78"/>
                    </a:cubicBezTo>
                    <a:cubicBezTo>
                      <a:pt x="62" y="66"/>
                      <a:pt x="53" y="57"/>
                      <a:pt x="42" y="57"/>
                    </a:cubicBezTo>
                    <a:close/>
                  </a:path>
                </a:pathLst>
              </a:custGeom>
              <a:solidFill>
                <a:srgbClr val="7272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9" name="Freeform 9">
                <a:extLst>
                  <a:ext uri="{FF2B5EF4-FFF2-40B4-BE49-F238E27FC236}">
                    <a16:creationId xmlns:a16="http://schemas.microsoft.com/office/drawing/2014/main" id="{24B2FDF6-00B8-46F0-9B18-F4B0DF85A9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017077" y="6607780"/>
                <a:ext cx="74728" cy="114168"/>
              </a:xfrm>
              <a:custGeom>
                <a:avLst/>
                <a:gdLst>
                  <a:gd name="T0" fmla="*/ 54 w 76"/>
                  <a:gd name="T1" fmla="*/ 115 h 115"/>
                  <a:gd name="T2" fmla="*/ 29 w 76"/>
                  <a:gd name="T3" fmla="*/ 85 h 115"/>
                  <a:gd name="T4" fmla="*/ 29 w 76"/>
                  <a:gd name="T5" fmla="*/ 115 h 115"/>
                  <a:gd name="T6" fmla="*/ 0 w 76"/>
                  <a:gd name="T7" fmla="*/ 115 h 115"/>
                  <a:gd name="T8" fmla="*/ 0 w 76"/>
                  <a:gd name="T9" fmla="*/ 98 h 115"/>
                  <a:gd name="T10" fmla="*/ 9 w 76"/>
                  <a:gd name="T11" fmla="*/ 98 h 115"/>
                  <a:gd name="T12" fmla="*/ 9 w 76"/>
                  <a:gd name="T13" fmla="*/ 17 h 115"/>
                  <a:gd name="T14" fmla="*/ 0 w 76"/>
                  <a:gd name="T15" fmla="*/ 17 h 115"/>
                  <a:gd name="T16" fmla="*/ 0 w 76"/>
                  <a:gd name="T17" fmla="*/ 0 h 115"/>
                  <a:gd name="T18" fmla="*/ 29 w 76"/>
                  <a:gd name="T19" fmla="*/ 0 h 115"/>
                  <a:gd name="T20" fmla="*/ 29 w 76"/>
                  <a:gd name="T21" fmla="*/ 79 h 115"/>
                  <a:gd name="T22" fmla="*/ 43 w 76"/>
                  <a:gd name="T23" fmla="*/ 65 h 115"/>
                  <a:gd name="T24" fmla="*/ 46 w 76"/>
                  <a:gd name="T25" fmla="*/ 61 h 115"/>
                  <a:gd name="T26" fmla="*/ 40 w 76"/>
                  <a:gd name="T27" fmla="*/ 60 h 115"/>
                  <a:gd name="T28" fmla="*/ 40 w 76"/>
                  <a:gd name="T29" fmla="*/ 43 h 115"/>
                  <a:gd name="T30" fmla="*/ 73 w 76"/>
                  <a:gd name="T31" fmla="*/ 43 h 115"/>
                  <a:gd name="T32" fmla="*/ 73 w 76"/>
                  <a:gd name="T33" fmla="*/ 60 h 115"/>
                  <a:gd name="T34" fmla="*/ 59 w 76"/>
                  <a:gd name="T35" fmla="*/ 66 h 115"/>
                  <a:gd name="T36" fmla="*/ 48 w 76"/>
                  <a:gd name="T37" fmla="*/ 76 h 115"/>
                  <a:gd name="T38" fmla="*/ 66 w 76"/>
                  <a:gd name="T39" fmla="*/ 98 h 115"/>
                  <a:gd name="T40" fmla="*/ 76 w 76"/>
                  <a:gd name="T41" fmla="*/ 98 h 115"/>
                  <a:gd name="T42" fmla="*/ 76 w 76"/>
                  <a:gd name="T43" fmla="*/ 115 h 115"/>
                  <a:gd name="T44" fmla="*/ 54 w 76"/>
                  <a:gd name="T4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6" h="115">
                    <a:moveTo>
                      <a:pt x="54" y="115"/>
                    </a:moveTo>
                    <a:cubicBezTo>
                      <a:pt x="29" y="85"/>
                      <a:pt x="29" y="85"/>
                      <a:pt x="29" y="85"/>
                    </a:cubicBezTo>
                    <a:cubicBezTo>
                      <a:pt x="29" y="115"/>
                      <a:pt x="29" y="115"/>
                      <a:pt x="29" y="115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9" y="98"/>
                      <a:pt x="9" y="98"/>
                      <a:pt x="9" y="9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79"/>
                      <a:pt x="29" y="79"/>
                      <a:pt x="29" y="79"/>
                    </a:cubicBezTo>
                    <a:cubicBezTo>
                      <a:pt x="43" y="65"/>
                      <a:pt x="43" y="65"/>
                      <a:pt x="43" y="65"/>
                    </a:cubicBezTo>
                    <a:cubicBezTo>
                      <a:pt x="44" y="64"/>
                      <a:pt x="46" y="63"/>
                      <a:pt x="46" y="61"/>
                    </a:cubicBezTo>
                    <a:cubicBezTo>
                      <a:pt x="46" y="59"/>
                      <a:pt x="41" y="60"/>
                      <a:pt x="40" y="60"/>
                    </a:cubicBezTo>
                    <a:cubicBezTo>
                      <a:pt x="40" y="43"/>
                      <a:pt x="40" y="43"/>
                      <a:pt x="40" y="43"/>
                    </a:cubicBezTo>
                    <a:cubicBezTo>
                      <a:pt x="73" y="43"/>
                      <a:pt x="73" y="43"/>
                      <a:pt x="73" y="43"/>
                    </a:cubicBezTo>
                    <a:cubicBezTo>
                      <a:pt x="73" y="60"/>
                      <a:pt x="73" y="60"/>
                      <a:pt x="73" y="60"/>
                    </a:cubicBezTo>
                    <a:cubicBezTo>
                      <a:pt x="66" y="60"/>
                      <a:pt x="64" y="61"/>
                      <a:pt x="59" y="66"/>
                    </a:cubicBezTo>
                    <a:cubicBezTo>
                      <a:pt x="48" y="76"/>
                      <a:pt x="48" y="76"/>
                      <a:pt x="48" y="76"/>
                    </a:cubicBezTo>
                    <a:cubicBezTo>
                      <a:pt x="66" y="98"/>
                      <a:pt x="66" y="98"/>
                      <a:pt x="66" y="98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76" y="115"/>
                      <a:pt x="76" y="115"/>
                      <a:pt x="76" y="115"/>
                    </a:cubicBezTo>
                    <a:lnTo>
                      <a:pt x="54" y="115"/>
                    </a:lnTo>
                    <a:close/>
                  </a:path>
                </a:pathLst>
              </a:custGeom>
              <a:solidFill>
                <a:srgbClr val="7272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935CD9E3-66A8-4F8A-BC20-14586213C8A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610939" y="6502745"/>
                <a:ext cx="39025" cy="59367"/>
              </a:xfrm>
              <a:custGeom>
                <a:avLst/>
                <a:gdLst>
                  <a:gd name="T0" fmla="*/ 21 w 40"/>
                  <a:gd name="T1" fmla="*/ 60 h 60"/>
                  <a:gd name="T2" fmla="*/ 8 w 40"/>
                  <a:gd name="T3" fmla="*/ 55 h 60"/>
                  <a:gd name="T4" fmla="*/ 6 w 40"/>
                  <a:gd name="T5" fmla="*/ 59 h 60"/>
                  <a:gd name="T6" fmla="*/ 0 w 40"/>
                  <a:gd name="T7" fmla="*/ 59 h 60"/>
                  <a:gd name="T8" fmla="*/ 0 w 40"/>
                  <a:gd name="T9" fmla="*/ 39 h 60"/>
                  <a:gd name="T10" fmla="*/ 8 w 40"/>
                  <a:gd name="T11" fmla="*/ 39 h 60"/>
                  <a:gd name="T12" fmla="*/ 19 w 40"/>
                  <a:gd name="T13" fmla="*/ 51 h 60"/>
                  <a:gd name="T14" fmla="*/ 28 w 40"/>
                  <a:gd name="T15" fmla="*/ 43 h 60"/>
                  <a:gd name="T16" fmla="*/ 5 w 40"/>
                  <a:gd name="T17" fmla="*/ 27 h 60"/>
                  <a:gd name="T18" fmla="*/ 1 w 40"/>
                  <a:gd name="T19" fmla="*/ 16 h 60"/>
                  <a:gd name="T20" fmla="*/ 18 w 40"/>
                  <a:gd name="T21" fmla="*/ 0 h 60"/>
                  <a:gd name="T22" fmla="*/ 31 w 40"/>
                  <a:gd name="T23" fmla="*/ 5 h 60"/>
                  <a:gd name="T24" fmla="*/ 32 w 40"/>
                  <a:gd name="T25" fmla="*/ 1 h 60"/>
                  <a:gd name="T26" fmla="*/ 38 w 40"/>
                  <a:gd name="T27" fmla="*/ 1 h 60"/>
                  <a:gd name="T28" fmla="*/ 38 w 40"/>
                  <a:gd name="T29" fmla="*/ 19 h 60"/>
                  <a:gd name="T30" fmla="*/ 30 w 40"/>
                  <a:gd name="T31" fmla="*/ 19 h 60"/>
                  <a:gd name="T32" fmla="*/ 20 w 40"/>
                  <a:gd name="T33" fmla="*/ 9 h 60"/>
                  <a:gd name="T34" fmla="*/ 12 w 40"/>
                  <a:gd name="T35" fmla="*/ 15 h 60"/>
                  <a:gd name="T36" fmla="*/ 40 w 40"/>
                  <a:gd name="T37" fmla="*/ 43 h 60"/>
                  <a:gd name="T38" fmla="*/ 21 w 40"/>
                  <a:gd name="T3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0" h="60">
                    <a:moveTo>
                      <a:pt x="21" y="60"/>
                    </a:moveTo>
                    <a:cubicBezTo>
                      <a:pt x="16" y="60"/>
                      <a:pt x="12" y="58"/>
                      <a:pt x="8" y="55"/>
                    </a:cubicBezTo>
                    <a:cubicBezTo>
                      <a:pt x="6" y="59"/>
                      <a:pt x="6" y="59"/>
                      <a:pt x="6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9" y="46"/>
                      <a:pt x="12" y="51"/>
                      <a:pt x="19" y="51"/>
                    </a:cubicBezTo>
                    <a:cubicBezTo>
                      <a:pt x="24" y="51"/>
                      <a:pt x="28" y="48"/>
                      <a:pt x="28" y="43"/>
                    </a:cubicBezTo>
                    <a:cubicBezTo>
                      <a:pt x="28" y="34"/>
                      <a:pt x="11" y="33"/>
                      <a:pt x="5" y="27"/>
                    </a:cubicBezTo>
                    <a:cubicBezTo>
                      <a:pt x="2" y="24"/>
                      <a:pt x="1" y="20"/>
                      <a:pt x="1" y="16"/>
                    </a:cubicBezTo>
                    <a:cubicBezTo>
                      <a:pt x="1" y="7"/>
                      <a:pt x="8" y="0"/>
                      <a:pt x="18" y="0"/>
                    </a:cubicBezTo>
                    <a:cubicBezTo>
                      <a:pt x="23" y="0"/>
                      <a:pt x="27" y="1"/>
                      <a:pt x="31" y="5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8" y="1"/>
                      <a:pt x="38" y="1"/>
                      <a:pt x="38" y="1"/>
                    </a:cubicBezTo>
                    <a:cubicBezTo>
                      <a:pt x="38" y="19"/>
                      <a:pt x="38" y="19"/>
                      <a:pt x="38" y="19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29" y="14"/>
                      <a:pt x="26" y="9"/>
                      <a:pt x="20" y="9"/>
                    </a:cubicBezTo>
                    <a:cubicBezTo>
                      <a:pt x="16" y="9"/>
                      <a:pt x="12" y="11"/>
                      <a:pt x="12" y="15"/>
                    </a:cubicBezTo>
                    <a:cubicBezTo>
                      <a:pt x="12" y="27"/>
                      <a:pt x="40" y="21"/>
                      <a:pt x="40" y="43"/>
                    </a:cubicBezTo>
                    <a:cubicBezTo>
                      <a:pt x="40" y="53"/>
                      <a:pt x="32" y="60"/>
                      <a:pt x="21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1" name="Freeform 11">
                <a:extLst>
                  <a:ext uri="{FF2B5EF4-FFF2-40B4-BE49-F238E27FC236}">
                    <a16:creationId xmlns:a16="http://schemas.microsoft.com/office/drawing/2014/main" id="{79BA3267-B309-4EAA-9C21-165E5DF9761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651210" y="6503575"/>
                <a:ext cx="41931" cy="57707"/>
              </a:xfrm>
              <a:custGeom>
                <a:avLst/>
                <a:gdLst>
                  <a:gd name="T0" fmla="*/ 87 w 101"/>
                  <a:gd name="T1" fmla="*/ 43 h 139"/>
                  <a:gd name="T2" fmla="*/ 78 w 101"/>
                  <a:gd name="T3" fmla="*/ 19 h 139"/>
                  <a:gd name="T4" fmla="*/ 63 w 101"/>
                  <a:gd name="T5" fmla="*/ 19 h 139"/>
                  <a:gd name="T6" fmla="*/ 63 w 101"/>
                  <a:gd name="T7" fmla="*/ 117 h 139"/>
                  <a:gd name="T8" fmla="*/ 78 w 101"/>
                  <a:gd name="T9" fmla="*/ 117 h 139"/>
                  <a:gd name="T10" fmla="*/ 78 w 101"/>
                  <a:gd name="T11" fmla="*/ 139 h 139"/>
                  <a:gd name="T12" fmla="*/ 26 w 101"/>
                  <a:gd name="T13" fmla="*/ 139 h 139"/>
                  <a:gd name="T14" fmla="*/ 26 w 101"/>
                  <a:gd name="T15" fmla="*/ 117 h 139"/>
                  <a:gd name="T16" fmla="*/ 37 w 101"/>
                  <a:gd name="T17" fmla="*/ 117 h 139"/>
                  <a:gd name="T18" fmla="*/ 37 w 101"/>
                  <a:gd name="T19" fmla="*/ 19 h 139"/>
                  <a:gd name="T20" fmla="*/ 23 w 101"/>
                  <a:gd name="T21" fmla="*/ 19 h 139"/>
                  <a:gd name="T22" fmla="*/ 14 w 101"/>
                  <a:gd name="T23" fmla="*/ 43 h 139"/>
                  <a:gd name="T24" fmla="*/ 0 w 101"/>
                  <a:gd name="T25" fmla="*/ 43 h 139"/>
                  <a:gd name="T26" fmla="*/ 0 w 101"/>
                  <a:gd name="T27" fmla="*/ 0 h 139"/>
                  <a:gd name="T28" fmla="*/ 101 w 101"/>
                  <a:gd name="T29" fmla="*/ 0 h 139"/>
                  <a:gd name="T30" fmla="*/ 101 w 101"/>
                  <a:gd name="T31" fmla="*/ 43 h 139"/>
                  <a:gd name="T32" fmla="*/ 87 w 101"/>
                  <a:gd name="T33" fmla="*/ 4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1" h="139">
                    <a:moveTo>
                      <a:pt x="87" y="43"/>
                    </a:moveTo>
                    <a:lnTo>
                      <a:pt x="78" y="19"/>
                    </a:lnTo>
                    <a:lnTo>
                      <a:pt x="63" y="19"/>
                    </a:lnTo>
                    <a:lnTo>
                      <a:pt x="63" y="117"/>
                    </a:lnTo>
                    <a:lnTo>
                      <a:pt x="78" y="117"/>
                    </a:lnTo>
                    <a:lnTo>
                      <a:pt x="78" y="139"/>
                    </a:lnTo>
                    <a:lnTo>
                      <a:pt x="26" y="139"/>
                    </a:lnTo>
                    <a:lnTo>
                      <a:pt x="26" y="117"/>
                    </a:lnTo>
                    <a:lnTo>
                      <a:pt x="37" y="117"/>
                    </a:lnTo>
                    <a:lnTo>
                      <a:pt x="37" y="19"/>
                    </a:lnTo>
                    <a:lnTo>
                      <a:pt x="23" y="19"/>
                    </a:lnTo>
                    <a:lnTo>
                      <a:pt x="14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101" y="0"/>
                    </a:lnTo>
                    <a:lnTo>
                      <a:pt x="101" y="43"/>
                    </a:lnTo>
                    <a:lnTo>
                      <a:pt x="87" y="4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2" name="Freeform 12">
                <a:extLst>
                  <a:ext uri="{FF2B5EF4-FFF2-40B4-BE49-F238E27FC236}">
                    <a16:creationId xmlns:a16="http://schemas.microsoft.com/office/drawing/2014/main" id="{BA271167-6E68-4178-9B3E-1E05C6E07C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696047" y="6503575"/>
                <a:ext cx="18682" cy="57707"/>
              </a:xfrm>
              <a:custGeom>
                <a:avLst/>
                <a:gdLst>
                  <a:gd name="T0" fmla="*/ 0 w 45"/>
                  <a:gd name="T1" fmla="*/ 139 h 139"/>
                  <a:gd name="T2" fmla="*/ 0 w 45"/>
                  <a:gd name="T3" fmla="*/ 117 h 139"/>
                  <a:gd name="T4" fmla="*/ 10 w 45"/>
                  <a:gd name="T5" fmla="*/ 117 h 139"/>
                  <a:gd name="T6" fmla="*/ 10 w 45"/>
                  <a:gd name="T7" fmla="*/ 22 h 139"/>
                  <a:gd name="T8" fmla="*/ 0 w 45"/>
                  <a:gd name="T9" fmla="*/ 22 h 139"/>
                  <a:gd name="T10" fmla="*/ 0 w 45"/>
                  <a:gd name="T11" fmla="*/ 0 h 139"/>
                  <a:gd name="T12" fmla="*/ 45 w 45"/>
                  <a:gd name="T13" fmla="*/ 0 h 139"/>
                  <a:gd name="T14" fmla="*/ 45 w 45"/>
                  <a:gd name="T15" fmla="*/ 22 h 139"/>
                  <a:gd name="T16" fmla="*/ 36 w 45"/>
                  <a:gd name="T17" fmla="*/ 22 h 139"/>
                  <a:gd name="T18" fmla="*/ 36 w 45"/>
                  <a:gd name="T19" fmla="*/ 117 h 139"/>
                  <a:gd name="T20" fmla="*/ 45 w 45"/>
                  <a:gd name="T21" fmla="*/ 117 h 139"/>
                  <a:gd name="T22" fmla="*/ 45 w 45"/>
                  <a:gd name="T23" fmla="*/ 139 h 139"/>
                  <a:gd name="T24" fmla="*/ 0 w 45"/>
                  <a:gd name="T25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139">
                    <a:moveTo>
                      <a:pt x="0" y="139"/>
                    </a:moveTo>
                    <a:lnTo>
                      <a:pt x="0" y="117"/>
                    </a:lnTo>
                    <a:lnTo>
                      <a:pt x="10" y="117"/>
                    </a:lnTo>
                    <a:lnTo>
                      <a:pt x="1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45" y="0"/>
                    </a:lnTo>
                    <a:lnTo>
                      <a:pt x="45" y="22"/>
                    </a:lnTo>
                    <a:lnTo>
                      <a:pt x="36" y="22"/>
                    </a:lnTo>
                    <a:lnTo>
                      <a:pt x="36" y="117"/>
                    </a:lnTo>
                    <a:lnTo>
                      <a:pt x="45" y="117"/>
                    </a:lnTo>
                    <a:lnTo>
                      <a:pt x="45" y="13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3" name="Freeform 13">
                <a:extLst>
                  <a:ext uri="{FF2B5EF4-FFF2-40B4-BE49-F238E27FC236}">
                    <a16:creationId xmlns:a16="http://schemas.microsoft.com/office/drawing/2014/main" id="{EDD6A15E-2774-4602-BDAF-25E4E7B4C45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720956" y="6503575"/>
                <a:ext cx="33213" cy="57707"/>
              </a:xfrm>
              <a:custGeom>
                <a:avLst/>
                <a:gdLst>
                  <a:gd name="T0" fmla="*/ 68 w 80"/>
                  <a:gd name="T1" fmla="*/ 41 h 139"/>
                  <a:gd name="T2" fmla="*/ 61 w 80"/>
                  <a:gd name="T3" fmla="*/ 22 h 139"/>
                  <a:gd name="T4" fmla="*/ 38 w 80"/>
                  <a:gd name="T5" fmla="*/ 22 h 139"/>
                  <a:gd name="T6" fmla="*/ 38 w 80"/>
                  <a:gd name="T7" fmla="*/ 55 h 139"/>
                  <a:gd name="T8" fmla="*/ 66 w 80"/>
                  <a:gd name="T9" fmla="*/ 55 h 139"/>
                  <a:gd name="T10" fmla="*/ 66 w 80"/>
                  <a:gd name="T11" fmla="*/ 77 h 139"/>
                  <a:gd name="T12" fmla="*/ 38 w 80"/>
                  <a:gd name="T13" fmla="*/ 77 h 139"/>
                  <a:gd name="T14" fmla="*/ 38 w 80"/>
                  <a:gd name="T15" fmla="*/ 117 h 139"/>
                  <a:gd name="T16" fmla="*/ 47 w 80"/>
                  <a:gd name="T17" fmla="*/ 117 h 139"/>
                  <a:gd name="T18" fmla="*/ 47 w 80"/>
                  <a:gd name="T19" fmla="*/ 139 h 139"/>
                  <a:gd name="T20" fmla="*/ 0 w 80"/>
                  <a:gd name="T21" fmla="*/ 139 h 139"/>
                  <a:gd name="T22" fmla="*/ 0 w 80"/>
                  <a:gd name="T23" fmla="*/ 117 h 139"/>
                  <a:gd name="T24" fmla="*/ 11 w 80"/>
                  <a:gd name="T25" fmla="*/ 117 h 139"/>
                  <a:gd name="T26" fmla="*/ 11 w 80"/>
                  <a:gd name="T27" fmla="*/ 22 h 139"/>
                  <a:gd name="T28" fmla="*/ 0 w 80"/>
                  <a:gd name="T29" fmla="*/ 22 h 139"/>
                  <a:gd name="T30" fmla="*/ 0 w 80"/>
                  <a:gd name="T31" fmla="*/ 0 h 139"/>
                  <a:gd name="T32" fmla="*/ 80 w 80"/>
                  <a:gd name="T33" fmla="*/ 0 h 139"/>
                  <a:gd name="T34" fmla="*/ 80 w 80"/>
                  <a:gd name="T35" fmla="*/ 41 h 139"/>
                  <a:gd name="T36" fmla="*/ 68 w 80"/>
                  <a:gd name="T37" fmla="*/ 41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0" h="139">
                    <a:moveTo>
                      <a:pt x="68" y="41"/>
                    </a:moveTo>
                    <a:lnTo>
                      <a:pt x="61" y="22"/>
                    </a:lnTo>
                    <a:lnTo>
                      <a:pt x="38" y="22"/>
                    </a:lnTo>
                    <a:lnTo>
                      <a:pt x="38" y="55"/>
                    </a:lnTo>
                    <a:lnTo>
                      <a:pt x="66" y="55"/>
                    </a:lnTo>
                    <a:lnTo>
                      <a:pt x="66" y="77"/>
                    </a:lnTo>
                    <a:lnTo>
                      <a:pt x="38" y="77"/>
                    </a:lnTo>
                    <a:lnTo>
                      <a:pt x="38" y="117"/>
                    </a:lnTo>
                    <a:lnTo>
                      <a:pt x="47" y="117"/>
                    </a:lnTo>
                    <a:lnTo>
                      <a:pt x="47" y="139"/>
                    </a:lnTo>
                    <a:lnTo>
                      <a:pt x="0" y="139"/>
                    </a:lnTo>
                    <a:lnTo>
                      <a:pt x="0" y="117"/>
                    </a:lnTo>
                    <a:lnTo>
                      <a:pt x="11" y="117"/>
                    </a:lnTo>
                    <a:lnTo>
                      <a:pt x="11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80" y="0"/>
                    </a:lnTo>
                    <a:lnTo>
                      <a:pt x="80" y="41"/>
                    </a:lnTo>
                    <a:lnTo>
                      <a:pt x="68" y="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4" name="Freeform 14">
                <a:extLst>
                  <a:ext uri="{FF2B5EF4-FFF2-40B4-BE49-F238E27FC236}">
                    <a16:creationId xmlns:a16="http://schemas.microsoft.com/office/drawing/2014/main" id="{EFEE9914-AD5A-47F3-89F1-797BBCC2293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754999" y="6503575"/>
                <a:ext cx="42346" cy="57707"/>
              </a:xfrm>
              <a:custGeom>
                <a:avLst/>
                <a:gdLst>
                  <a:gd name="T0" fmla="*/ 88 w 102"/>
                  <a:gd name="T1" fmla="*/ 43 h 139"/>
                  <a:gd name="T2" fmla="*/ 79 w 102"/>
                  <a:gd name="T3" fmla="*/ 19 h 139"/>
                  <a:gd name="T4" fmla="*/ 64 w 102"/>
                  <a:gd name="T5" fmla="*/ 19 h 139"/>
                  <a:gd name="T6" fmla="*/ 64 w 102"/>
                  <a:gd name="T7" fmla="*/ 117 h 139"/>
                  <a:gd name="T8" fmla="*/ 79 w 102"/>
                  <a:gd name="T9" fmla="*/ 117 h 139"/>
                  <a:gd name="T10" fmla="*/ 79 w 102"/>
                  <a:gd name="T11" fmla="*/ 139 h 139"/>
                  <a:gd name="T12" fmla="*/ 27 w 102"/>
                  <a:gd name="T13" fmla="*/ 139 h 139"/>
                  <a:gd name="T14" fmla="*/ 27 w 102"/>
                  <a:gd name="T15" fmla="*/ 117 h 139"/>
                  <a:gd name="T16" fmla="*/ 38 w 102"/>
                  <a:gd name="T17" fmla="*/ 117 h 139"/>
                  <a:gd name="T18" fmla="*/ 38 w 102"/>
                  <a:gd name="T19" fmla="*/ 19 h 139"/>
                  <a:gd name="T20" fmla="*/ 24 w 102"/>
                  <a:gd name="T21" fmla="*/ 19 h 139"/>
                  <a:gd name="T22" fmla="*/ 15 w 102"/>
                  <a:gd name="T23" fmla="*/ 43 h 139"/>
                  <a:gd name="T24" fmla="*/ 0 w 102"/>
                  <a:gd name="T25" fmla="*/ 43 h 139"/>
                  <a:gd name="T26" fmla="*/ 0 w 102"/>
                  <a:gd name="T27" fmla="*/ 0 h 139"/>
                  <a:gd name="T28" fmla="*/ 102 w 102"/>
                  <a:gd name="T29" fmla="*/ 0 h 139"/>
                  <a:gd name="T30" fmla="*/ 102 w 102"/>
                  <a:gd name="T31" fmla="*/ 43 h 139"/>
                  <a:gd name="T32" fmla="*/ 88 w 102"/>
                  <a:gd name="T33" fmla="*/ 4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2" h="139">
                    <a:moveTo>
                      <a:pt x="88" y="43"/>
                    </a:moveTo>
                    <a:lnTo>
                      <a:pt x="79" y="19"/>
                    </a:lnTo>
                    <a:lnTo>
                      <a:pt x="64" y="19"/>
                    </a:lnTo>
                    <a:lnTo>
                      <a:pt x="64" y="117"/>
                    </a:lnTo>
                    <a:lnTo>
                      <a:pt x="79" y="117"/>
                    </a:lnTo>
                    <a:lnTo>
                      <a:pt x="79" y="139"/>
                    </a:lnTo>
                    <a:lnTo>
                      <a:pt x="27" y="139"/>
                    </a:lnTo>
                    <a:lnTo>
                      <a:pt x="27" y="117"/>
                    </a:lnTo>
                    <a:lnTo>
                      <a:pt x="38" y="117"/>
                    </a:lnTo>
                    <a:lnTo>
                      <a:pt x="38" y="19"/>
                    </a:lnTo>
                    <a:lnTo>
                      <a:pt x="24" y="19"/>
                    </a:lnTo>
                    <a:lnTo>
                      <a:pt x="15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43"/>
                    </a:lnTo>
                    <a:lnTo>
                      <a:pt x="88" y="4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5" name="Freeform 15">
                <a:extLst>
                  <a:ext uri="{FF2B5EF4-FFF2-40B4-BE49-F238E27FC236}">
                    <a16:creationId xmlns:a16="http://schemas.microsoft.com/office/drawing/2014/main" id="{83913E24-9BD2-458D-95E2-B6E2BCECDF4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800251" y="6503575"/>
                <a:ext cx="35704" cy="57707"/>
              </a:xfrm>
              <a:custGeom>
                <a:avLst/>
                <a:gdLst>
                  <a:gd name="T0" fmla="*/ 0 w 86"/>
                  <a:gd name="T1" fmla="*/ 139 h 139"/>
                  <a:gd name="T2" fmla="*/ 0 w 86"/>
                  <a:gd name="T3" fmla="*/ 117 h 139"/>
                  <a:gd name="T4" fmla="*/ 10 w 86"/>
                  <a:gd name="T5" fmla="*/ 117 h 139"/>
                  <a:gd name="T6" fmla="*/ 10 w 86"/>
                  <a:gd name="T7" fmla="*/ 22 h 139"/>
                  <a:gd name="T8" fmla="*/ 0 w 86"/>
                  <a:gd name="T9" fmla="*/ 22 h 139"/>
                  <a:gd name="T10" fmla="*/ 0 w 86"/>
                  <a:gd name="T11" fmla="*/ 0 h 139"/>
                  <a:gd name="T12" fmla="*/ 86 w 86"/>
                  <a:gd name="T13" fmla="*/ 0 h 139"/>
                  <a:gd name="T14" fmla="*/ 86 w 86"/>
                  <a:gd name="T15" fmla="*/ 41 h 139"/>
                  <a:gd name="T16" fmla="*/ 71 w 86"/>
                  <a:gd name="T17" fmla="*/ 41 h 139"/>
                  <a:gd name="T18" fmla="*/ 67 w 86"/>
                  <a:gd name="T19" fmla="*/ 22 h 139"/>
                  <a:gd name="T20" fmla="*/ 36 w 86"/>
                  <a:gd name="T21" fmla="*/ 22 h 139"/>
                  <a:gd name="T22" fmla="*/ 36 w 86"/>
                  <a:gd name="T23" fmla="*/ 55 h 139"/>
                  <a:gd name="T24" fmla="*/ 71 w 86"/>
                  <a:gd name="T25" fmla="*/ 55 h 139"/>
                  <a:gd name="T26" fmla="*/ 71 w 86"/>
                  <a:gd name="T27" fmla="*/ 77 h 139"/>
                  <a:gd name="T28" fmla="*/ 36 w 86"/>
                  <a:gd name="T29" fmla="*/ 77 h 139"/>
                  <a:gd name="T30" fmla="*/ 36 w 86"/>
                  <a:gd name="T31" fmla="*/ 117 h 139"/>
                  <a:gd name="T32" fmla="*/ 67 w 86"/>
                  <a:gd name="T33" fmla="*/ 117 h 139"/>
                  <a:gd name="T34" fmla="*/ 71 w 86"/>
                  <a:gd name="T35" fmla="*/ 93 h 139"/>
                  <a:gd name="T36" fmla="*/ 86 w 86"/>
                  <a:gd name="T37" fmla="*/ 93 h 139"/>
                  <a:gd name="T38" fmla="*/ 86 w 86"/>
                  <a:gd name="T39" fmla="*/ 139 h 139"/>
                  <a:gd name="T40" fmla="*/ 0 w 86"/>
                  <a:gd name="T4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139">
                    <a:moveTo>
                      <a:pt x="0" y="139"/>
                    </a:moveTo>
                    <a:lnTo>
                      <a:pt x="0" y="117"/>
                    </a:lnTo>
                    <a:lnTo>
                      <a:pt x="10" y="117"/>
                    </a:lnTo>
                    <a:lnTo>
                      <a:pt x="1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86" y="0"/>
                    </a:lnTo>
                    <a:lnTo>
                      <a:pt x="86" y="41"/>
                    </a:lnTo>
                    <a:lnTo>
                      <a:pt x="71" y="41"/>
                    </a:lnTo>
                    <a:lnTo>
                      <a:pt x="67" y="22"/>
                    </a:lnTo>
                    <a:lnTo>
                      <a:pt x="36" y="22"/>
                    </a:lnTo>
                    <a:lnTo>
                      <a:pt x="36" y="55"/>
                    </a:lnTo>
                    <a:lnTo>
                      <a:pt x="71" y="55"/>
                    </a:lnTo>
                    <a:lnTo>
                      <a:pt x="71" y="77"/>
                    </a:lnTo>
                    <a:lnTo>
                      <a:pt x="36" y="77"/>
                    </a:lnTo>
                    <a:lnTo>
                      <a:pt x="36" y="117"/>
                    </a:lnTo>
                    <a:lnTo>
                      <a:pt x="67" y="117"/>
                    </a:lnTo>
                    <a:lnTo>
                      <a:pt x="71" y="93"/>
                    </a:lnTo>
                    <a:lnTo>
                      <a:pt x="86" y="93"/>
                    </a:lnTo>
                    <a:lnTo>
                      <a:pt x="86" y="13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6" name="Freeform 16">
                <a:extLst>
                  <a:ext uri="{FF2B5EF4-FFF2-40B4-BE49-F238E27FC236}">
                    <a16:creationId xmlns:a16="http://schemas.microsoft.com/office/drawing/2014/main" id="{398804C7-2B90-4F43-B4A5-F5175DB588F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840521" y="6503575"/>
                <a:ext cx="55216" cy="57707"/>
              </a:xfrm>
              <a:custGeom>
                <a:avLst/>
                <a:gdLst>
                  <a:gd name="T0" fmla="*/ 52 w 56"/>
                  <a:gd name="T1" fmla="*/ 13 h 58"/>
                  <a:gd name="T2" fmla="*/ 52 w 56"/>
                  <a:gd name="T3" fmla="*/ 58 h 58"/>
                  <a:gd name="T4" fmla="*/ 46 w 56"/>
                  <a:gd name="T5" fmla="*/ 58 h 58"/>
                  <a:gd name="T6" fmla="*/ 12 w 56"/>
                  <a:gd name="T7" fmla="*/ 17 h 58"/>
                  <a:gd name="T8" fmla="*/ 12 w 56"/>
                  <a:gd name="T9" fmla="*/ 44 h 58"/>
                  <a:gd name="T10" fmla="*/ 16 w 56"/>
                  <a:gd name="T11" fmla="*/ 49 h 58"/>
                  <a:gd name="T12" fmla="*/ 16 w 56"/>
                  <a:gd name="T13" fmla="*/ 58 h 58"/>
                  <a:gd name="T14" fmla="*/ 0 w 56"/>
                  <a:gd name="T15" fmla="*/ 58 h 58"/>
                  <a:gd name="T16" fmla="*/ 0 w 56"/>
                  <a:gd name="T17" fmla="*/ 49 h 58"/>
                  <a:gd name="T18" fmla="*/ 5 w 56"/>
                  <a:gd name="T19" fmla="*/ 45 h 58"/>
                  <a:gd name="T20" fmla="*/ 5 w 56"/>
                  <a:gd name="T21" fmla="*/ 9 h 58"/>
                  <a:gd name="T22" fmla="*/ 0 w 56"/>
                  <a:gd name="T23" fmla="*/ 9 h 58"/>
                  <a:gd name="T24" fmla="*/ 0 w 56"/>
                  <a:gd name="T25" fmla="*/ 0 h 58"/>
                  <a:gd name="T26" fmla="*/ 12 w 56"/>
                  <a:gd name="T27" fmla="*/ 0 h 58"/>
                  <a:gd name="T28" fmla="*/ 45 w 56"/>
                  <a:gd name="T29" fmla="*/ 40 h 58"/>
                  <a:gd name="T30" fmla="*/ 45 w 56"/>
                  <a:gd name="T31" fmla="*/ 13 h 58"/>
                  <a:gd name="T32" fmla="*/ 42 w 56"/>
                  <a:gd name="T33" fmla="*/ 9 h 58"/>
                  <a:gd name="T34" fmla="*/ 41 w 56"/>
                  <a:gd name="T35" fmla="*/ 9 h 58"/>
                  <a:gd name="T36" fmla="*/ 41 w 56"/>
                  <a:gd name="T37" fmla="*/ 0 h 58"/>
                  <a:gd name="T38" fmla="*/ 56 w 56"/>
                  <a:gd name="T39" fmla="*/ 0 h 58"/>
                  <a:gd name="T40" fmla="*/ 56 w 56"/>
                  <a:gd name="T41" fmla="*/ 9 h 58"/>
                  <a:gd name="T42" fmla="*/ 52 w 56"/>
                  <a:gd name="T43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" h="58">
                    <a:moveTo>
                      <a:pt x="52" y="13"/>
                    </a:moveTo>
                    <a:cubicBezTo>
                      <a:pt x="52" y="58"/>
                      <a:pt x="52" y="58"/>
                      <a:pt x="52" y="58"/>
                    </a:cubicBezTo>
                    <a:cubicBezTo>
                      <a:pt x="46" y="58"/>
                      <a:pt x="46" y="58"/>
                      <a:pt x="46" y="58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2" y="48"/>
                      <a:pt x="12" y="49"/>
                      <a:pt x="16" y="49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3" y="49"/>
                      <a:pt x="5" y="48"/>
                      <a:pt x="5" y="45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5" y="11"/>
                      <a:pt x="45" y="9"/>
                      <a:pt x="42" y="9"/>
                    </a:cubicBezTo>
                    <a:cubicBezTo>
                      <a:pt x="41" y="9"/>
                      <a:pt x="41" y="9"/>
                      <a:pt x="41" y="9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3" y="9"/>
                      <a:pt x="52" y="10"/>
                      <a:pt x="52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7" name="Freeform 17">
                <a:extLst>
                  <a:ext uri="{FF2B5EF4-FFF2-40B4-BE49-F238E27FC236}">
                    <a16:creationId xmlns:a16="http://schemas.microsoft.com/office/drawing/2014/main" id="{65F7A15A-DE57-4D40-A9B0-F293E43E90C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0900719" y="6503575"/>
                <a:ext cx="51895" cy="57707"/>
              </a:xfrm>
              <a:custGeom>
                <a:avLst/>
                <a:gdLst>
                  <a:gd name="T0" fmla="*/ 40 w 53"/>
                  <a:gd name="T1" fmla="*/ 53 h 58"/>
                  <a:gd name="T2" fmla="*/ 22 w 53"/>
                  <a:gd name="T3" fmla="*/ 58 h 58"/>
                  <a:gd name="T4" fmla="*/ 0 w 53"/>
                  <a:gd name="T5" fmla="*/ 58 h 58"/>
                  <a:gd name="T6" fmla="*/ 0 w 53"/>
                  <a:gd name="T7" fmla="*/ 49 h 58"/>
                  <a:gd name="T8" fmla="*/ 4 w 53"/>
                  <a:gd name="T9" fmla="*/ 49 h 58"/>
                  <a:gd name="T10" fmla="*/ 4 w 53"/>
                  <a:gd name="T11" fmla="*/ 9 h 58"/>
                  <a:gd name="T12" fmla="*/ 0 w 53"/>
                  <a:gd name="T13" fmla="*/ 9 h 58"/>
                  <a:gd name="T14" fmla="*/ 0 w 53"/>
                  <a:gd name="T15" fmla="*/ 0 h 58"/>
                  <a:gd name="T16" fmla="*/ 23 w 53"/>
                  <a:gd name="T17" fmla="*/ 0 h 58"/>
                  <a:gd name="T18" fmla="*/ 53 w 53"/>
                  <a:gd name="T19" fmla="*/ 29 h 58"/>
                  <a:gd name="T20" fmla="*/ 40 w 53"/>
                  <a:gd name="T21" fmla="*/ 53 h 58"/>
                  <a:gd name="T22" fmla="*/ 21 w 53"/>
                  <a:gd name="T23" fmla="*/ 9 h 58"/>
                  <a:gd name="T24" fmla="*/ 15 w 53"/>
                  <a:gd name="T25" fmla="*/ 9 h 58"/>
                  <a:gd name="T26" fmla="*/ 15 w 53"/>
                  <a:gd name="T27" fmla="*/ 49 h 58"/>
                  <a:gd name="T28" fmla="*/ 20 w 53"/>
                  <a:gd name="T29" fmla="*/ 49 h 58"/>
                  <a:gd name="T30" fmla="*/ 36 w 53"/>
                  <a:gd name="T31" fmla="*/ 43 h 58"/>
                  <a:gd name="T32" fmla="*/ 42 w 53"/>
                  <a:gd name="T33" fmla="*/ 29 h 58"/>
                  <a:gd name="T34" fmla="*/ 21 w 53"/>
                  <a:gd name="T35" fmla="*/ 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3" h="58">
                    <a:moveTo>
                      <a:pt x="40" y="53"/>
                    </a:moveTo>
                    <a:cubicBezTo>
                      <a:pt x="33" y="57"/>
                      <a:pt x="29" y="58"/>
                      <a:pt x="22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40" y="0"/>
                      <a:pt x="53" y="12"/>
                      <a:pt x="53" y="29"/>
                    </a:cubicBezTo>
                    <a:cubicBezTo>
                      <a:pt x="53" y="39"/>
                      <a:pt x="48" y="48"/>
                      <a:pt x="40" y="53"/>
                    </a:cubicBezTo>
                    <a:close/>
                    <a:moveTo>
                      <a:pt x="21" y="9"/>
                    </a:moveTo>
                    <a:cubicBezTo>
                      <a:pt x="15" y="9"/>
                      <a:pt x="15" y="9"/>
                      <a:pt x="15" y="9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26" y="49"/>
                      <a:pt x="32" y="48"/>
                      <a:pt x="36" y="43"/>
                    </a:cubicBezTo>
                    <a:cubicBezTo>
                      <a:pt x="40" y="39"/>
                      <a:pt x="42" y="34"/>
                      <a:pt x="42" y="29"/>
                    </a:cubicBezTo>
                    <a:cubicBezTo>
                      <a:pt x="42" y="17"/>
                      <a:pt x="33" y="9"/>
                      <a:pt x="21" y="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8" name="Freeform 18">
                <a:extLst>
                  <a:ext uri="{FF2B5EF4-FFF2-40B4-BE49-F238E27FC236}">
                    <a16:creationId xmlns:a16="http://schemas.microsoft.com/office/drawing/2014/main" id="{666A2386-7923-412C-B12B-8CFA5562EB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956765" y="6503575"/>
                <a:ext cx="35288" cy="57707"/>
              </a:xfrm>
              <a:custGeom>
                <a:avLst/>
                <a:gdLst>
                  <a:gd name="T0" fmla="*/ 0 w 85"/>
                  <a:gd name="T1" fmla="*/ 139 h 139"/>
                  <a:gd name="T2" fmla="*/ 0 w 85"/>
                  <a:gd name="T3" fmla="*/ 117 h 139"/>
                  <a:gd name="T4" fmla="*/ 9 w 85"/>
                  <a:gd name="T5" fmla="*/ 117 h 139"/>
                  <a:gd name="T6" fmla="*/ 9 w 85"/>
                  <a:gd name="T7" fmla="*/ 22 h 139"/>
                  <a:gd name="T8" fmla="*/ 0 w 85"/>
                  <a:gd name="T9" fmla="*/ 22 h 139"/>
                  <a:gd name="T10" fmla="*/ 0 w 85"/>
                  <a:gd name="T11" fmla="*/ 0 h 139"/>
                  <a:gd name="T12" fmla="*/ 85 w 85"/>
                  <a:gd name="T13" fmla="*/ 0 h 139"/>
                  <a:gd name="T14" fmla="*/ 85 w 85"/>
                  <a:gd name="T15" fmla="*/ 41 h 139"/>
                  <a:gd name="T16" fmla="*/ 73 w 85"/>
                  <a:gd name="T17" fmla="*/ 41 h 139"/>
                  <a:gd name="T18" fmla="*/ 66 w 85"/>
                  <a:gd name="T19" fmla="*/ 22 h 139"/>
                  <a:gd name="T20" fmla="*/ 35 w 85"/>
                  <a:gd name="T21" fmla="*/ 22 h 139"/>
                  <a:gd name="T22" fmla="*/ 35 w 85"/>
                  <a:gd name="T23" fmla="*/ 55 h 139"/>
                  <a:gd name="T24" fmla="*/ 73 w 85"/>
                  <a:gd name="T25" fmla="*/ 55 h 139"/>
                  <a:gd name="T26" fmla="*/ 73 w 85"/>
                  <a:gd name="T27" fmla="*/ 77 h 139"/>
                  <a:gd name="T28" fmla="*/ 35 w 85"/>
                  <a:gd name="T29" fmla="*/ 77 h 139"/>
                  <a:gd name="T30" fmla="*/ 35 w 85"/>
                  <a:gd name="T31" fmla="*/ 117 h 139"/>
                  <a:gd name="T32" fmla="*/ 66 w 85"/>
                  <a:gd name="T33" fmla="*/ 117 h 139"/>
                  <a:gd name="T34" fmla="*/ 73 w 85"/>
                  <a:gd name="T35" fmla="*/ 93 h 139"/>
                  <a:gd name="T36" fmla="*/ 85 w 85"/>
                  <a:gd name="T37" fmla="*/ 93 h 139"/>
                  <a:gd name="T38" fmla="*/ 85 w 85"/>
                  <a:gd name="T39" fmla="*/ 139 h 139"/>
                  <a:gd name="T40" fmla="*/ 0 w 85"/>
                  <a:gd name="T4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" h="139">
                    <a:moveTo>
                      <a:pt x="0" y="139"/>
                    </a:moveTo>
                    <a:lnTo>
                      <a:pt x="0" y="117"/>
                    </a:lnTo>
                    <a:lnTo>
                      <a:pt x="9" y="117"/>
                    </a:lnTo>
                    <a:lnTo>
                      <a:pt x="9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85" y="0"/>
                    </a:lnTo>
                    <a:lnTo>
                      <a:pt x="85" y="41"/>
                    </a:lnTo>
                    <a:lnTo>
                      <a:pt x="73" y="41"/>
                    </a:lnTo>
                    <a:lnTo>
                      <a:pt x="66" y="22"/>
                    </a:lnTo>
                    <a:lnTo>
                      <a:pt x="35" y="22"/>
                    </a:lnTo>
                    <a:lnTo>
                      <a:pt x="35" y="55"/>
                    </a:lnTo>
                    <a:lnTo>
                      <a:pt x="73" y="55"/>
                    </a:lnTo>
                    <a:lnTo>
                      <a:pt x="73" y="77"/>
                    </a:lnTo>
                    <a:lnTo>
                      <a:pt x="35" y="77"/>
                    </a:lnTo>
                    <a:lnTo>
                      <a:pt x="35" y="117"/>
                    </a:lnTo>
                    <a:lnTo>
                      <a:pt x="66" y="117"/>
                    </a:lnTo>
                    <a:lnTo>
                      <a:pt x="73" y="93"/>
                    </a:lnTo>
                    <a:lnTo>
                      <a:pt x="85" y="93"/>
                    </a:lnTo>
                    <a:lnTo>
                      <a:pt x="85" y="13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09" name="Freeform 19">
                <a:extLst>
                  <a:ext uri="{FF2B5EF4-FFF2-40B4-BE49-F238E27FC236}">
                    <a16:creationId xmlns:a16="http://schemas.microsoft.com/office/drawing/2014/main" id="{D81DD8B7-0C2A-4D67-BFD6-56B4DC22BEC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015718" y="6503575"/>
                <a:ext cx="40270" cy="57707"/>
              </a:xfrm>
              <a:custGeom>
                <a:avLst/>
                <a:gdLst>
                  <a:gd name="T0" fmla="*/ 21 w 41"/>
                  <a:gd name="T1" fmla="*/ 35 h 58"/>
                  <a:gd name="T2" fmla="*/ 15 w 41"/>
                  <a:gd name="T3" fmla="*/ 35 h 58"/>
                  <a:gd name="T4" fmla="*/ 15 w 41"/>
                  <a:gd name="T5" fmla="*/ 49 h 58"/>
                  <a:gd name="T6" fmla="*/ 20 w 41"/>
                  <a:gd name="T7" fmla="*/ 49 h 58"/>
                  <a:gd name="T8" fmla="*/ 20 w 41"/>
                  <a:gd name="T9" fmla="*/ 58 h 58"/>
                  <a:gd name="T10" fmla="*/ 0 w 41"/>
                  <a:gd name="T11" fmla="*/ 58 h 58"/>
                  <a:gd name="T12" fmla="*/ 0 w 41"/>
                  <a:gd name="T13" fmla="*/ 49 h 58"/>
                  <a:gd name="T14" fmla="*/ 4 w 41"/>
                  <a:gd name="T15" fmla="*/ 49 h 58"/>
                  <a:gd name="T16" fmla="*/ 4 w 41"/>
                  <a:gd name="T17" fmla="*/ 9 h 58"/>
                  <a:gd name="T18" fmla="*/ 0 w 41"/>
                  <a:gd name="T19" fmla="*/ 9 h 58"/>
                  <a:gd name="T20" fmla="*/ 0 w 41"/>
                  <a:gd name="T21" fmla="*/ 0 h 58"/>
                  <a:gd name="T22" fmla="*/ 21 w 41"/>
                  <a:gd name="T23" fmla="*/ 0 h 58"/>
                  <a:gd name="T24" fmla="*/ 35 w 41"/>
                  <a:gd name="T25" fmla="*/ 4 h 58"/>
                  <a:gd name="T26" fmla="*/ 41 w 41"/>
                  <a:gd name="T27" fmla="*/ 17 h 58"/>
                  <a:gd name="T28" fmla="*/ 21 w 41"/>
                  <a:gd name="T29" fmla="*/ 35 h 58"/>
                  <a:gd name="T30" fmla="*/ 20 w 41"/>
                  <a:gd name="T31" fmla="*/ 9 h 58"/>
                  <a:gd name="T32" fmla="*/ 15 w 41"/>
                  <a:gd name="T33" fmla="*/ 9 h 58"/>
                  <a:gd name="T34" fmla="*/ 15 w 41"/>
                  <a:gd name="T35" fmla="*/ 26 h 58"/>
                  <a:gd name="T36" fmla="*/ 18 w 41"/>
                  <a:gd name="T37" fmla="*/ 26 h 58"/>
                  <a:gd name="T38" fmla="*/ 30 w 41"/>
                  <a:gd name="T39" fmla="*/ 18 h 58"/>
                  <a:gd name="T40" fmla="*/ 20 w 41"/>
                  <a:gd name="T41" fmla="*/ 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" h="58">
                    <a:moveTo>
                      <a:pt x="21" y="35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20" y="58"/>
                      <a:pt x="20" y="58"/>
                      <a:pt x="20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6" y="0"/>
                      <a:pt x="31" y="1"/>
                      <a:pt x="35" y="4"/>
                    </a:cubicBezTo>
                    <a:cubicBezTo>
                      <a:pt x="39" y="7"/>
                      <a:pt x="41" y="12"/>
                      <a:pt x="41" y="17"/>
                    </a:cubicBezTo>
                    <a:cubicBezTo>
                      <a:pt x="41" y="29"/>
                      <a:pt x="32" y="35"/>
                      <a:pt x="21" y="35"/>
                    </a:cubicBezTo>
                    <a:close/>
                    <a:moveTo>
                      <a:pt x="20" y="9"/>
                    </a:moveTo>
                    <a:cubicBezTo>
                      <a:pt x="15" y="9"/>
                      <a:pt x="15" y="9"/>
                      <a:pt x="15" y="9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24" y="26"/>
                      <a:pt x="30" y="25"/>
                      <a:pt x="30" y="18"/>
                    </a:cubicBezTo>
                    <a:cubicBezTo>
                      <a:pt x="30" y="12"/>
                      <a:pt x="25" y="9"/>
                      <a:pt x="20" y="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0" name="Freeform 20">
                <a:extLst>
                  <a:ext uri="{FF2B5EF4-FFF2-40B4-BE49-F238E27FC236}">
                    <a16:creationId xmlns:a16="http://schemas.microsoft.com/office/drawing/2014/main" id="{A4F2199D-A7CA-4A8E-973F-7B5ADF67E81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051006" y="6503575"/>
                <a:ext cx="56877" cy="57707"/>
              </a:xfrm>
              <a:custGeom>
                <a:avLst/>
                <a:gdLst>
                  <a:gd name="T0" fmla="*/ 34 w 58"/>
                  <a:gd name="T1" fmla="*/ 58 h 58"/>
                  <a:gd name="T2" fmla="*/ 34 w 58"/>
                  <a:gd name="T3" fmla="*/ 49 h 58"/>
                  <a:gd name="T4" fmla="*/ 40 w 58"/>
                  <a:gd name="T5" fmla="*/ 49 h 58"/>
                  <a:gd name="T6" fmla="*/ 37 w 58"/>
                  <a:gd name="T7" fmla="*/ 41 h 58"/>
                  <a:gd name="T8" fmla="*/ 17 w 58"/>
                  <a:gd name="T9" fmla="*/ 41 h 58"/>
                  <a:gd name="T10" fmla="*/ 15 w 58"/>
                  <a:gd name="T11" fmla="*/ 46 h 58"/>
                  <a:gd name="T12" fmla="*/ 20 w 58"/>
                  <a:gd name="T13" fmla="*/ 49 h 58"/>
                  <a:gd name="T14" fmla="*/ 20 w 58"/>
                  <a:gd name="T15" fmla="*/ 58 h 58"/>
                  <a:gd name="T16" fmla="*/ 0 w 58"/>
                  <a:gd name="T17" fmla="*/ 58 h 58"/>
                  <a:gd name="T18" fmla="*/ 0 w 58"/>
                  <a:gd name="T19" fmla="*/ 49 h 58"/>
                  <a:gd name="T20" fmla="*/ 9 w 58"/>
                  <a:gd name="T21" fmla="*/ 42 h 58"/>
                  <a:gd name="T22" fmla="*/ 25 w 58"/>
                  <a:gd name="T23" fmla="*/ 0 h 58"/>
                  <a:gd name="T24" fmla="*/ 32 w 58"/>
                  <a:gd name="T25" fmla="*/ 0 h 58"/>
                  <a:gd name="T26" fmla="*/ 52 w 58"/>
                  <a:gd name="T27" fmla="*/ 49 h 58"/>
                  <a:gd name="T28" fmla="*/ 58 w 58"/>
                  <a:gd name="T29" fmla="*/ 49 h 58"/>
                  <a:gd name="T30" fmla="*/ 58 w 58"/>
                  <a:gd name="T31" fmla="*/ 58 h 58"/>
                  <a:gd name="T32" fmla="*/ 34 w 58"/>
                  <a:gd name="T33" fmla="*/ 58 h 58"/>
                  <a:gd name="T34" fmla="*/ 26 w 58"/>
                  <a:gd name="T35" fmla="*/ 15 h 58"/>
                  <a:gd name="T36" fmla="*/ 19 w 58"/>
                  <a:gd name="T37" fmla="*/ 34 h 58"/>
                  <a:gd name="T38" fmla="*/ 34 w 58"/>
                  <a:gd name="T39" fmla="*/ 34 h 58"/>
                  <a:gd name="T40" fmla="*/ 26 w 58"/>
                  <a:gd name="T41" fmla="*/ 15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58">
                    <a:moveTo>
                      <a:pt x="34" y="58"/>
                    </a:moveTo>
                    <a:cubicBezTo>
                      <a:pt x="34" y="49"/>
                      <a:pt x="34" y="49"/>
                      <a:pt x="34" y="49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6" y="42"/>
                      <a:pt x="15" y="45"/>
                      <a:pt x="15" y="46"/>
                    </a:cubicBezTo>
                    <a:cubicBezTo>
                      <a:pt x="15" y="49"/>
                      <a:pt x="18" y="49"/>
                      <a:pt x="20" y="49"/>
                    </a:cubicBezTo>
                    <a:cubicBezTo>
                      <a:pt x="20" y="58"/>
                      <a:pt x="20" y="58"/>
                      <a:pt x="20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6" y="49"/>
                      <a:pt x="7" y="46"/>
                      <a:pt x="9" y="42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52" y="49"/>
                      <a:pt x="52" y="49"/>
                      <a:pt x="52" y="49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58" y="58"/>
                      <a:pt x="58" y="58"/>
                      <a:pt x="58" y="58"/>
                    </a:cubicBezTo>
                    <a:lnTo>
                      <a:pt x="34" y="58"/>
                    </a:lnTo>
                    <a:close/>
                    <a:moveTo>
                      <a:pt x="26" y="15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34" y="34"/>
                      <a:pt x="34" y="34"/>
                      <a:pt x="34" y="34"/>
                    </a:cubicBezTo>
                    <a:lnTo>
                      <a:pt x="26" y="1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1" name="Freeform 21">
                <a:extLst>
                  <a:ext uri="{FF2B5EF4-FFF2-40B4-BE49-F238E27FC236}">
                    <a16:creationId xmlns:a16="http://schemas.microsoft.com/office/drawing/2014/main" id="{A1665E8D-099D-4C20-88B5-44DAE79138E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107883" y="6503575"/>
                <a:ext cx="43176" cy="57707"/>
              </a:xfrm>
              <a:custGeom>
                <a:avLst/>
                <a:gdLst>
                  <a:gd name="T0" fmla="*/ 33 w 44"/>
                  <a:gd name="T1" fmla="*/ 58 h 58"/>
                  <a:gd name="T2" fmla="*/ 15 w 44"/>
                  <a:gd name="T3" fmla="*/ 32 h 58"/>
                  <a:gd name="T4" fmla="*/ 15 w 44"/>
                  <a:gd name="T5" fmla="*/ 49 h 58"/>
                  <a:gd name="T6" fmla="*/ 19 w 44"/>
                  <a:gd name="T7" fmla="*/ 49 h 58"/>
                  <a:gd name="T8" fmla="*/ 19 w 44"/>
                  <a:gd name="T9" fmla="*/ 58 h 58"/>
                  <a:gd name="T10" fmla="*/ 0 w 44"/>
                  <a:gd name="T11" fmla="*/ 58 h 58"/>
                  <a:gd name="T12" fmla="*/ 0 w 44"/>
                  <a:gd name="T13" fmla="*/ 49 h 58"/>
                  <a:gd name="T14" fmla="*/ 4 w 44"/>
                  <a:gd name="T15" fmla="*/ 49 h 58"/>
                  <a:gd name="T16" fmla="*/ 4 w 44"/>
                  <a:gd name="T17" fmla="*/ 9 h 58"/>
                  <a:gd name="T18" fmla="*/ 0 w 44"/>
                  <a:gd name="T19" fmla="*/ 9 h 58"/>
                  <a:gd name="T20" fmla="*/ 0 w 44"/>
                  <a:gd name="T21" fmla="*/ 0 h 58"/>
                  <a:gd name="T22" fmla="*/ 21 w 44"/>
                  <a:gd name="T23" fmla="*/ 0 h 58"/>
                  <a:gd name="T24" fmla="*/ 35 w 44"/>
                  <a:gd name="T25" fmla="*/ 4 h 58"/>
                  <a:gd name="T26" fmla="*/ 41 w 44"/>
                  <a:gd name="T27" fmla="*/ 16 h 58"/>
                  <a:gd name="T28" fmla="*/ 34 w 44"/>
                  <a:gd name="T29" fmla="*/ 29 h 58"/>
                  <a:gd name="T30" fmla="*/ 28 w 44"/>
                  <a:gd name="T31" fmla="*/ 31 h 58"/>
                  <a:gd name="T32" fmla="*/ 40 w 44"/>
                  <a:gd name="T33" fmla="*/ 49 h 58"/>
                  <a:gd name="T34" fmla="*/ 44 w 44"/>
                  <a:gd name="T35" fmla="*/ 49 h 58"/>
                  <a:gd name="T36" fmla="*/ 44 w 44"/>
                  <a:gd name="T37" fmla="*/ 58 h 58"/>
                  <a:gd name="T38" fmla="*/ 33 w 44"/>
                  <a:gd name="T39" fmla="*/ 58 h 58"/>
                  <a:gd name="T40" fmla="*/ 19 w 44"/>
                  <a:gd name="T41" fmla="*/ 9 h 58"/>
                  <a:gd name="T42" fmla="*/ 15 w 44"/>
                  <a:gd name="T43" fmla="*/ 9 h 58"/>
                  <a:gd name="T44" fmla="*/ 15 w 44"/>
                  <a:gd name="T45" fmla="*/ 26 h 58"/>
                  <a:gd name="T46" fmla="*/ 19 w 44"/>
                  <a:gd name="T47" fmla="*/ 26 h 58"/>
                  <a:gd name="T48" fmla="*/ 30 w 44"/>
                  <a:gd name="T49" fmla="*/ 18 h 58"/>
                  <a:gd name="T50" fmla="*/ 19 w 44"/>
                  <a:gd name="T51" fmla="*/ 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4" h="58">
                    <a:moveTo>
                      <a:pt x="33" y="58"/>
                    </a:move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6" y="0"/>
                      <a:pt x="31" y="1"/>
                      <a:pt x="35" y="4"/>
                    </a:cubicBezTo>
                    <a:cubicBezTo>
                      <a:pt x="39" y="7"/>
                      <a:pt x="41" y="11"/>
                      <a:pt x="41" y="16"/>
                    </a:cubicBezTo>
                    <a:cubicBezTo>
                      <a:pt x="41" y="21"/>
                      <a:pt x="38" y="26"/>
                      <a:pt x="34" y="29"/>
                    </a:cubicBezTo>
                    <a:cubicBezTo>
                      <a:pt x="32" y="30"/>
                      <a:pt x="30" y="31"/>
                      <a:pt x="28" y="31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58"/>
                      <a:pt x="44" y="58"/>
                      <a:pt x="44" y="58"/>
                    </a:cubicBezTo>
                    <a:lnTo>
                      <a:pt x="33" y="58"/>
                    </a:lnTo>
                    <a:close/>
                    <a:moveTo>
                      <a:pt x="19" y="9"/>
                    </a:moveTo>
                    <a:cubicBezTo>
                      <a:pt x="15" y="9"/>
                      <a:pt x="15" y="9"/>
                      <a:pt x="15" y="9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25" y="26"/>
                      <a:pt x="30" y="24"/>
                      <a:pt x="30" y="18"/>
                    </a:cubicBezTo>
                    <a:cubicBezTo>
                      <a:pt x="30" y="12"/>
                      <a:pt x="25" y="9"/>
                      <a:pt x="19" y="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2" name="Freeform 22">
                <a:extLst>
                  <a:ext uri="{FF2B5EF4-FFF2-40B4-BE49-F238E27FC236}">
                    <a16:creationId xmlns:a16="http://schemas.microsoft.com/office/drawing/2014/main" id="{F4699CB6-DC50-487E-8CA8-79133137CF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50229" y="6503575"/>
                <a:ext cx="42346" cy="57707"/>
              </a:xfrm>
              <a:custGeom>
                <a:avLst/>
                <a:gdLst>
                  <a:gd name="T0" fmla="*/ 88 w 102"/>
                  <a:gd name="T1" fmla="*/ 43 h 139"/>
                  <a:gd name="T2" fmla="*/ 78 w 102"/>
                  <a:gd name="T3" fmla="*/ 19 h 139"/>
                  <a:gd name="T4" fmla="*/ 64 w 102"/>
                  <a:gd name="T5" fmla="*/ 19 h 139"/>
                  <a:gd name="T6" fmla="*/ 64 w 102"/>
                  <a:gd name="T7" fmla="*/ 117 h 139"/>
                  <a:gd name="T8" fmla="*/ 78 w 102"/>
                  <a:gd name="T9" fmla="*/ 117 h 139"/>
                  <a:gd name="T10" fmla="*/ 78 w 102"/>
                  <a:gd name="T11" fmla="*/ 139 h 139"/>
                  <a:gd name="T12" fmla="*/ 24 w 102"/>
                  <a:gd name="T13" fmla="*/ 139 h 139"/>
                  <a:gd name="T14" fmla="*/ 24 w 102"/>
                  <a:gd name="T15" fmla="*/ 117 h 139"/>
                  <a:gd name="T16" fmla="*/ 38 w 102"/>
                  <a:gd name="T17" fmla="*/ 117 h 139"/>
                  <a:gd name="T18" fmla="*/ 38 w 102"/>
                  <a:gd name="T19" fmla="*/ 19 h 139"/>
                  <a:gd name="T20" fmla="*/ 24 w 102"/>
                  <a:gd name="T21" fmla="*/ 19 h 139"/>
                  <a:gd name="T22" fmla="*/ 14 w 102"/>
                  <a:gd name="T23" fmla="*/ 43 h 139"/>
                  <a:gd name="T24" fmla="*/ 0 w 102"/>
                  <a:gd name="T25" fmla="*/ 43 h 139"/>
                  <a:gd name="T26" fmla="*/ 0 w 102"/>
                  <a:gd name="T27" fmla="*/ 0 h 139"/>
                  <a:gd name="T28" fmla="*/ 102 w 102"/>
                  <a:gd name="T29" fmla="*/ 0 h 139"/>
                  <a:gd name="T30" fmla="*/ 102 w 102"/>
                  <a:gd name="T31" fmla="*/ 43 h 139"/>
                  <a:gd name="T32" fmla="*/ 88 w 102"/>
                  <a:gd name="T33" fmla="*/ 4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2" h="139">
                    <a:moveTo>
                      <a:pt x="88" y="43"/>
                    </a:moveTo>
                    <a:lnTo>
                      <a:pt x="78" y="19"/>
                    </a:lnTo>
                    <a:lnTo>
                      <a:pt x="64" y="19"/>
                    </a:lnTo>
                    <a:lnTo>
                      <a:pt x="64" y="117"/>
                    </a:lnTo>
                    <a:lnTo>
                      <a:pt x="78" y="117"/>
                    </a:lnTo>
                    <a:lnTo>
                      <a:pt x="78" y="139"/>
                    </a:lnTo>
                    <a:lnTo>
                      <a:pt x="24" y="139"/>
                    </a:lnTo>
                    <a:lnTo>
                      <a:pt x="24" y="117"/>
                    </a:lnTo>
                    <a:lnTo>
                      <a:pt x="38" y="117"/>
                    </a:lnTo>
                    <a:lnTo>
                      <a:pt x="38" y="19"/>
                    </a:lnTo>
                    <a:lnTo>
                      <a:pt x="24" y="19"/>
                    </a:lnTo>
                    <a:lnTo>
                      <a:pt x="14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43"/>
                    </a:lnTo>
                    <a:lnTo>
                      <a:pt x="88" y="4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3" name="Freeform 23">
                <a:extLst>
                  <a:ext uri="{FF2B5EF4-FFF2-40B4-BE49-F238E27FC236}">
                    <a16:creationId xmlns:a16="http://schemas.microsoft.com/office/drawing/2014/main" id="{F1D3EA9F-853F-45EF-9077-DD83EB14423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194650" y="6503575"/>
                <a:ext cx="54801" cy="57707"/>
              </a:xfrm>
              <a:custGeom>
                <a:avLst/>
                <a:gdLst>
                  <a:gd name="T0" fmla="*/ 52 w 56"/>
                  <a:gd name="T1" fmla="*/ 13 h 58"/>
                  <a:gd name="T2" fmla="*/ 52 w 56"/>
                  <a:gd name="T3" fmla="*/ 58 h 58"/>
                  <a:gd name="T4" fmla="*/ 46 w 56"/>
                  <a:gd name="T5" fmla="*/ 58 h 58"/>
                  <a:gd name="T6" fmla="*/ 12 w 56"/>
                  <a:gd name="T7" fmla="*/ 17 h 58"/>
                  <a:gd name="T8" fmla="*/ 12 w 56"/>
                  <a:gd name="T9" fmla="*/ 44 h 58"/>
                  <a:gd name="T10" fmla="*/ 16 w 56"/>
                  <a:gd name="T11" fmla="*/ 49 h 58"/>
                  <a:gd name="T12" fmla="*/ 16 w 56"/>
                  <a:gd name="T13" fmla="*/ 58 h 58"/>
                  <a:gd name="T14" fmla="*/ 0 w 56"/>
                  <a:gd name="T15" fmla="*/ 58 h 58"/>
                  <a:gd name="T16" fmla="*/ 0 w 56"/>
                  <a:gd name="T17" fmla="*/ 49 h 58"/>
                  <a:gd name="T18" fmla="*/ 5 w 56"/>
                  <a:gd name="T19" fmla="*/ 45 h 58"/>
                  <a:gd name="T20" fmla="*/ 5 w 56"/>
                  <a:gd name="T21" fmla="*/ 9 h 58"/>
                  <a:gd name="T22" fmla="*/ 0 w 56"/>
                  <a:gd name="T23" fmla="*/ 9 h 58"/>
                  <a:gd name="T24" fmla="*/ 0 w 56"/>
                  <a:gd name="T25" fmla="*/ 0 h 58"/>
                  <a:gd name="T26" fmla="*/ 12 w 56"/>
                  <a:gd name="T27" fmla="*/ 0 h 58"/>
                  <a:gd name="T28" fmla="*/ 45 w 56"/>
                  <a:gd name="T29" fmla="*/ 40 h 58"/>
                  <a:gd name="T30" fmla="*/ 45 w 56"/>
                  <a:gd name="T31" fmla="*/ 13 h 58"/>
                  <a:gd name="T32" fmla="*/ 42 w 56"/>
                  <a:gd name="T33" fmla="*/ 9 h 58"/>
                  <a:gd name="T34" fmla="*/ 41 w 56"/>
                  <a:gd name="T35" fmla="*/ 9 h 58"/>
                  <a:gd name="T36" fmla="*/ 41 w 56"/>
                  <a:gd name="T37" fmla="*/ 0 h 58"/>
                  <a:gd name="T38" fmla="*/ 56 w 56"/>
                  <a:gd name="T39" fmla="*/ 0 h 58"/>
                  <a:gd name="T40" fmla="*/ 56 w 56"/>
                  <a:gd name="T41" fmla="*/ 9 h 58"/>
                  <a:gd name="T42" fmla="*/ 52 w 56"/>
                  <a:gd name="T43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" h="58">
                    <a:moveTo>
                      <a:pt x="52" y="13"/>
                    </a:moveTo>
                    <a:cubicBezTo>
                      <a:pt x="52" y="58"/>
                      <a:pt x="52" y="58"/>
                      <a:pt x="52" y="58"/>
                    </a:cubicBezTo>
                    <a:cubicBezTo>
                      <a:pt x="46" y="58"/>
                      <a:pt x="46" y="58"/>
                      <a:pt x="46" y="58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12" y="48"/>
                      <a:pt x="12" y="49"/>
                      <a:pt x="16" y="49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3" y="49"/>
                      <a:pt x="5" y="48"/>
                      <a:pt x="5" y="45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5" y="11"/>
                      <a:pt x="45" y="9"/>
                      <a:pt x="42" y="9"/>
                    </a:cubicBezTo>
                    <a:cubicBezTo>
                      <a:pt x="41" y="9"/>
                      <a:pt x="41" y="9"/>
                      <a:pt x="41" y="9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4" y="9"/>
                      <a:pt x="52" y="10"/>
                      <a:pt x="52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4" name="Freeform 24">
                <a:extLst>
                  <a:ext uri="{FF2B5EF4-FFF2-40B4-BE49-F238E27FC236}">
                    <a16:creationId xmlns:a16="http://schemas.microsoft.com/office/drawing/2014/main" id="{DCA2E7C0-EE01-43A7-AA28-1C91D452B24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255263" y="6503575"/>
                <a:ext cx="35704" cy="57707"/>
              </a:xfrm>
              <a:custGeom>
                <a:avLst/>
                <a:gdLst>
                  <a:gd name="T0" fmla="*/ 0 w 86"/>
                  <a:gd name="T1" fmla="*/ 139 h 139"/>
                  <a:gd name="T2" fmla="*/ 0 w 86"/>
                  <a:gd name="T3" fmla="*/ 117 h 139"/>
                  <a:gd name="T4" fmla="*/ 10 w 86"/>
                  <a:gd name="T5" fmla="*/ 117 h 139"/>
                  <a:gd name="T6" fmla="*/ 10 w 86"/>
                  <a:gd name="T7" fmla="*/ 22 h 139"/>
                  <a:gd name="T8" fmla="*/ 0 w 86"/>
                  <a:gd name="T9" fmla="*/ 22 h 139"/>
                  <a:gd name="T10" fmla="*/ 0 w 86"/>
                  <a:gd name="T11" fmla="*/ 0 h 139"/>
                  <a:gd name="T12" fmla="*/ 86 w 86"/>
                  <a:gd name="T13" fmla="*/ 0 h 139"/>
                  <a:gd name="T14" fmla="*/ 86 w 86"/>
                  <a:gd name="T15" fmla="*/ 41 h 139"/>
                  <a:gd name="T16" fmla="*/ 71 w 86"/>
                  <a:gd name="T17" fmla="*/ 41 h 139"/>
                  <a:gd name="T18" fmla="*/ 64 w 86"/>
                  <a:gd name="T19" fmla="*/ 22 h 139"/>
                  <a:gd name="T20" fmla="*/ 36 w 86"/>
                  <a:gd name="T21" fmla="*/ 22 h 139"/>
                  <a:gd name="T22" fmla="*/ 36 w 86"/>
                  <a:gd name="T23" fmla="*/ 55 h 139"/>
                  <a:gd name="T24" fmla="*/ 71 w 86"/>
                  <a:gd name="T25" fmla="*/ 55 h 139"/>
                  <a:gd name="T26" fmla="*/ 71 w 86"/>
                  <a:gd name="T27" fmla="*/ 77 h 139"/>
                  <a:gd name="T28" fmla="*/ 36 w 86"/>
                  <a:gd name="T29" fmla="*/ 77 h 139"/>
                  <a:gd name="T30" fmla="*/ 36 w 86"/>
                  <a:gd name="T31" fmla="*/ 117 h 139"/>
                  <a:gd name="T32" fmla="*/ 64 w 86"/>
                  <a:gd name="T33" fmla="*/ 117 h 139"/>
                  <a:gd name="T34" fmla="*/ 71 w 86"/>
                  <a:gd name="T35" fmla="*/ 93 h 139"/>
                  <a:gd name="T36" fmla="*/ 86 w 86"/>
                  <a:gd name="T37" fmla="*/ 93 h 139"/>
                  <a:gd name="T38" fmla="*/ 86 w 86"/>
                  <a:gd name="T39" fmla="*/ 139 h 139"/>
                  <a:gd name="T40" fmla="*/ 0 w 86"/>
                  <a:gd name="T4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6" h="139">
                    <a:moveTo>
                      <a:pt x="0" y="139"/>
                    </a:moveTo>
                    <a:lnTo>
                      <a:pt x="0" y="117"/>
                    </a:lnTo>
                    <a:lnTo>
                      <a:pt x="10" y="117"/>
                    </a:lnTo>
                    <a:lnTo>
                      <a:pt x="1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86" y="0"/>
                    </a:lnTo>
                    <a:lnTo>
                      <a:pt x="86" y="41"/>
                    </a:lnTo>
                    <a:lnTo>
                      <a:pt x="71" y="41"/>
                    </a:lnTo>
                    <a:lnTo>
                      <a:pt x="64" y="22"/>
                    </a:lnTo>
                    <a:lnTo>
                      <a:pt x="36" y="22"/>
                    </a:lnTo>
                    <a:lnTo>
                      <a:pt x="36" y="55"/>
                    </a:lnTo>
                    <a:lnTo>
                      <a:pt x="71" y="55"/>
                    </a:lnTo>
                    <a:lnTo>
                      <a:pt x="71" y="77"/>
                    </a:lnTo>
                    <a:lnTo>
                      <a:pt x="36" y="77"/>
                    </a:lnTo>
                    <a:lnTo>
                      <a:pt x="36" y="117"/>
                    </a:lnTo>
                    <a:lnTo>
                      <a:pt x="64" y="117"/>
                    </a:lnTo>
                    <a:lnTo>
                      <a:pt x="71" y="93"/>
                    </a:lnTo>
                    <a:lnTo>
                      <a:pt x="86" y="93"/>
                    </a:lnTo>
                    <a:lnTo>
                      <a:pt x="86" y="13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115" name="Freeform 25">
                <a:extLst>
                  <a:ext uri="{FF2B5EF4-FFF2-40B4-BE49-F238E27FC236}">
                    <a16:creationId xmlns:a16="http://schemas.microsoft.com/office/drawing/2014/main" id="{B302BEFB-3593-4BBC-9F7A-382313E5520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1295534" y="6503575"/>
                <a:ext cx="43592" cy="57707"/>
              </a:xfrm>
              <a:custGeom>
                <a:avLst/>
                <a:gdLst>
                  <a:gd name="T0" fmla="*/ 33 w 44"/>
                  <a:gd name="T1" fmla="*/ 58 h 58"/>
                  <a:gd name="T2" fmla="*/ 15 w 44"/>
                  <a:gd name="T3" fmla="*/ 32 h 58"/>
                  <a:gd name="T4" fmla="*/ 15 w 44"/>
                  <a:gd name="T5" fmla="*/ 49 h 58"/>
                  <a:gd name="T6" fmla="*/ 19 w 44"/>
                  <a:gd name="T7" fmla="*/ 49 h 58"/>
                  <a:gd name="T8" fmla="*/ 19 w 44"/>
                  <a:gd name="T9" fmla="*/ 58 h 58"/>
                  <a:gd name="T10" fmla="*/ 0 w 44"/>
                  <a:gd name="T11" fmla="*/ 58 h 58"/>
                  <a:gd name="T12" fmla="*/ 0 w 44"/>
                  <a:gd name="T13" fmla="*/ 49 h 58"/>
                  <a:gd name="T14" fmla="*/ 4 w 44"/>
                  <a:gd name="T15" fmla="*/ 49 h 58"/>
                  <a:gd name="T16" fmla="*/ 4 w 44"/>
                  <a:gd name="T17" fmla="*/ 9 h 58"/>
                  <a:gd name="T18" fmla="*/ 0 w 44"/>
                  <a:gd name="T19" fmla="*/ 9 h 58"/>
                  <a:gd name="T20" fmla="*/ 0 w 44"/>
                  <a:gd name="T21" fmla="*/ 0 h 58"/>
                  <a:gd name="T22" fmla="*/ 21 w 44"/>
                  <a:gd name="T23" fmla="*/ 0 h 58"/>
                  <a:gd name="T24" fmla="*/ 35 w 44"/>
                  <a:gd name="T25" fmla="*/ 4 h 58"/>
                  <a:gd name="T26" fmla="*/ 41 w 44"/>
                  <a:gd name="T27" fmla="*/ 16 h 58"/>
                  <a:gd name="T28" fmla="*/ 34 w 44"/>
                  <a:gd name="T29" fmla="*/ 29 h 58"/>
                  <a:gd name="T30" fmla="*/ 28 w 44"/>
                  <a:gd name="T31" fmla="*/ 31 h 58"/>
                  <a:gd name="T32" fmla="*/ 40 w 44"/>
                  <a:gd name="T33" fmla="*/ 49 h 58"/>
                  <a:gd name="T34" fmla="*/ 44 w 44"/>
                  <a:gd name="T35" fmla="*/ 49 h 58"/>
                  <a:gd name="T36" fmla="*/ 44 w 44"/>
                  <a:gd name="T37" fmla="*/ 58 h 58"/>
                  <a:gd name="T38" fmla="*/ 33 w 44"/>
                  <a:gd name="T39" fmla="*/ 58 h 58"/>
                  <a:gd name="T40" fmla="*/ 19 w 44"/>
                  <a:gd name="T41" fmla="*/ 9 h 58"/>
                  <a:gd name="T42" fmla="*/ 15 w 44"/>
                  <a:gd name="T43" fmla="*/ 9 h 58"/>
                  <a:gd name="T44" fmla="*/ 15 w 44"/>
                  <a:gd name="T45" fmla="*/ 26 h 58"/>
                  <a:gd name="T46" fmla="*/ 19 w 44"/>
                  <a:gd name="T47" fmla="*/ 26 h 58"/>
                  <a:gd name="T48" fmla="*/ 30 w 44"/>
                  <a:gd name="T49" fmla="*/ 18 h 58"/>
                  <a:gd name="T50" fmla="*/ 19 w 44"/>
                  <a:gd name="T51" fmla="*/ 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4" h="58">
                    <a:moveTo>
                      <a:pt x="33" y="58"/>
                    </a:move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6" y="0"/>
                      <a:pt x="31" y="1"/>
                      <a:pt x="35" y="4"/>
                    </a:cubicBezTo>
                    <a:cubicBezTo>
                      <a:pt x="39" y="7"/>
                      <a:pt x="41" y="11"/>
                      <a:pt x="41" y="16"/>
                    </a:cubicBezTo>
                    <a:cubicBezTo>
                      <a:pt x="41" y="21"/>
                      <a:pt x="38" y="26"/>
                      <a:pt x="34" y="29"/>
                    </a:cubicBezTo>
                    <a:cubicBezTo>
                      <a:pt x="32" y="30"/>
                      <a:pt x="30" y="31"/>
                      <a:pt x="28" y="31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58"/>
                      <a:pt x="44" y="58"/>
                      <a:pt x="44" y="58"/>
                    </a:cubicBezTo>
                    <a:lnTo>
                      <a:pt x="33" y="58"/>
                    </a:lnTo>
                    <a:close/>
                    <a:moveTo>
                      <a:pt x="19" y="9"/>
                    </a:moveTo>
                    <a:cubicBezTo>
                      <a:pt x="15" y="9"/>
                      <a:pt x="15" y="9"/>
                      <a:pt x="15" y="9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25" y="26"/>
                      <a:pt x="30" y="24"/>
                      <a:pt x="30" y="18"/>
                    </a:cubicBezTo>
                    <a:cubicBezTo>
                      <a:pt x="30" y="12"/>
                      <a:pt x="25" y="9"/>
                      <a:pt x="19" y="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</p:grpSp>
      <p:sp>
        <p:nvSpPr>
          <p:cNvPr id="59" name="Title 1">
            <a:extLst>
              <a:ext uri="{FF2B5EF4-FFF2-40B4-BE49-F238E27FC236}">
                <a16:creationId xmlns:a16="http://schemas.microsoft.com/office/drawing/2014/main" id="{06AED3E5-F98A-46B7-89B7-71609E7D831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194" y="2382643"/>
            <a:ext cx="12192001" cy="3025474"/>
          </a:xfrm>
          <a:noFill/>
        </p:spPr>
        <p:txBody>
          <a:bodyPr lIns="288000" tIns="396000" rIns="360000" bIns="0" anchor="b" anchorCtr="0">
            <a:noAutofit/>
          </a:bodyPr>
          <a:lstStyle>
            <a:lvl1pPr marL="144463" indent="0">
              <a:defRPr sz="4500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Tekst i én linje 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7DA4CE28-CE09-404F-A352-888E8DED2D4F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33388" y="5525428"/>
            <a:ext cx="4613275" cy="716622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/>
              <a:t>Tekst i </a:t>
            </a:r>
            <a:r>
              <a:rPr lang="da-DK" noProof="0" err="1"/>
              <a:t>maks</a:t>
            </a:r>
            <a:r>
              <a:rPr lang="da-DK" noProof="0"/>
              <a:t> 2 linjer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E20FF13-6575-4D7D-BE48-0B221C59C959}"/>
              </a:ext>
            </a:extLst>
          </p:cNvPr>
          <p:cNvGrpSpPr/>
          <p:nvPr userDrawn="1"/>
        </p:nvGrpSpPr>
        <p:grpSpPr>
          <a:xfrm>
            <a:off x="5999746" y="4488712"/>
            <a:ext cx="4026512" cy="4026512"/>
            <a:chOff x="5999746" y="4488712"/>
            <a:chExt cx="4026512" cy="4026512"/>
          </a:xfrm>
        </p:grpSpPr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87A346D6-BE6F-4F0F-84DB-1F30981A49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99746" y="4488712"/>
              <a:ext cx="4026512" cy="4026512"/>
            </a:xfrm>
            <a:custGeom>
              <a:avLst/>
              <a:gdLst>
                <a:gd name="T0" fmla="*/ 605 w 1204"/>
                <a:gd name="T1" fmla="*/ 1203 h 1204"/>
                <a:gd name="T2" fmla="*/ 605 w 1204"/>
                <a:gd name="T3" fmla="*/ 1203 h 1204"/>
                <a:gd name="T4" fmla="*/ 1 w 1204"/>
                <a:gd name="T5" fmla="*/ 606 h 1204"/>
                <a:gd name="T6" fmla="*/ 1 w 1204"/>
                <a:gd name="T7" fmla="*/ 606 h 1204"/>
                <a:gd name="T8" fmla="*/ 598 w 1204"/>
                <a:gd name="T9" fmla="*/ 2 h 1204"/>
                <a:gd name="T10" fmla="*/ 1202 w 1204"/>
                <a:gd name="T11" fmla="*/ 599 h 1204"/>
                <a:gd name="T12" fmla="*/ 1202 w 1204"/>
                <a:gd name="T13" fmla="*/ 599 h 1204"/>
                <a:gd name="T14" fmla="*/ 605 w 1204"/>
                <a:gd name="T15" fmla="*/ 1203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4" h="1204">
                  <a:moveTo>
                    <a:pt x="605" y="1203"/>
                  </a:moveTo>
                  <a:lnTo>
                    <a:pt x="605" y="1203"/>
                  </a:lnTo>
                  <a:cubicBezTo>
                    <a:pt x="273" y="1204"/>
                    <a:pt x="3" y="937"/>
                    <a:pt x="1" y="606"/>
                  </a:cubicBezTo>
                  <a:lnTo>
                    <a:pt x="1" y="606"/>
                  </a:lnTo>
                  <a:cubicBezTo>
                    <a:pt x="0" y="274"/>
                    <a:pt x="267" y="4"/>
                    <a:pt x="598" y="2"/>
                  </a:cubicBezTo>
                  <a:cubicBezTo>
                    <a:pt x="930" y="0"/>
                    <a:pt x="1200" y="268"/>
                    <a:pt x="1202" y="599"/>
                  </a:cubicBezTo>
                  <a:lnTo>
                    <a:pt x="1202" y="599"/>
                  </a:lnTo>
                  <a:cubicBezTo>
                    <a:pt x="1204" y="931"/>
                    <a:pt x="936" y="1201"/>
                    <a:pt x="605" y="1203"/>
                  </a:cubicBezTo>
                  <a:close/>
                </a:path>
              </a:pathLst>
            </a:custGeom>
            <a:noFill/>
            <a:ln w="7938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17B6DF0A-B38E-4EAB-91FE-3C7359EF98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191" y="4791665"/>
              <a:ext cx="3426115" cy="3420607"/>
            </a:xfrm>
            <a:custGeom>
              <a:avLst/>
              <a:gdLst>
                <a:gd name="T0" fmla="*/ 514 w 1023"/>
                <a:gd name="T1" fmla="*/ 1022 h 1023"/>
                <a:gd name="T2" fmla="*/ 514 w 1023"/>
                <a:gd name="T3" fmla="*/ 1022 h 1023"/>
                <a:gd name="T4" fmla="*/ 1 w 1023"/>
                <a:gd name="T5" fmla="*/ 514 h 1023"/>
                <a:gd name="T6" fmla="*/ 1 w 1023"/>
                <a:gd name="T7" fmla="*/ 514 h 1023"/>
                <a:gd name="T8" fmla="*/ 509 w 1023"/>
                <a:gd name="T9" fmla="*/ 1 h 1023"/>
                <a:gd name="T10" fmla="*/ 1022 w 1023"/>
                <a:gd name="T11" fmla="*/ 509 h 1023"/>
                <a:gd name="T12" fmla="*/ 1022 w 1023"/>
                <a:gd name="T13" fmla="*/ 509 h 1023"/>
                <a:gd name="T14" fmla="*/ 514 w 1023"/>
                <a:gd name="T15" fmla="*/ 1022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3" h="1023">
                  <a:moveTo>
                    <a:pt x="514" y="1022"/>
                  </a:moveTo>
                  <a:lnTo>
                    <a:pt x="514" y="1022"/>
                  </a:lnTo>
                  <a:cubicBezTo>
                    <a:pt x="233" y="1023"/>
                    <a:pt x="3" y="796"/>
                    <a:pt x="1" y="514"/>
                  </a:cubicBezTo>
                  <a:lnTo>
                    <a:pt x="1" y="514"/>
                  </a:lnTo>
                  <a:cubicBezTo>
                    <a:pt x="0" y="232"/>
                    <a:pt x="227" y="3"/>
                    <a:pt x="509" y="1"/>
                  </a:cubicBezTo>
                  <a:cubicBezTo>
                    <a:pt x="791" y="0"/>
                    <a:pt x="1020" y="227"/>
                    <a:pt x="1022" y="509"/>
                  </a:cubicBezTo>
                  <a:lnTo>
                    <a:pt x="1022" y="509"/>
                  </a:lnTo>
                  <a:cubicBezTo>
                    <a:pt x="1023" y="790"/>
                    <a:pt x="796" y="1020"/>
                    <a:pt x="514" y="1022"/>
                  </a:cubicBezTo>
                  <a:close/>
                </a:path>
              </a:pathLst>
            </a:custGeom>
            <a:noFill/>
            <a:ln w="7938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FFA84841-E8AD-4A43-A464-3CF29EE586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00143" y="5089109"/>
              <a:ext cx="2820211" cy="2820211"/>
            </a:xfrm>
            <a:custGeom>
              <a:avLst/>
              <a:gdLst>
                <a:gd name="T0" fmla="*/ 424 w 843"/>
                <a:gd name="T1" fmla="*/ 842 h 843"/>
                <a:gd name="T2" fmla="*/ 424 w 843"/>
                <a:gd name="T3" fmla="*/ 842 h 843"/>
                <a:gd name="T4" fmla="*/ 1 w 843"/>
                <a:gd name="T5" fmla="*/ 424 h 843"/>
                <a:gd name="T6" fmla="*/ 419 w 843"/>
                <a:gd name="T7" fmla="*/ 1 h 843"/>
                <a:gd name="T8" fmla="*/ 842 w 843"/>
                <a:gd name="T9" fmla="*/ 419 h 843"/>
                <a:gd name="T10" fmla="*/ 842 w 843"/>
                <a:gd name="T11" fmla="*/ 419 h 843"/>
                <a:gd name="T12" fmla="*/ 424 w 843"/>
                <a:gd name="T13" fmla="*/ 842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3" h="843">
                  <a:moveTo>
                    <a:pt x="424" y="842"/>
                  </a:moveTo>
                  <a:lnTo>
                    <a:pt x="424" y="842"/>
                  </a:lnTo>
                  <a:cubicBezTo>
                    <a:pt x="192" y="843"/>
                    <a:pt x="3" y="656"/>
                    <a:pt x="1" y="424"/>
                  </a:cubicBezTo>
                  <a:cubicBezTo>
                    <a:pt x="0" y="192"/>
                    <a:pt x="187" y="3"/>
                    <a:pt x="419" y="1"/>
                  </a:cubicBezTo>
                  <a:cubicBezTo>
                    <a:pt x="651" y="0"/>
                    <a:pt x="840" y="187"/>
                    <a:pt x="842" y="419"/>
                  </a:cubicBezTo>
                  <a:lnTo>
                    <a:pt x="842" y="419"/>
                  </a:lnTo>
                  <a:cubicBezTo>
                    <a:pt x="843" y="651"/>
                    <a:pt x="656" y="840"/>
                    <a:pt x="424" y="842"/>
                  </a:cubicBezTo>
                  <a:close/>
                </a:path>
              </a:pathLst>
            </a:custGeom>
            <a:noFill/>
            <a:ln w="7938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8918EE98-48C3-4028-AF52-DEEBFB72D7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03095" y="5392061"/>
              <a:ext cx="2214306" cy="2214306"/>
            </a:xfrm>
            <a:custGeom>
              <a:avLst/>
              <a:gdLst>
                <a:gd name="T0" fmla="*/ 332 w 662"/>
                <a:gd name="T1" fmla="*/ 662 h 662"/>
                <a:gd name="T2" fmla="*/ 332 w 662"/>
                <a:gd name="T3" fmla="*/ 662 h 662"/>
                <a:gd name="T4" fmla="*/ 1 w 662"/>
                <a:gd name="T5" fmla="*/ 333 h 662"/>
                <a:gd name="T6" fmla="*/ 1 w 662"/>
                <a:gd name="T7" fmla="*/ 333 h 662"/>
                <a:gd name="T8" fmla="*/ 329 w 662"/>
                <a:gd name="T9" fmla="*/ 1 h 662"/>
                <a:gd name="T10" fmla="*/ 661 w 662"/>
                <a:gd name="T11" fmla="*/ 330 h 662"/>
                <a:gd name="T12" fmla="*/ 332 w 662"/>
                <a:gd name="T13" fmla="*/ 66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662">
                  <a:moveTo>
                    <a:pt x="332" y="662"/>
                  </a:moveTo>
                  <a:lnTo>
                    <a:pt x="332" y="662"/>
                  </a:lnTo>
                  <a:cubicBezTo>
                    <a:pt x="150" y="662"/>
                    <a:pt x="1" y="516"/>
                    <a:pt x="1" y="333"/>
                  </a:cubicBezTo>
                  <a:lnTo>
                    <a:pt x="1" y="333"/>
                  </a:lnTo>
                  <a:cubicBezTo>
                    <a:pt x="0" y="151"/>
                    <a:pt x="146" y="2"/>
                    <a:pt x="329" y="1"/>
                  </a:cubicBezTo>
                  <a:cubicBezTo>
                    <a:pt x="511" y="0"/>
                    <a:pt x="660" y="147"/>
                    <a:pt x="661" y="330"/>
                  </a:cubicBezTo>
                  <a:cubicBezTo>
                    <a:pt x="662" y="512"/>
                    <a:pt x="515" y="661"/>
                    <a:pt x="332" y="662"/>
                  </a:cubicBezTo>
                  <a:close/>
                </a:path>
              </a:pathLst>
            </a:custGeom>
            <a:noFill/>
            <a:ln w="7938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52" name="Freeform 19">
            <a:extLst>
              <a:ext uri="{FF2B5EF4-FFF2-40B4-BE49-F238E27FC236}">
                <a16:creationId xmlns:a16="http://schemas.microsoft.com/office/drawing/2014/main" id="{B993FA6C-68AF-4FAE-8840-C56C3395110C}"/>
              </a:ext>
            </a:extLst>
          </p:cNvPr>
          <p:cNvSpPr>
            <a:spLocks/>
          </p:cNvSpPr>
          <p:nvPr userDrawn="1"/>
        </p:nvSpPr>
        <p:spPr bwMode="auto">
          <a:xfrm>
            <a:off x="11132708" y="1422401"/>
            <a:ext cx="2108196" cy="2108200"/>
          </a:xfrm>
          <a:custGeom>
            <a:avLst/>
            <a:gdLst>
              <a:gd name="T0" fmla="*/ 1589 w 3161"/>
              <a:gd name="T1" fmla="*/ 3156 h 3161"/>
              <a:gd name="T2" fmla="*/ 1589 w 3161"/>
              <a:gd name="T3" fmla="*/ 3156 h 3161"/>
              <a:gd name="T4" fmla="*/ 4 w 3161"/>
              <a:gd name="T5" fmla="*/ 1589 h 3161"/>
              <a:gd name="T6" fmla="*/ 4 w 3161"/>
              <a:gd name="T7" fmla="*/ 1589 h 3161"/>
              <a:gd name="T8" fmla="*/ 1571 w 3161"/>
              <a:gd name="T9" fmla="*/ 5 h 3161"/>
              <a:gd name="T10" fmla="*/ 3156 w 3161"/>
              <a:gd name="T11" fmla="*/ 1571 h 3161"/>
              <a:gd name="T12" fmla="*/ 3156 w 3161"/>
              <a:gd name="T13" fmla="*/ 1571 h 3161"/>
              <a:gd name="T14" fmla="*/ 1589 w 3161"/>
              <a:gd name="T15" fmla="*/ 3156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61" h="3161">
                <a:moveTo>
                  <a:pt x="1589" y="3156"/>
                </a:moveTo>
                <a:lnTo>
                  <a:pt x="1589" y="3156"/>
                </a:lnTo>
                <a:cubicBezTo>
                  <a:pt x="718" y="3161"/>
                  <a:pt x="8" y="2459"/>
                  <a:pt x="4" y="1589"/>
                </a:cubicBezTo>
                <a:lnTo>
                  <a:pt x="4" y="1589"/>
                </a:lnTo>
                <a:cubicBezTo>
                  <a:pt x="0" y="718"/>
                  <a:pt x="701" y="9"/>
                  <a:pt x="1571" y="5"/>
                </a:cubicBezTo>
                <a:cubicBezTo>
                  <a:pt x="2442" y="0"/>
                  <a:pt x="3152" y="701"/>
                  <a:pt x="3156" y="1571"/>
                </a:cubicBezTo>
                <a:lnTo>
                  <a:pt x="3156" y="1571"/>
                </a:lnTo>
                <a:cubicBezTo>
                  <a:pt x="3161" y="2442"/>
                  <a:pt x="2459" y="3152"/>
                  <a:pt x="1589" y="3156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/>
          </a:p>
        </p:txBody>
      </p:sp>
      <p:sp>
        <p:nvSpPr>
          <p:cNvPr id="56" name="Freeform 5">
            <a:extLst>
              <a:ext uri="{FF2B5EF4-FFF2-40B4-BE49-F238E27FC236}">
                <a16:creationId xmlns:a16="http://schemas.microsoft.com/office/drawing/2014/main" id="{35F77E97-847B-48F1-B5F3-686736B256A4}"/>
              </a:ext>
            </a:extLst>
          </p:cNvPr>
          <p:cNvSpPr>
            <a:spLocks/>
          </p:cNvSpPr>
          <p:nvPr userDrawn="1"/>
        </p:nvSpPr>
        <p:spPr bwMode="auto">
          <a:xfrm>
            <a:off x="8105775" y="431800"/>
            <a:ext cx="1757363" cy="1757363"/>
          </a:xfrm>
          <a:custGeom>
            <a:avLst/>
            <a:gdLst>
              <a:gd name="T0" fmla="*/ 765 w 1531"/>
              <a:gd name="T1" fmla="*/ 0 h 1531"/>
              <a:gd name="T2" fmla="*/ 765 w 1531"/>
              <a:gd name="T3" fmla="*/ 0 h 1531"/>
              <a:gd name="T4" fmla="*/ 0 w 1531"/>
              <a:gd name="T5" fmla="*/ 1531 h 1531"/>
              <a:gd name="T6" fmla="*/ 1531 w 1531"/>
              <a:gd name="T7" fmla="*/ 1531 h 1531"/>
              <a:gd name="T8" fmla="*/ 765 w 1531"/>
              <a:gd name="T9" fmla="*/ 0 h 1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1" h="1531">
                <a:moveTo>
                  <a:pt x="765" y="0"/>
                </a:moveTo>
                <a:lnTo>
                  <a:pt x="765" y="0"/>
                </a:lnTo>
                <a:lnTo>
                  <a:pt x="0" y="1531"/>
                </a:lnTo>
                <a:lnTo>
                  <a:pt x="1531" y="1531"/>
                </a:lnTo>
                <a:lnTo>
                  <a:pt x="765" y="0"/>
                </a:lnTo>
                <a:close/>
              </a:path>
            </a:pathLst>
          </a:custGeom>
          <a:solidFill>
            <a:srgbClr val="00306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6" name="Picture Placeholder 76">
            <a:extLst>
              <a:ext uri="{FF2B5EF4-FFF2-40B4-BE49-F238E27FC236}">
                <a16:creationId xmlns:a16="http://schemas.microsoft.com/office/drawing/2014/main" id="{F2EDBF47-D0CE-4BF4-8432-DC0F74EFD7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4761" y="0"/>
            <a:ext cx="12201957" cy="3783013"/>
          </a:xfrm>
          <a:custGeom>
            <a:avLst/>
            <a:gdLst>
              <a:gd name="connsiteX0" fmla="*/ 439447 w 12201957"/>
              <a:gd name="connsiteY0" fmla="*/ 437924 h 3783013"/>
              <a:gd name="connsiteX1" fmla="*/ 439447 w 12201957"/>
              <a:gd name="connsiteY1" fmla="*/ 855437 h 3783013"/>
              <a:gd name="connsiteX2" fmla="*/ 610897 w 12201957"/>
              <a:gd name="connsiteY2" fmla="*/ 855437 h 3783013"/>
              <a:gd name="connsiteX3" fmla="*/ 610897 w 12201957"/>
              <a:gd name="connsiteY3" fmla="*/ 437924 h 3783013"/>
              <a:gd name="connsiteX4" fmla="*/ 760122 w 12201957"/>
              <a:gd name="connsiteY4" fmla="*/ 437924 h 3783013"/>
              <a:gd name="connsiteX5" fmla="*/ 760122 w 12201957"/>
              <a:gd name="connsiteY5" fmla="*/ 525222 h 3783013"/>
              <a:gd name="connsiteX6" fmla="*/ 786388 w 12201957"/>
              <a:gd name="connsiteY6" fmla="*/ 521427 h 3783013"/>
              <a:gd name="connsiteX7" fmla="*/ 917717 w 12201957"/>
              <a:gd name="connsiteY7" fmla="*/ 646681 h 3783013"/>
              <a:gd name="connsiteX8" fmla="*/ 786388 w 12201957"/>
              <a:gd name="connsiteY8" fmla="*/ 771935 h 3783013"/>
              <a:gd name="connsiteX9" fmla="*/ 760122 w 12201957"/>
              <a:gd name="connsiteY9" fmla="*/ 771935 h 3783013"/>
              <a:gd name="connsiteX10" fmla="*/ 760122 w 12201957"/>
              <a:gd name="connsiteY10" fmla="*/ 855437 h 3783013"/>
              <a:gd name="connsiteX11" fmla="*/ 793892 w 12201957"/>
              <a:gd name="connsiteY11" fmla="*/ 855437 h 3783013"/>
              <a:gd name="connsiteX12" fmla="*/ 1007772 w 12201957"/>
              <a:gd name="connsiteY12" fmla="*/ 646681 h 3783013"/>
              <a:gd name="connsiteX13" fmla="*/ 790140 w 12201957"/>
              <a:gd name="connsiteY13" fmla="*/ 437924 h 3783013"/>
              <a:gd name="connsiteX14" fmla="*/ 760122 w 12201957"/>
              <a:gd name="connsiteY14" fmla="*/ 437924 h 3783013"/>
              <a:gd name="connsiteX15" fmla="*/ 8988645 w 12201957"/>
              <a:gd name="connsiteY15" fmla="*/ 431800 h 3783013"/>
              <a:gd name="connsiteX16" fmla="*/ 8110537 w 12201957"/>
              <a:gd name="connsiteY16" fmla="*/ 2189163 h 3783013"/>
              <a:gd name="connsiteX17" fmla="*/ 9867900 w 12201957"/>
              <a:gd name="connsiteY17" fmla="*/ 2189163 h 3783013"/>
              <a:gd name="connsiteX18" fmla="*/ 1264948 w 12201957"/>
              <a:gd name="connsiteY18" fmla="*/ 423636 h 3783013"/>
              <a:gd name="connsiteX19" fmla="*/ 1044285 w 12201957"/>
              <a:gd name="connsiteY19" fmla="*/ 855436 h 3783013"/>
              <a:gd name="connsiteX20" fmla="*/ 1093498 w 12201957"/>
              <a:gd name="connsiteY20" fmla="*/ 855436 h 3783013"/>
              <a:gd name="connsiteX21" fmla="*/ 1264948 w 12201957"/>
              <a:gd name="connsiteY21" fmla="*/ 514124 h 3783013"/>
              <a:gd name="connsiteX22" fmla="*/ 1441160 w 12201957"/>
              <a:gd name="connsiteY22" fmla="*/ 855436 h 3783013"/>
              <a:gd name="connsiteX23" fmla="*/ 1485610 w 12201957"/>
              <a:gd name="connsiteY23" fmla="*/ 855436 h 3783013"/>
              <a:gd name="connsiteX24" fmla="*/ 0 w 12201957"/>
              <a:gd name="connsiteY24" fmla="*/ 0 h 3783013"/>
              <a:gd name="connsiteX25" fmla="*/ 12201957 w 12201957"/>
              <a:gd name="connsiteY25" fmla="*/ 0 h 3783013"/>
              <a:gd name="connsiteX26" fmla="*/ 12201957 w 12201957"/>
              <a:gd name="connsiteY26" fmla="*/ 1426483 h 3783013"/>
              <a:gd name="connsiteX27" fmla="*/ 12185232 w 12201957"/>
              <a:gd name="connsiteY27" fmla="*/ 1425736 h 3783013"/>
              <a:gd name="connsiteX28" fmla="*/ 11140138 w 12201957"/>
              <a:gd name="connsiteY28" fmla="*/ 2482170 h 3783013"/>
              <a:gd name="connsiteX29" fmla="*/ 12197237 w 12201957"/>
              <a:gd name="connsiteY29" fmla="*/ 3527266 h 3783013"/>
              <a:gd name="connsiteX30" fmla="*/ 12201957 w 12201957"/>
              <a:gd name="connsiteY30" fmla="*/ 3527006 h 3783013"/>
              <a:gd name="connsiteX31" fmla="*/ 12201957 w 12201957"/>
              <a:gd name="connsiteY31" fmla="*/ 3783013 h 3783013"/>
              <a:gd name="connsiteX32" fmla="*/ 10802937 w 12201957"/>
              <a:gd name="connsiteY32" fmla="*/ 3783013 h 3783013"/>
              <a:gd name="connsiteX33" fmla="*/ 10802937 w 12201957"/>
              <a:gd name="connsiteY33" fmla="*/ 3474720 h 3783013"/>
              <a:gd name="connsiteX34" fmla="*/ 10025062 w 12201957"/>
              <a:gd name="connsiteY34" fmla="*/ 3474720 h 3783013"/>
              <a:gd name="connsiteX35" fmla="*/ 10025062 w 12201957"/>
              <a:gd name="connsiteY35" fmla="*/ 3783013 h 3783013"/>
              <a:gd name="connsiteX36" fmla="*/ 0 w 12201957"/>
              <a:gd name="connsiteY36" fmla="*/ 3783013 h 378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201957" h="3783013">
                <a:moveTo>
                  <a:pt x="439447" y="437924"/>
                </a:moveTo>
                <a:lnTo>
                  <a:pt x="439447" y="855437"/>
                </a:lnTo>
                <a:lnTo>
                  <a:pt x="610897" y="855437"/>
                </a:lnTo>
                <a:lnTo>
                  <a:pt x="610897" y="437924"/>
                </a:lnTo>
                <a:close/>
                <a:moveTo>
                  <a:pt x="760122" y="437924"/>
                </a:moveTo>
                <a:lnTo>
                  <a:pt x="760122" y="525222"/>
                </a:lnTo>
                <a:cubicBezTo>
                  <a:pt x="786388" y="521427"/>
                  <a:pt x="786388" y="521427"/>
                  <a:pt x="786388" y="521427"/>
                </a:cubicBezTo>
                <a:cubicBezTo>
                  <a:pt x="865185" y="521427"/>
                  <a:pt x="917717" y="578360"/>
                  <a:pt x="917717" y="646681"/>
                </a:cubicBezTo>
                <a:cubicBezTo>
                  <a:pt x="917717" y="715001"/>
                  <a:pt x="865185" y="771935"/>
                  <a:pt x="786388" y="771935"/>
                </a:cubicBezTo>
                <a:cubicBezTo>
                  <a:pt x="760122" y="771935"/>
                  <a:pt x="760122" y="771935"/>
                  <a:pt x="760122" y="771935"/>
                </a:cubicBezTo>
                <a:cubicBezTo>
                  <a:pt x="760122" y="855437"/>
                  <a:pt x="760122" y="855437"/>
                  <a:pt x="760122" y="855437"/>
                </a:cubicBezTo>
                <a:cubicBezTo>
                  <a:pt x="760122" y="855437"/>
                  <a:pt x="760122" y="855437"/>
                  <a:pt x="793892" y="855437"/>
                </a:cubicBezTo>
                <a:cubicBezTo>
                  <a:pt x="921470" y="855437"/>
                  <a:pt x="1007772" y="764344"/>
                  <a:pt x="1007772" y="646681"/>
                </a:cubicBezTo>
                <a:cubicBezTo>
                  <a:pt x="1007772" y="529018"/>
                  <a:pt x="917717" y="437924"/>
                  <a:pt x="790140" y="437924"/>
                </a:cubicBezTo>
                <a:cubicBezTo>
                  <a:pt x="760122" y="437924"/>
                  <a:pt x="760122" y="437924"/>
                  <a:pt x="760122" y="437924"/>
                </a:cubicBezTo>
                <a:close/>
                <a:moveTo>
                  <a:pt x="8988645" y="431800"/>
                </a:moveTo>
                <a:lnTo>
                  <a:pt x="8110537" y="2189163"/>
                </a:lnTo>
                <a:lnTo>
                  <a:pt x="9867900" y="2189163"/>
                </a:lnTo>
                <a:close/>
                <a:moveTo>
                  <a:pt x="1264948" y="423636"/>
                </a:moveTo>
                <a:lnTo>
                  <a:pt x="1044285" y="855436"/>
                </a:lnTo>
                <a:lnTo>
                  <a:pt x="1093498" y="855436"/>
                </a:lnTo>
                <a:lnTo>
                  <a:pt x="1264948" y="514124"/>
                </a:lnTo>
                <a:lnTo>
                  <a:pt x="1441160" y="855436"/>
                </a:lnTo>
                <a:lnTo>
                  <a:pt x="1485610" y="855436"/>
                </a:lnTo>
                <a:close/>
                <a:moveTo>
                  <a:pt x="0" y="0"/>
                </a:moveTo>
                <a:lnTo>
                  <a:pt x="12201957" y="0"/>
                </a:lnTo>
                <a:lnTo>
                  <a:pt x="12201957" y="1426483"/>
                </a:lnTo>
                <a:lnTo>
                  <a:pt x="12185232" y="1425736"/>
                </a:lnTo>
                <a:cubicBezTo>
                  <a:pt x="11604995" y="1428404"/>
                  <a:pt x="11137470" y="1901265"/>
                  <a:pt x="11140138" y="2482170"/>
                </a:cubicBezTo>
                <a:cubicBezTo>
                  <a:pt x="11142806" y="3062409"/>
                  <a:pt x="11616333" y="3530601"/>
                  <a:pt x="12197237" y="3527266"/>
                </a:cubicBezTo>
                <a:lnTo>
                  <a:pt x="12201957" y="3527006"/>
                </a:lnTo>
                <a:lnTo>
                  <a:pt x="12201957" y="3783013"/>
                </a:lnTo>
                <a:lnTo>
                  <a:pt x="10802937" y="3783013"/>
                </a:lnTo>
                <a:lnTo>
                  <a:pt x="10802937" y="3474720"/>
                </a:lnTo>
                <a:lnTo>
                  <a:pt x="10025062" y="3474720"/>
                </a:lnTo>
                <a:lnTo>
                  <a:pt x="10025062" y="3783013"/>
                </a:lnTo>
                <a:lnTo>
                  <a:pt x="0" y="3783013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38" name="Freeform 5">
            <a:extLst>
              <a:ext uri="{FF2B5EF4-FFF2-40B4-BE49-F238E27FC236}">
                <a16:creationId xmlns:a16="http://schemas.microsoft.com/office/drawing/2014/main" id="{84E0084E-A4AB-4ABC-8041-5E8ECDF8229D}"/>
              </a:ext>
            </a:extLst>
          </p:cNvPr>
          <p:cNvSpPr>
            <a:spLocks/>
          </p:cNvSpPr>
          <p:nvPr userDrawn="1"/>
        </p:nvSpPr>
        <p:spPr bwMode="auto">
          <a:xfrm>
            <a:off x="1039522" y="423636"/>
            <a:ext cx="441325" cy="431800"/>
          </a:xfrm>
          <a:custGeom>
            <a:avLst/>
            <a:gdLst>
              <a:gd name="T0" fmla="*/ 278 w 278"/>
              <a:gd name="T1" fmla="*/ 272 h 272"/>
              <a:gd name="T2" fmla="*/ 139 w 278"/>
              <a:gd name="T3" fmla="*/ 0 h 272"/>
              <a:gd name="T4" fmla="*/ 0 w 278"/>
              <a:gd name="T5" fmla="*/ 272 h 272"/>
              <a:gd name="T6" fmla="*/ 31 w 278"/>
              <a:gd name="T7" fmla="*/ 272 h 272"/>
              <a:gd name="T8" fmla="*/ 139 w 278"/>
              <a:gd name="T9" fmla="*/ 57 h 272"/>
              <a:gd name="T10" fmla="*/ 250 w 278"/>
              <a:gd name="T11" fmla="*/ 272 h 272"/>
              <a:gd name="T12" fmla="*/ 278 w 278"/>
              <a:gd name="T13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" h="272">
                <a:moveTo>
                  <a:pt x="278" y="272"/>
                </a:moveTo>
                <a:lnTo>
                  <a:pt x="139" y="0"/>
                </a:lnTo>
                <a:lnTo>
                  <a:pt x="0" y="272"/>
                </a:lnTo>
                <a:lnTo>
                  <a:pt x="31" y="272"/>
                </a:lnTo>
                <a:lnTo>
                  <a:pt x="139" y="57"/>
                </a:lnTo>
                <a:lnTo>
                  <a:pt x="250" y="272"/>
                </a:lnTo>
                <a:lnTo>
                  <a:pt x="278" y="2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CF7449F4-DBE0-4198-9FEA-352CCFA416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684" y="437924"/>
            <a:ext cx="171450" cy="417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7" name="Freeform 7">
            <a:extLst>
              <a:ext uri="{FF2B5EF4-FFF2-40B4-BE49-F238E27FC236}">
                <a16:creationId xmlns:a16="http://schemas.microsoft.com/office/drawing/2014/main" id="{98FFFD55-876D-454F-BEF5-D734E63D843E}"/>
              </a:ext>
            </a:extLst>
          </p:cNvPr>
          <p:cNvSpPr>
            <a:spLocks/>
          </p:cNvSpPr>
          <p:nvPr userDrawn="1"/>
        </p:nvSpPr>
        <p:spPr bwMode="auto">
          <a:xfrm>
            <a:off x="755359" y="437924"/>
            <a:ext cx="247650" cy="417513"/>
          </a:xfrm>
          <a:custGeom>
            <a:avLst/>
            <a:gdLst>
              <a:gd name="T0" fmla="*/ 0 w 66"/>
              <a:gd name="T1" fmla="*/ 23 h 110"/>
              <a:gd name="T2" fmla="*/ 7 w 66"/>
              <a:gd name="T3" fmla="*/ 22 h 110"/>
              <a:gd name="T4" fmla="*/ 42 w 66"/>
              <a:gd name="T5" fmla="*/ 55 h 110"/>
              <a:gd name="T6" fmla="*/ 7 w 66"/>
              <a:gd name="T7" fmla="*/ 88 h 110"/>
              <a:gd name="T8" fmla="*/ 0 w 66"/>
              <a:gd name="T9" fmla="*/ 88 h 110"/>
              <a:gd name="T10" fmla="*/ 0 w 66"/>
              <a:gd name="T11" fmla="*/ 110 h 110"/>
              <a:gd name="T12" fmla="*/ 9 w 66"/>
              <a:gd name="T13" fmla="*/ 110 h 110"/>
              <a:gd name="T14" fmla="*/ 66 w 66"/>
              <a:gd name="T15" fmla="*/ 55 h 110"/>
              <a:gd name="T16" fmla="*/ 8 w 66"/>
              <a:gd name="T17" fmla="*/ 0 h 110"/>
              <a:gd name="T18" fmla="*/ 0 w 66"/>
              <a:gd name="T19" fmla="*/ 0 h 110"/>
              <a:gd name="T20" fmla="*/ 0 w 66"/>
              <a:gd name="T21" fmla="*/ 23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110">
                <a:moveTo>
                  <a:pt x="0" y="23"/>
                </a:moveTo>
                <a:cubicBezTo>
                  <a:pt x="7" y="22"/>
                  <a:pt x="7" y="22"/>
                  <a:pt x="7" y="22"/>
                </a:cubicBezTo>
                <a:cubicBezTo>
                  <a:pt x="28" y="22"/>
                  <a:pt x="42" y="37"/>
                  <a:pt x="42" y="55"/>
                </a:cubicBezTo>
                <a:cubicBezTo>
                  <a:pt x="42" y="73"/>
                  <a:pt x="28" y="88"/>
                  <a:pt x="7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0"/>
                  <a:pt x="0" y="110"/>
                  <a:pt x="0" y="110"/>
                </a:cubicBezTo>
                <a:cubicBezTo>
                  <a:pt x="0" y="110"/>
                  <a:pt x="0" y="110"/>
                  <a:pt x="9" y="110"/>
                </a:cubicBezTo>
                <a:cubicBezTo>
                  <a:pt x="43" y="110"/>
                  <a:pt x="66" y="86"/>
                  <a:pt x="66" y="55"/>
                </a:cubicBezTo>
                <a:cubicBezTo>
                  <a:pt x="66" y="24"/>
                  <a:pt x="42" y="0"/>
                  <a:pt x="8" y="0"/>
                </a:cubicBezTo>
                <a:cubicBezTo>
                  <a:pt x="0" y="0"/>
                  <a:pt x="0" y="0"/>
                  <a:pt x="0" y="0"/>
                </a:cubicBezTo>
                <a:lnTo>
                  <a:pt x="0" y="2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3212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helside m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-2562"/>
            <a:ext cx="12192000" cy="6678000"/>
          </a:xfrm>
        </p:spPr>
        <p:txBody>
          <a:bodyPr tIns="3456000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972303" y="5457825"/>
            <a:ext cx="4163484" cy="784225"/>
          </a:xfrm>
        </p:spPr>
        <p:txBody>
          <a:bodyPr>
            <a:normAutofit/>
          </a:bodyPr>
          <a:lstStyle>
            <a:lvl1pPr marL="0" indent="0">
              <a:lnSpc>
                <a:spcPct val="91000"/>
              </a:lnSpc>
              <a:buNone/>
              <a:defRPr sz="1600" b="1">
                <a:solidFill>
                  <a:schemeClr val="bg1"/>
                </a:solidFill>
              </a:defRPr>
            </a:lvl1pPr>
            <a:lvl4pPr marL="756000" indent="0">
              <a:buNone/>
              <a:defRPr/>
            </a:lvl4pPr>
          </a:lstStyle>
          <a:p>
            <a:pPr lvl="0"/>
            <a:r>
              <a:rPr lang="da-DK"/>
              <a:t>Billedtekst til højre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1055444" y="5457825"/>
            <a:ext cx="4801377" cy="784225"/>
          </a:xfrm>
        </p:spPr>
        <p:txBody>
          <a:bodyPr>
            <a:normAutofit/>
          </a:bodyPr>
          <a:lstStyle>
            <a:lvl1pPr marL="0" indent="0">
              <a:lnSpc>
                <a:spcPct val="91000"/>
              </a:lnSpc>
              <a:buNone/>
              <a:defRPr sz="1600" b="1" baseline="0">
                <a:solidFill>
                  <a:schemeClr val="bg1"/>
                </a:solidFill>
              </a:defRPr>
            </a:lvl1pPr>
            <a:lvl4pPr marL="756000" indent="0">
              <a:buNone/>
              <a:defRPr/>
            </a:lvl4pPr>
          </a:lstStyle>
          <a:p>
            <a:pPr lvl="0"/>
            <a:r>
              <a:rPr lang="da-DK"/>
              <a:t>Billedtekst til venstre</a:t>
            </a:r>
          </a:p>
        </p:txBody>
      </p:sp>
    </p:spTree>
    <p:extLst>
      <p:ext uri="{BB962C8B-B14F-4D97-AF65-F5344CB8AC3E}">
        <p14:creationId xmlns:p14="http://schemas.microsoft.com/office/powerpoint/2010/main" val="3478934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B03F2A-9528-4C53-B2E7-DF8C169D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634442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33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A31F182-8A37-44FC-8672-41CD83E1C380}"/>
              </a:ext>
            </a:extLst>
          </p:cNvPr>
          <p:cNvSpPr/>
          <p:nvPr userDrawn="1"/>
        </p:nvSpPr>
        <p:spPr>
          <a:xfrm>
            <a:off x="5194" y="3530601"/>
            <a:ext cx="12192002" cy="332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2377B9-ADA9-4D30-B4BD-8A0897FBA4CE}"/>
              </a:ext>
            </a:extLst>
          </p:cNvPr>
          <p:cNvSpPr/>
          <p:nvPr userDrawn="1"/>
        </p:nvSpPr>
        <p:spPr>
          <a:xfrm>
            <a:off x="0" y="3798207"/>
            <a:ext cx="12192000" cy="280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06AED3E5-F98A-46B7-89B7-71609E7D831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194" y="2382643"/>
            <a:ext cx="12192001" cy="3025474"/>
          </a:xfrm>
          <a:noFill/>
        </p:spPr>
        <p:txBody>
          <a:bodyPr lIns="288000" tIns="396000" rIns="360000" bIns="0" anchor="b" anchorCtr="0">
            <a:noAutofit/>
          </a:bodyPr>
          <a:lstStyle>
            <a:lvl1pPr marL="144463" indent="0">
              <a:defRPr sz="4500" cap="none" baseline="0">
                <a:solidFill>
                  <a:schemeClr val="tx2"/>
                </a:solidFill>
              </a:defRPr>
            </a:lvl1pPr>
          </a:lstStyle>
          <a:p>
            <a:r>
              <a:rPr lang="da-DK" noProof="0"/>
              <a:t>Tekst i én linje 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7DA4CE28-CE09-404F-A352-888E8DED2D4F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33388" y="5525428"/>
            <a:ext cx="4613275" cy="716622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/>
              <a:t>Tekst i </a:t>
            </a:r>
            <a:r>
              <a:rPr lang="da-DK" noProof="0" err="1"/>
              <a:t>maks</a:t>
            </a:r>
            <a:r>
              <a:rPr lang="da-DK" noProof="0"/>
              <a:t> 2 linjer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3D8887F-699A-411D-BB63-EE2CF8474E88}"/>
              </a:ext>
            </a:extLst>
          </p:cNvPr>
          <p:cNvGrpSpPr/>
          <p:nvPr userDrawn="1"/>
        </p:nvGrpSpPr>
        <p:grpSpPr>
          <a:xfrm>
            <a:off x="5999746" y="4488712"/>
            <a:ext cx="4026512" cy="4026512"/>
            <a:chOff x="5999746" y="4488712"/>
            <a:chExt cx="4026512" cy="4026512"/>
          </a:xfrm>
        </p:grpSpPr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277070CC-F092-4EBA-AB3D-7BFB42DE22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99746" y="4488712"/>
              <a:ext cx="4026512" cy="4026512"/>
            </a:xfrm>
            <a:custGeom>
              <a:avLst/>
              <a:gdLst>
                <a:gd name="T0" fmla="*/ 605 w 1204"/>
                <a:gd name="T1" fmla="*/ 1203 h 1204"/>
                <a:gd name="T2" fmla="*/ 605 w 1204"/>
                <a:gd name="T3" fmla="*/ 1203 h 1204"/>
                <a:gd name="T4" fmla="*/ 1 w 1204"/>
                <a:gd name="T5" fmla="*/ 606 h 1204"/>
                <a:gd name="T6" fmla="*/ 1 w 1204"/>
                <a:gd name="T7" fmla="*/ 606 h 1204"/>
                <a:gd name="T8" fmla="*/ 598 w 1204"/>
                <a:gd name="T9" fmla="*/ 2 h 1204"/>
                <a:gd name="T10" fmla="*/ 1202 w 1204"/>
                <a:gd name="T11" fmla="*/ 599 h 1204"/>
                <a:gd name="T12" fmla="*/ 1202 w 1204"/>
                <a:gd name="T13" fmla="*/ 599 h 1204"/>
                <a:gd name="T14" fmla="*/ 605 w 1204"/>
                <a:gd name="T15" fmla="*/ 1203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4" h="1204">
                  <a:moveTo>
                    <a:pt x="605" y="1203"/>
                  </a:moveTo>
                  <a:lnTo>
                    <a:pt x="605" y="1203"/>
                  </a:lnTo>
                  <a:cubicBezTo>
                    <a:pt x="273" y="1204"/>
                    <a:pt x="3" y="937"/>
                    <a:pt x="1" y="606"/>
                  </a:cubicBezTo>
                  <a:lnTo>
                    <a:pt x="1" y="606"/>
                  </a:lnTo>
                  <a:cubicBezTo>
                    <a:pt x="0" y="274"/>
                    <a:pt x="267" y="4"/>
                    <a:pt x="598" y="2"/>
                  </a:cubicBezTo>
                  <a:cubicBezTo>
                    <a:pt x="930" y="0"/>
                    <a:pt x="1200" y="268"/>
                    <a:pt x="1202" y="599"/>
                  </a:cubicBezTo>
                  <a:lnTo>
                    <a:pt x="1202" y="599"/>
                  </a:lnTo>
                  <a:cubicBezTo>
                    <a:pt x="1204" y="931"/>
                    <a:pt x="936" y="1201"/>
                    <a:pt x="605" y="1203"/>
                  </a:cubicBezTo>
                  <a:close/>
                </a:path>
              </a:pathLst>
            </a:custGeom>
            <a:noFill/>
            <a:ln w="79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20B2AF69-8F31-47B7-B7B6-4E615E1919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191" y="4791665"/>
              <a:ext cx="3426115" cy="3420607"/>
            </a:xfrm>
            <a:custGeom>
              <a:avLst/>
              <a:gdLst>
                <a:gd name="T0" fmla="*/ 514 w 1023"/>
                <a:gd name="T1" fmla="*/ 1022 h 1023"/>
                <a:gd name="T2" fmla="*/ 514 w 1023"/>
                <a:gd name="T3" fmla="*/ 1022 h 1023"/>
                <a:gd name="T4" fmla="*/ 1 w 1023"/>
                <a:gd name="T5" fmla="*/ 514 h 1023"/>
                <a:gd name="T6" fmla="*/ 1 w 1023"/>
                <a:gd name="T7" fmla="*/ 514 h 1023"/>
                <a:gd name="T8" fmla="*/ 509 w 1023"/>
                <a:gd name="T9" fmla="*/ 1 h 1023"/>
                <a:gd name="T10" fmla="*/ 1022 w 1023"/>
                <a:gd name="T11" fmla="*/ 509 h 1023"/>
                <a:gd name="T12" fmla="*/ 1022 w 1023"/>
                <a:gd name="T13" fmla="*/ 509 h 1023"/>
                <a:gd name="T14" fmla="*/ 514 w 1023"/>
                <a:gd name="T15" fmla="*/ 1022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3" h="1023">
                  <a:moveTo>
                    <a:pt x="514" y="1022"/>
                  </a:moveTo>
                  <a:lnTo>
                    <a:pt x="514" y="1022"/>
                  </a:lnTo>
                  <a:cubicBezTo>
                    <a:pt x="233" y="1023"/>
                    <a:pt x="3" y="796"/>
                    <a:pt x="1" y="514"/>
                  </a:cubicBezTo>
                  <a:lnTo>
                    <a:pt x="1" y="514"/>
                  </a:lnTo>
                  <a:cubicBezTo>
                    <a:pt x="0" y="232"/>
                    <a:pt x="227" y="3"/>
                    <a:pt x="509" y="1"/>
                  </a:cubicBezTo>
                  <a:cubicBezTo>
                    <a:pt x="791" y="0"/>
                    <a:pt x="1020" y="227"/>
                    <a:pt x="1022" y="509"/>
                  </a:cubicBezTo>
                  <a:lnTo>
                    <a:pt x="1022" y="509"/>
                  </a:lnTo>
                  <a:cubicBezTo>
                    <a:pt x="1023" y="790"/>
                    <a:pt x="796" y="1020"/>
                    <a:pt x="514" y="1022"/>
                  </a:cubicBezTo>
                  <a:close/>
                </a:path>
              </a:pathLst>
            </a:custGeom>
            <a:noFill/>
            <a:ln w="79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6F5D1F99-FB31-4B2C-A272-0084F6A061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00143" y="5089109"/>
              <a:ext cx="2820211" cy="2820211"/>
            </a:xfrm>
            <a:custGeom>
              <a:avLst/>
              <a:gdLst>
                <a:gd name="T0" fmla="*/ 424 w 843"/>
                <a:gd name="T1" fmla="*/ 842 h 843"/>
                <a:gd name="T2" fmla="*/ 424 w 843"/>
                <a:gd name="T3" fmla="*/ 842 h 843"/>
                <a:gd name="T4" fmla="*/ 1 w 843"/>
                <a:gd name="T5" fmla="*/ 424 h 843"/>
                <a:gd name="T6" fmla="*/ 419 w 843"/>
                <a:gd name="T7" fmla="*/ 1 h 843"/>
                <a:gd name="T8" fmla="*/ 842 w 843"/>
                <a:gd name="T9" fmla="*/ 419 h 843"/>
                <a:gd name="T10" fmla="*/ 842 w 843"/>
                <a:gd name="T11" fmla="*/ 419 h 843"/>
                <a:gd name="T12" fmla="*/ 424 w 843"/>
                <a:gd name="T13" fmla="*/ 842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3" h="843">
                  <a:moveTo>
                    <a:pt x="424" y="842"/>
                  </a:moveTo>
                  <a:lnTo>
                    <a:pt x="424" y="842"/>
                  </a:lnTo>
                  <a:cubicBezTo>
                    <a:pt x="192" y="843"/>
                    <a:pt x="3" y="656"/>
                    <a:pt x="1" y="424"/>
                  </a:cubicBezTo>
                  <a:cubicBezTo>
                    <a:pt x="0" y="192"/>
                    <a:pt x="187" y="3"/>
                    <a:pt x="419" y="1"/>
                  </a:cubicBezTo>
                  <a:cubicBezTo>
                    <a:pt x="651" y="0"/>
                    <a:pt x="840" y="187"/>
                    <a:pt x="842" y="419"/>
                  </a:cubicBezTo>
                  <a:lnTo>
                    <a:pt x="842" y="419"/>
                  </a:lnTo>
                  <a:cubicBezTo>
                    <a:pt x="843" y="651"/>
                    <a:pt x="656" y="840"/>
                    <a:pt x="424" y="842"/>
                  </a:cubicBezTo>
                  <a:close/>
                </a:path>
              </a:pathLst>
            </a:custGeom>
            <a:noFill/>
            <a:ln w="79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7577B355-09D0-4701-86BC-10FBE5E96C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03095" y="5392061"/>
              <a:ext cx="2214306" cy="2214306"/>
            </a:xfrm>
            <a:custGeom>
              <a:avLst/>
              <a:gdLst>
                <a:gd name="T0" fmla="*/ 332 w 662"/>
                <a:gd name="T1" fmla="*/ 662 h 662"/>
                <a:gd name="T2" fmla="*/ 332 w 662"/>
                <a:gd name="T3" fmla="*/ 662 h 662"/>
                <a:gd name="T4" fmla="*/ 1 w 662"/>
                <a:gd name="T5" fmla="*/ 333 h 662"/>
                <a:gd name="T6" fmla="*/ 1 w 662"/>
                <a:gd name="T7" fmla="*/ 333 h 662"/>
                <a:gd name="T8" fmla="*/ 329 w 662"/>
                <a:gd name="T9" fmla="*/ 1 h 662"/>
                <a:gd name="T10" fmla="*/ 661 w 662"/>
                <a:gd name="T11" fmla="*/ 330 h 662"/>
                <a:gd name="T12" fmla="*/ 332 w 662"/>
                <a:gd name="T13" fmla="*/ 66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662">
                  <a:moveTo>
                    <a:pt x="332" y="662"/>
                  </a:moveTo>
                  <a:lnTo>
                    <a:pt x="332" y="662"/>
                  </a:lnTo>
                  <a:cubicBezTo>
                    <a:pt x="150" y="662"/>
                    <a:pt x="1" y="516"/>
                    <a:pt x="1" y="333"/>
                  </a:cubicBezTo>
                  <a:lnTo>
                    <a:pt x="1" y="333"/>
                  </a:lnTo>
                  <a:cubicBezTo>
                    <a:pt x="0" y="151"/>
                    <a:pt x="146" y="2"/>
                    <a:pt x="329" y="1"/>
                  </a:cubicBezTo>
                  <a:cubicBezTo>
                    <a:pt x="511" y="0"/>
                    <a:pt x="660" y="147"/>
                    <a:pt x="661" y="330"/>
                  </a:cubicBezTo>
                  <a:cubicBezTo>
                    <a:pt x="662" y="512"/>
                    <a:pt x="515" y="661"/>
                    <a:pt x="332" y="662"/>
                  </a:cubicBezTo>
                  <a:close/>
                </a:path>
              </a:pathLst>
            </a:custGeom>
            <a:noFill/>
            <a:ln w="79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75" name="Rektangel 56">
            <a:extLst>
              <a:ext uri="{FF2B5EF4-FFF2-40B4-BE49-F238E27FC236}">
                <a16:creationId xmlns:a16="http://schemas.microsoft.com/office/drawing/2014/main" id="{D4101122-BB0F-4C19-A547-E6B8C3393962}"/>
              </a:ext>
            </a:extLst>
          </p:cNvPr>
          <p:cNvSpPr>
            <a:spLocks noChangeAspect="1"/>
          </p:cNvSpPr>
          <p:nvPr userDrawn="1"/>
        </p:nvSpPr>
        <p:spPr>
          <a:xfrm>
            <a:off x="10020300" y="3474720"/>
            <a:ext cx="777875" cy="840105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76" name="Freeform 19">
            <a:extLst>
              <a:ext uri="{FF2B5EF4-FFF2-40B4-BE49-F238E27FC236}">
                <a16:creationId xmlns:a16="http://schemas.microsoft.com/office/drawing/2014/main" id="{A39BDE67-C6B3-4631-9C1E-D16310BFFF27}"/>
              </a:ext>
            </a:extLst>
          </p:cNvPr>
          <p:cNvSpPr>
            <a:spLocks/>
          </p:cNvSpPr>
          <p:nvPr userDrawn="1"/>
        </p:nvSpPr>
        <p:spPr bwMode="auto">
          <a:xfrm>
            <a:off x="11132708" y="1422401"/>
            <a:ext cx="2108196" cy="2108200"/>
          </a:xfrm>
          <a:custGeom>
            <a:avLst/>
            <a:gdLst>
              <a:gd name="T0" fmla="*/ 1589 w 3161"/>
              <a:gd name="T1" fmla="*/ 3156 h 3161"/>
              <a:gd name="T2" fmla="*/ 1589 w 3161"/>
              <a:gd name="T3" fmla="*/ 3156 h 3161"/>
              <a:gd name="T4" fmla="*/ 4 w 3161"/>
              <a:gd name="T5" fmla="*/ 1589 h 3161"/>
              <a:gd name="T6" fmla="*/ 4 w 3161"/>
              <a:gd name="T7" fmla="*/ 1589 h 3161"/>
              <a:gd name="T8" fmla="*/ 1571 w 3161"/>
              <a:gd name="T9" fmla="*/ 5 h 3161"/>
              <a:gd name="T10" fmla="*/ 3156 w 3161"/>
              <a:gd name="T11" fmla="*/ 1571 h 3161"/>
              <a:gd name="T12" fmla="*/ 3156 w 3161"/>
              <a:gd name="T13" fmla="*/ 1571 h 3161"/>
              <a:gd name="T14" fmla="*/ 1589 w 3161"/>
              <a:gd name="T15" fmla="*/ 3156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61" h="3161">
                <a:moveTo>
                  <a:pt x="1589" y="3156"/>
                </a:moveTo>
                <a:lnTo>
                  <a:pt x="1589" y="3156"/>
                </a:lnTo>
                <a:cubicBezTo>
                  <a:pt x="718" y="3161"/>
                  <a:pt x="8" y="2459"/>
                  <a:pt x="4" y="1589"/>
                </a:cubicBezTo>
                <a:lnTo>
                  <a:pt x="4" y="1589"/>
                </a:lnTo>
                <a:cubicBezTo>
                  <a:pt x="0" y="718"/>
                  <a:pt x="701" y="9"/>
                  <a:pt x="1571" y="5"/>
                </a:cubicBezTo>
                <a:cubicBezTo>
                  <a:pt x="2442" y="0"/>
                  <a:pt x="3152" y="701"/>
                  <a:pt x="3156" y="1571"/>
                </a:cubicBezTo>
                <a:lnTo>
                  <a:pt x="3156" y="1571"/>
                </a:lnTo>
                <a:cubicBezTo>
                  <a:pt x="3161" y="2442"/>
                  <a:pt x="2459" y="3152"/>
                  <a:pt x="1589" y="3156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rgbClr val="E5E5E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/>
          </a:p>
        </p:txBody>
      </p:sp>
      <p:sp>
        <p:nvSpPr>
          <p:cNvPr id="87" name="Freeform 5">
            <a:extLst>
              <a:ext uri="{FF2B5EF4-FFF2-40B4-BE49-F238E27FC236}">
                <a16:creationId xmlns:a16="http://schemas.microsoft.com/office/drawing/2014/main" id="{C4741B8F-57E4-4FEC-A849-0F7A6EB7B535}"/>
              </a:ext>
            </a:extLst>
          </p:cNvPr>
          <p:cNvSpPr>
            <a:spLocks/>
          </p:cNvSpPr>
          <p:nvPr userDrawn="1"/>
        </p:nvSpPr>
        <p:spPr bwMode="auto">
          <a:xfrm>
            <a:off x="8105775" y="431800"/>
            <a:ext cx="1757363" cy="1757363"/>
          </a:xfrm>
          <a:custGeom>
            <a:avLst/>
            <a:gdLst>
              <a:gd name="T0" fmla="*/ 765 w 1531"/>
              <a:gd name="T1" fmla="*/ 0 h 1531"/>
              <a:gd name="T2" fmla="*/ 765 w 1531"/>
              <a:gd name="T3" fmla="*/ 0 h 1531"/>
              <a:gd name="T4" fmla="*/ 0 w 1531"/>
              <a:gd name="T5" fmla="*/ 1531 h 1531"/>
              <a:gd name="T6" fmla="*/ 1531 w 1531"/>
              <a:gd name="T7" fmla="*/ 1531 h 1531"/>
              <a:gd name="T8" fmla="*/ 765 w 1531"/>
              <a:gd name="T9" fmla="*/ 0 h 1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1" h="1531">
                <a:moveTo>
                  <a:pt x="765" y="0"/>
                </a:moveTo>
                <a:lnTo>
                  <a:pt x="765" y="0"/>
                </a:lnTo>
                <a:lnTo>
                  <a:pt x="0" y="1531"/>
                </a:lnTo>
                <a:lnTo>
                  <a:pt x="1531" y="1531"/>
                </a:lnTo>
                <a:lnTo>
                  <a:pt x="765" y="0"/>
                </a:lnTo>
                <a:close/>
              </a:path>
            </a:pathLst>
          </a:custGeom>
          <a:solidFill>
            <a:srgbClr val="003067"/>
          </a:solidFill>
          <a:ln w="12700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7466B97D-4837-46EE-AA4F-D5F18D183C99}"/>
              </a:ext>
            </a:extLst>
          </p:cNvPr>
          <p:cNvSpPr>
            <a:spLocks/>
          </p:cNvSpPr>
          <p:nvPr userDrawn="1"/>
        </p:nvSpPr>
        <p:spPr bwMode="auto">
          <a:xfrm>
            <a:off x="1039522" y="423636"/>
            <a:ext cx="441325" cy="431800"/>
          </a:xfrm>
          <a:custGeom>
            <a:avLst/>
            <a:gdLst>
              <a:gd name="T0" fmla="*/ 278 w 278"/>
              <a:gd name="T1" fmla="*/ 272 h 272"/>
              <a:gd name="T2" fmla="*/ 139 w 278"/>
              <a:gd name="T3" fmla="*/ 0 h 272"/>
              <a:gd name="T4" fmla="*/ 0 w 278"/>
              <a:gd name="T5" fmla="*/ 272 h 272"/>
              <a:gd name="T6" fmla="*/ 31 w 278"/>
              <a:gd name="T7" fmla="*/ 272 h 272"/>
              <a:gd name="T8" fmla="*/ 139 w 278"/>
              <a:gd name="T9" fmla="*/ 57 h 272"/>
              <a:gd name="T10" fmla="*/ 250 w 278"/>
              <a:gd name="T11" fmla="*/ 272 h 272"/>
              <a:gd name="T12" fmla="*/ 278 w 278"/>
              <a:gd name="T13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" h="272">
                <a:moveTo>
                  <a:pt x="278" y="272"/>
                </a:moveTo>
                <a:lnTo>
                  <a:pt x="139" y="0"/>
                </a:lnTo>
                <a:lnTo>
                  <a:pt x="0" y="272"/>
                </a:lnTo>
                <a:lnTo>
                  <a:pt x="31" y="272"/>
                </a:lnTo>
                <a:lnTo>
                  <a:pt x="139" y="57"/>
                </a:lnTo>
                <a:lnTo>
                  <a:pt x="250" y="272"/>
                </a:lnTo>
                <a:lnTo>
                  <a:pt x="278" y="272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bg1">
                <a:alpha val="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2" name="Rectangle 6">
            <a:extLst>
              <a:ext uri="{FF2B5EF4-FFF2-40B4-BE49-F238E27FC236}">
                <a16:creationId xmlns:a16="http://schemas.microsoft.com/office/drawing/2014/main" id="{49FBE60E-5787-4326-8777-9FEFA52DFB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684" y="437924"/>
            <a:ext cx="171450" cy="417513"/>
          </a:xfrm>
          <a:prstGeom prst="rect">
            <a:avLst/>
          </a:prstGeom>
          <a:solidFill>
            <a:schemeClr val="tx1"/>
          </a:solidFill>
          <a:ln w="0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3" name="Freeform 7">
            <a:extLst>
              <a:ext uri="{FF2B5EF4-FFF2-40B4-BE49-F238E27FC236}">
                <a16:creationId xmlns:a16="http://schemas.microsoft.com/office/drawing/2014/main" id="{383418CD-D024-4DA7-BA54-91FC7BEBE5D7}"/>
              </a:ext>
            </a:extLst>
          </p:cNvPr>
          <p:cNvSpPr>
            <a:spLocks/>
          </p:cNvSpPr>
          <p:nvPr userDrawn="1"/>
        </p:nvSpPr>
        <p:spPr bwMode="auto">
          <a:xfrm>
            <a:off x="755359" y="437924"/>
            <a:ext cx="247650" cy="417513"/>
          </a:xfrm>
          <a:custGeom>
            <a:avLst/>
            <a:gdLst>
              <a:gd name="T0" fmla="*/ 0 w 66"/>
              <a:gd name="T1" fmla="*/ 23 h 110"/>
              <a:gd name="T2" fmla="*/ 7 w 66"/>
              <a:gd name="T3" fmla="*/ 22 h 110"/>
              <a:gd name="T4" fmla="*/ 42 w 66"/>
              <a:gd name="T5" fmla="*/ 55 h 110"/>
              <a:gd name="T6" fmla="*/ 7 w 66"/>
              <a:gd name="T7" fmla="*/ 88 h 110"/>
              <a:gd name="T8" fmla="*/ 0 w 66"/>
              <a:gd name="T9" fmla="*/ 88 h 110"/>
              <a:gd name="T10" fmla="*/ 0 w 66"/>
              <a:gd name="T11" fmla="*/ 110 h 110"/>
              <a:gd name="T12" fmla="*/ 9 w 66"/>
              <a:gd name="T13" fmla="*/ 110 h 110"/>
              <a:gd name="T14" fmla="*/ 66 w 66"/>
              <a:gd name="T15" fmla="*/ 55 h 110"/>
              <a:gd name="T16" fmla="*/ 8 w 66"/>
              <a:gd name="T17" fmla="*/ 0 h 110"/>
              <a:gd name="T18" fmla="*/ 0 w 66"/>
              <a:gd name="T19" fmla="*/ 0 h 110"/>
              <a:gd name="T20" fmla="*/ 0 w 66"/>
              <a:gd name="T21" fmla="*/ 23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110">
                <a:moveTo>
                  <a:pt x="0" y="23"/>
                </a:moveTo>
                <a:cubicBezTo>
                  <a:pt x="7" y="22"/>
                  <a:pt x="7" y="22"/>
                  <a:pt x="7" y="22"/>
                </a:cubicBezTo>
                <a:cubicBezTo>
                  <a:pt x="28" y="22"/>
                  <a:pt x="42" y="37"/>
                  <a:pt x="42" y="55"/>
                </a:cubicBezTo>
                <a:cubicBezTo>
                  <a:pt x="42" y="73"/>
                  <a:pt x="28" y="88"/>
                  <a:pt x="7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0"/>
                  <a:pt x="0" y="110"/>
                  <a:pt x="0" y="110"/>
                </a:cubicBezTo>
                <a:cubicBezTo>
                  <a:pt x="0" y="110"/>
                  <a:pt x="0" y="110"/>
                  <a:pt x="9" y="110"/>
                </a:cubicBezTo>
                <a:cubicBezTo>
                  <a:pt x="43" y="110"/>
                  <a:pt x="66" y="86"/>
                  <a:pt x="66" y="55"/>
                </a:cubicBezTo>
                <a:cubicBezTo>
                  <a:pt x="66" y="24"/>
                  <a:pt x="42" y="0"/>
                  <a:pt x="8" y="0"/>
                </a:cubicBezTo>
                <a:cubicBezTo>
                  <a:pt x="0" y="0"/>
                  <a:pt x="0" y="0"/>
                  <a:pt x="0" y="0"/>
                </a:cubicBezTo>
                <a:lnTo>
                  <a:pt x="0" y="23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chemeClr val="bg1">
                <a:alpha val="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302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_Et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A31F182-8A37-44FC-8672-41CD83E1C380}"/>
              </a:ext>
            </a:extLst>
          </p:cNvPr>
          <p:cNvSpPr/>
          <p:nvPr userDrawn="1"/>
        </p:nvSpPr>
        <p:spPr>
          <a:xfrm>
            <a:off x="5194" y="3530601"/>
            <a:ext cx="12192002" cy="332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2377B9-ADA9-4D30-B4BD-8A0897FBA4CE}"/>
              </a:ext>
            </a:extLst>
          </p:cNvPr>
          <p:cNvSpPr/>
          <p:nvPr userDrawn="1"/>
        </p:nvSpPr>
        <p:spPr>
          <a:xfrm>
            <a:off x="0" y="3798207"/>
            <a:ext cx="12192000" cy="280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06AED3E5-F98A-46B7-89B7-71609E7D831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194" y="2382643"/>
            <a:ext cx="12192001" cy="3025474"/>
          </a:xfrm>
          <a:noFill/>
        </p:spPr>
        <p:txBody>
          <a:bodyPr lIns="288000" tIns="396000" rIns="360000" bIns="0" anchor="b" anchorCtr="0">
            <a:noAutofit/>
          </a:bodyPr>
          <a:lstStyle>
            <a:lvl1pPr marL="144463" indent="0">
              <a:defRPr sz="4500" cap="none" baseline="0">
                <a:solidFill>
                  <a:schemeClr val="tx2"/>
                </a:solidFill>
              </a:defRPr>
            </a:lvl1pPr>
          </a:lstStyle>
          <a:p>
            <a:r>
              <a:rPr lang="da-DK" noProof="0"/>
              <a:t>Tekst i én linje 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7DA4CE28-CE09-404F-A352-888E8DED2D4F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33388" y="5525428"/>
            <a:ext cx="4613275" cy="716622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/>
              <a:t>Tekst i </a:t>
            </a:r>
            <a:r>
              <a:rPr lang="da-DK" noProof="0" err="1"/>
              <a:t>maks</a:t>
            </a:r>
            <a:r>
              <a:rPr lang="da-DK" noProof="0"/>
              <a:t> 2 linjer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3D8887F-699A-411D-BB63-EE2CF8474E88}"/>
              </a:ext>
            </a:extLst>
          </p:cNvPr>
          <p:cNvGrpSpPr/>
          <p:nvPr userDrawn="1"/>
        </p:nvGrpSpPr>
        <p:grpSpPr>
          <a:xfrm>
            <a:off x="5999746" y="4488712"/>
            <a:ext cx="4026512" cy="4026512"/>
            <a:chOff x="5999746" y="4488712"/>
            <a:chExt cx="4026512" cy="4026512"/>
          </a:xfrm>
        </p:grpSpPr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277070CC-F092-4EBA-AB3D-7BFB42DE22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99746" y="4488712"/>
              <a:ext cx="4026512" cy="4026512"/>
            </a:xfrm>
            <a:custGeom>
              <a:avLst/>
              <a:gdLst>
                <a:gd name="T0" fmla="*/ 605 w 1204"/>
                <a:gd name="T1" fmla="*/ 1203 h 1204"/>
                <a:gd name="T2" fmla="*/ 605 w 1204"/>
                <a:gd name="T3" fmla="*/ 1203 h 1204"/>
                <a:gd name="T4" fmla="*/ 1 w 1204"/>
                <a:gd name="T5" fmla="*/ 606 h 1204"/>
                <a:gd name="T6" fmla="*/ 1 w 1204"/>
                <a:gd name="T7" fmla="*/ 606 h 1204"/>
                <a:gd name="T8" fmla="*/ 598 w 1204"/>
                <a:gd name="T9" fmla="*/ 2 h 1204"/>
                <a:gd name="T10" fmla="*/ 1202 w 1204"/>
                <a:gd name="T11" fmla="*/ 599 h 1204"/>
                <a:gd name="T12" fmla="*/ 1202 w 1204"/>
                <a:gd name="T13" fmla="*/ 599 h 1204"/>
                <a:gd name="T14" fmla="*/ 605 w 1204"/>
                <a:gd name="T15" fmla="*/ 1203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04" h="1204">
                  <a:moveTo>
                    <a:pt x="605" y="1203"/>
                  </a:moveTo>
                  <a:lnTo>
                    <a:pt x="605" y="1203"/>
                  </a:lnTo>
                  <a:cubicBezTo>
                    <a:pt x="273" y="1204"/>
                    <a:pt x="3" y="937"/>
                    <a:pt x="1" y="606"/>
                  </a:cubicBezTo>
                  <a:lnTo>
                    <a:pt x="1" y="606"/>
                  </a:lnTo>
                  <a:cubicBezTo>
                    <a:pt x="0" y="274"/>
                    <a:pt x="267" y="4"/>
                    <a:pt x="598" y="2"/>
                  </a:cubicBezTo>
                  <a:cubicBezTo>
                    <a:pt x="930" y="0"/>
                    <a:pt x="1200" y="268"/>
                    <a:pt x="1202" y="599"/>
                  </a:cubicBezTo>
                  <a:lnTo>
                    <a:pt x="1202" y="599"/>
                  </a:lnTo>
                  <a:cubicBezTo>
                    <a:pt x="1204" y="931"/>
                    <a:pt x="936" y="1201"/>
                    <a:pt x="605" y="1203"/>
                  </a:cubicBezTo>
                  <a:close/>
                </a:path>
              </a:pathLst>
            </a:custGeom>
            <a:noFill/>
            <a:ln w="79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20B2AF69-8F31-47B7-B7B6-4E615E1919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97191" y="4791665"/>
              <a:ext cx="3426115" cy="3420607"/>
            </a:xfrm>
            <a:custGeom>
              <a:avLst/>
              <a:gdLst>
                <a:gd name="T0" fmla="*/ 514 w 1023"/>
                <a:gd name="T1" fmla="*/ 1022 h 1023"/>
                <a:gd name="T2" fmla="*/ 514 w 1023"/>
                <a:gd name="T3" fmla="*/ 1022 h 1023"/>
                <a:gd name="T4" fmla="*/ 1 w 1023"/>
                <a:gd name="T5" fmla="*/ 514 h 1023"/>
                <a:gd name="T6" fmla="*/ 1 w 1023"/>
                <a:gd name="T7" fmla="*/ 514 h 1023"/>
                <a:gd name="T8" fmla="*/ 509 w 1023"/>
                <a:gd name="T9" fmla="*/ 1 h 1023"/>
                <a:gd name="T10" fmla="*/ 1022 w 1023"/>
                <a:gd name="T11" fmla="*/ 509 h 1023"/>
                <a:gd name="T12" fmla="*/ 1022 w 1023"/>
                <a:gd name="T13" fmla="*/ 509 h 1023"/>
                <a:gd name="T14" fmla="*/ 514 w 1023"/>
                <a:gd name="T15" fmla="*/ 1022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3" h="1023">
                  <a:moveTo>
                    <a:pt x="514" y="1022"/>
                  </a:moveTo>
                  <a:lnTo>
                    <a:pt x="514" y="1022"/>
                  </a:lnTo>
                  <a:cubicBezTo>
                    <a:pt x="233" y="1023"/>
                    <a:pt x="3" y="796"/>
                    <a:pt x="1" y="514"/>
                  </a:cubicBezTo>
                  <a:lnTo>
                    <a:pt x="1" y="514"/>
                  </a:lnTo>
                  <a:cubicBezTo>
                    <a:pt x="0" y="232"/>
                    <a:pt x="227" y="3"/>
                    <a:pt x="509" y="1"/>
                  </a:cubicBezTo>
                  <a:cubicBezTo>
                    <a:pt x="791" y="0"/>
                    <a:pt x="1020" y="227"/>
                    <a:pt x="1022" y="509"/>
                  </a:cubicBezTo>
                  <a:lnTo>
                    <a:pt x="1022" y="509"/>
                  </a:lnTo>
                  <a:cubicBezTo>
                    <a:pt x="1023" y="790"/>
                    <a:pt x="796" y="1020"/>
                    <a:pt x="514" y="1022"/>
                  </a:cubicBezTo>
                  <a:close/>
                </a:path>
              </a:pathLst>
            </a:custGeom>
            <a:noFill/>
            <a:ln w="79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6F5D1F99-FB31-4B2C-A272-0084F6A061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00143" y="5089109"/>
              <a:ext cx="2820211" cy="2820211"/>
            </a:xfrm>
            <a:custGeom>
              <a:avLst/>
              <a:gdLst>
                <a:gd name="T0" fmla="*/ 424 w 843"/>
                <a:gd name="T1" fmla="*/ 842 h 843"/>
                <a:gd name="T2" fmla="*/ 424 w 843"/>
                <a:gd name="T3" fmla="*/ 842 h 843"/>
                <a:gd name="T4" fmla="*/ 1 w 843"/>
                <a:gd name="T5" fmla="*/ 424 h 843"/>
                <a:gd name="T6" fmla="*/ 419 w 843"/>
                <a:gd name="T7" fmla="*/ 1 h 843"/>
                <a:gd name="T8" fmla="*/ 842 w 843"/>
                <a:gd name="T9" fmla="*/ 419 h 843"/>
                <a:gd name="T10" fmla="*/ 842 w 843"/>
                <a:gd name="T11" fmla="*/ 419 h 843"/>
                <a:gd name="T12" fmla="*/ 424 w 843"/>
                <a:gd name="T13" fmla="*/ 842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3" h="843">
                  <a:moveTo>
                    <a:pt x="424" y="842"/>
                  </a:moveTo>
                  <a:lnTo>
                    <a:pt x="424" y="842"/>
                  </a:lnTo>
                  <a:cubicBezTo>
                    <a:pt x="192" y="843"/>
                    <a:pt x="3" y="656"/>
                    <a:pt x="1" y="424"/>
                  </a:cubicBezTo>
                  <a:cubicBezTo>
                    <a:pt x="0" y="192"/>
                    <a:pt x="187" y="3"/>
                    <a:pt x="419" y="1"/>
                  </a:cubicBezTo>
                  <a:cubicBezTo>
                    <a:pt x="651" y="0"/>
                    <a:pt x="840" y="187"/>
                    <a:pt x="842" y="419"/>
                  </a:cubicBezTo>
                  <a:lnTo>
                    <a:pt x="842" y="419"/>
                  </a:lnTo>
                  <a:cubicBezTo>
                    <a:pt x="843" y="651"/>
                    <a:pt x="656" y="840"/>
                    <a:pt x="424" y="842"/>
                  </a:cubicBezTo>
                  <a:close/>
                </a:path>
              </a:pathLst>
            </a:custGeom>
            <a:noFill/>
            <a:ln w="79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7577B355-09D0-4701-86BC-10FBE5E96C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03095" y="5392061"/>
              <a:ext cx="2214306" cy="2214306"/>
            </a:xfrm>
            <a:custGeom>
              <a:avLst/>
              <a:gdLst>
                <a:gd name="T0" fmla="*/ 332 w 662"/>
                <a:gd name="T1" fmla="*/ 662 h 662"/>
                <a:gd name="T2" fmla="*/ 332 w 662"/>
                <a:gd name="T3" fmla="*/ 662 h 662"/>
                <a:gd name="T4" fmla="*/ 1 w 662"/>
                <a:gd name="T5" fmla="*/ 333 h 662"/>
                <a:gd name="T6" fmla="*/ 1 w 662"/>
                <a:gd name="T7" fmla="*/ 333 h 662"/>
                <a:gd name="T8" fmla="*/ 329 w 662"/>
                <a:gd name="T9" fmla="*/ 1 h 662"/>
                <a:gd name="T10" fmla="*/ 661 w 662"/>
                <a:gd name="T11" fmla="*/ 330 h 662"/>
                <a:gd name="T12" fmla="*/ 332 w 662"/>
                <a:gd name="T13" fmla="*/ 66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2" h="662">
                  <a:moveTo>
                    <a:pt x="332" y="662"/>
                  </a:moveTo>
                  <a:lnTo>
                    <a:pt x="332" y="662"/>
                  </a:lnTo>
                  <a:cubicBezTo>
                    <a:pt x="150" y="662"/>
                    <a:pt x="1" y="516"/>
                    <a:pt x="1" y="333"/>
                  </a:cubicBezTo>
                  <a:lnTo>
                    <a:pt x="1" y="333"/>
                  </a:lnTo>
                  <a:cubicBezTo>
                    <a:pt x="0" y="151"/>
                    <a:pt x="146" y="2"/>
                    <a:pt x="329" y="1"/>
                  </a:cubicBezTo>
                  <a:cubicBezTo>
                    <a:pt x="511" y="0"/>
                    <a:pt x="660" y="147"/>
                    <a:pt x="661" y="330"/>
                  </a:cubicBezTo>
                  <a:cubicBezTo>
                    <a:pt x="662" y="512"/>
                    <a:pt x="515" y="661"/>
                    <a:pt x="332" y="662"/>
                  </a:cubicBezTo>
                  <a:close/>
                </a:path>
              </a:pathLst>
            </a:custGeom>
            <a:noFill/>
            <a:ln w="79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40" name="Gruppe 41">
            <a:extLst>
              <a:ext uri="{FF2B5EF4-FFF2-40B4-BE49-F238E27FC236}">
                <a16:creationId xmlns:a16="http://schemas.microsoft.com/office/drawing/2014/main" id="{FA774E6F-9A1A-480D-9D10-802AA466BB5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864" y="6455483"/>
            <a:ext cx="1484187" cy="252000"/>
            <a:chOff x="2987675" y="-244868"/>
            <a:chExt cx="5675313" cy="963612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2B717CE8-B0E7-48E2-AA44-2EFF27A389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400675" y="142482"/>
              <a:ext cx="2462213" cy="455612"/>
            </a:xfrm>
            <a:custGeom>
              <a:avLst/>
              <a:gdLst>
                <a:gd name="T0" fmla="*/ 620 w 655"/>
                <a:gd name="T1" fmla="*/ 59 h 120"/>
                <a:gd name="T2" fmla="*/ 636 w 655"/>
                <a:gd name="T3" fmla="*/ 94 h 120"/>
                <a:gd name="T4" fmla="*/ 655 w 655"/>
                <a:gd name="T5" fmla="*/ 86 h 120"/>
                <a:gd name="T6" fmla="*/ 583 w 655"/>
                <a:gd name="T7" fmla="*/ 84 h 120"/>
                <a:gd name="T8" fmla="*/ 581 w 655"/>
                <a:gd name="T9" fmla="*/ 64 h 120"/>
                <a:gd name="T10" fmla="*/ 558 w 655"/>
                <a:gd name="T11" fmla="*/ 47 h 120"/>
                <a:gd name="T12" fmla="*/ 540 w 655"/>
                <a:gd name="T13" fmla="*/ 64 h 120"/>
                <a:gd name="T14" fmla="*/ 531 w 655"/>
                <a:gd name="T15" fmla="*/ 119 h 120"/>
                <a:gd name="T16" fmla="*/ 560 w 655"/>
                <a:gd name="T17" fmla="*/ 102 h 120"/>
                <a:gd name="T18" fmla="*/ 581 w 655"/>
                <a:gd name="T19" fmla="*/ 64 h 120"/>
                <a:gd name="T20" fmla="*/ 515 w 655"/>
                <a:gd name="T21" fmla="*/ 102 h 120"/>
                <a:gd name="T22" fmla="*/ 487 w 655"/>
                <a:gd name="T23" fmla="*/ 64 h 120"/>
                <a:gd name="T24" fmla="*/ 480 w 655"/>
                <a:gd name="T25" fmla="*/ 103 h 120"/>
                <a:gd name="T26" fmla="*/ 438 w 655"/>
                <a:gd name="T27" fmla="*/ 47 h 120"/>
                <a:gd name="T28" fmla="*/ 446 w 655"/>
                <a:gd name="T29" fmla="*/ 94 h 120"/>
                <a:gd name="T30" fmla="*/ 494 w 655"/>
                <a:gd name="T31" fmla="*/ 119 h 120"/>
                <a:gd name="T32" fmla="*/ 430 w 655"/>
                <a:gd name="T33" fmla="*/ 100 h 120"/>
                <a:gd name="T34" fmla="*/ 418 w 655"/>
                <a:gd name="T35" fmla="*/ 64 h 120"/>
                <a:gd name="T36" fmla="*/ 418 w 655"/>
                <a:gd name="T37" fmla="*/ 47 h 120"/>
                <a:gd name="T38" fmla="*/ 398 w 655"/>
                <a:gd name="T39" fmla="*/ 47 h 120"/>
                <a:gd name="T40" fmla="*/ 398 w 655"/>
                <a:gd name="T41" fmla="*/ 64 h 120"/>
                <a:gd name="T42" fmla="*/ 430 w 655"/>
                <a:gd name="T43" fmla="*/ 117 h 120"/>
                <a:gd name="T44" fmla="*/ 378 w 655"/>
                <a:gd name="T45" fmla="*/ 102 h 120"/>
                <a:gd name="T46" fmla="*/ 350 w 655"/>
                <a:gd name="T47" fmla="*/ 64 h 120"/>
                <a:gd name="T48" fmla="*/ 344 w 655"/>
                <a:gd name="T49" fmla="*/ 103 h 120"/>
                <a:gd name="T50" fmla="*/ 302 w 655"/>
                <a:gd name="T51" fmla="*/ 47 h 120"/>
                <a:gd name="T52" fmla="*/ 310 w 655"/>
                <a:gd name="T53" fmla="*/ 94 h 120"/>
                <a:gd name="T54" fmla="*/ 358 w 655"/>
                <a:gd name="T55" fmla="*/ 119 h 120"/>
                <a:gd name="T56" fmla="*/ 288 w 655"/>
                <a:gd name="T57" fmla="*/ 102 h 120"/>
                <a:gd name="T58" fmla="*/ 288 w 655"/>
                <a:gd name="T59" fmla="*/ 64 h 120"/>
                <a:gd name="T60" fmla="*/ 275 w 655"/>
                <a:gd name="T61" fmla="*/ 33 h 120"/>
                <a:gd name="T62" fmla="*/ 288 w 655"/>
                <a:gd name="T63" fmla="*/ 1 h 120"/>
                <a:gd name="T64" fmla="*/ 255 w 655"/>
                <a:gd name="T65" fmla="*/ 47 h 120"/>
                <a:gd name="T66" fmla="*/ 255 w 655"/>
                <a:gd name="T67" fmla="*/ 64 h 120"/>
                <a:gd name="T68" fmla="*/ 247 w 655"/>
                <a:gd name="T69" fmla="*/ 119 h 120"/>
                <a:gd name="T70" fmla="*/ 160 w 655"/>
                <a:gd name="T71" fmla="*/ 75 h 120"/>
                <a:gd name="T72" fmla="*/ 212 w 655"/>
                <a:gd name="T73" fmla="*/ 94 h 120"/>
                <a:gd name="T74" fmla="*/ 160 w 655"/>
                <a:gd name="T75" fmla="*/ 86 h 120"/>
                <a:gd name="T76" fmla="*/ 177 w 655"/>
                <a:gd name="T77" fmla="*/ 46 h 120"/>
                <a:gd name="T78" fmla="*/ 212 w 655"/>
                <a:gd name="T79" fmla="*/ 94 h 120"/>
                <a:gd name="T80" fmla="*/ 129 w 655"/>
                <a:gd name="T81" fmla="*/ 102 h 120"/>
                <a:gd name="T82" fmla="*/ 80 w 655"/>
                <a:gd name="T83" fmla="*/ 61 h 120"/>
                <a:gd name="T84" fmla="*/ 52 w 655"/>
                <a:gd name="T85" fmla="*/ 21 h 120"/>
                <a:gd name="T86" fmla="*/ 52 w 655"/>
                <a:gd name="T87" fmla="*/ 102 h 120"/>
                <a:gd name="T88" fmla="*/ 89 w 655"/>
                <a:gd name="T89" fmla="*/ 102 h 120"/>
                <a:gd name="T90" fmla="*/ 95 w 655"/>
                <a:gd name="T91" fmla="*/ 63 h 120"/>
                <a:gd name="T92" fmla="*/ 137 w 655"/>
                <a:gd name="T93" fmla="*/ 119 h 120"/>
                <a:gd name="T94" fmla="*/ 35 w 655"/>
                <a:gd name="T95" fmla="*/ 103 h 120"/>
                <a:gd name="T96" fmla="*/ 41 w 655"/>
                <a:gd name="T97" fmla="*/ 64 h 120"/>
                <a:gd name="T98" fmla="*/ 29 w 655"/>
                <a:gd name="T99" fmla="*/ 23 h 120"/>
                <a:gd name="T100" fmla="*/ 0 w 655"/>
                <a:gd name="T101" fmla="*/ 47 h 120"/>
                <a:gd name="T102" fmla="*/ 9 w 655"/>
                <a:gd name="T103" fmla="*/ 10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55" h="120">
                  <a:moveTo>
                    <a:pt x="635" y="75"/>
                  </a:moveTo>
                  <a:cubicBezTo>
                    <a:pt x="603" y="75"/>
                    <a:pt x="603" y="75"/>
                    <a:pt x="603" y="75"/>
                  </a:cubicBezTo>
                  <a:cubicBezTo>
                    <a:pt x="605" y="66"/>
                    <a:pt x="611" y="59"/>
                    <a:pt x="620" y="59"/>
                  </a:cubicBezTo>
                  <a:cubicBezTo>
                    <a:pt x="629" y="59"/>
                    <a:pt x="634" y="66"/>
                    <a:pt x="635" y="75"/>
                  </a:cubicBezTo>
                  <a:moveTo>
                    <a:pt x="655" y="94"/>
                  </a:moveTo>
                  <a:cubicBezTo>
                    <a:pt x="636" y="94"/>
                    <a:pt x="636" y="94"/>
                    <a:pt x="636" y="94"/>
                  </a:cubicBezTo>
                  <a:cubicBezTo>
                    <a:pt x="633" y="101"/>
                    <a:pt x="629" y="106"/>
                    <a:pt x="621" y="106"/>
                  </a:cubicBezTo>
                  <a:cubicBezTo>
                    <a:pt x="610" y="106"/>
                    <a:pt x="603" y="97"/>
                    <a:pt x="603" y="86"/>
                  </a:cubicBezTo>
                  <a:cubicBezTo>
                    <a:pt x="655" y="86"/>
                    <a:pt x="655" y="86"/>
                    <a:pt x="655" y="86"/>
                  </a:cubicBezTo>
                  <a:cubicBezTo>
                    <a:pt x="655" y="83"/>
                    <a:pt x="655" y="83"/>
                    <a:pt x="655" y="83"/>
                  </a:cubicBezTo>
                  <a:cubicBezTo>
                    <a:pt x="655" y="61"/>
                    <a:pt x="643" y="46"/>
                    <a:pt x="620" y="46"/>
                  </a:cubicBezTo>
                  <a:cubicBezTo>
                    <a:pt x="598" y="46"/>
                    <a:pt x="583" y="62"/>
                    <a:pt x="583" y="84"/>
                  </a:cubicBezTo>
                  <a:cubicBezTo>
                    <a:pt x="583" y="106"/>
                    <a:pt x="599" y="120"/>
                    <a:pt x="621" y="120"/>
                  </a:cubicBezTo>
                  <a:cubicBezTo>
                    <a:pt x="639" y="120"/>
                    <a:pt x="650" y="111"/>
                    <a:pt x="655" y="94"/>
                  </a:cubicBezTo>
                  <a:moveTo>
                    <a:pt x="581" y="64"/>
                  </a:moveTo>
                  <a:cubicBezTo>
                    <a:pt x="581" y="45"/>
                    <a:pt x="581" y="45"/>
                    <a:pt x="581" y="45"/>
                  </a:cubicBezTo>
                  <a:cubicBezTo>
                    <a:pt x="567" y="46"/>
                    <a:pt x="565" y="50"/>
                    <a:pt x="558" y="61"/>
                  </a:cubicBezTo>
                  <a:cubicBezTo>
                    <a:pt x="558" y="47"/>
                    <a:pt x="558" y="47"/>
                    <a:pt x="558" y="47"/>
                  </a:cubicBezTo>
                  <a:cubicBezTo>
                    <a:pt x="531" y="47"/>
                    <a:pt x="531" y="47"/>
                    <a:pt x="531" y="47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40" y="64"/>
                    <a:pt x="540" y="64"/>
                    <a:pt x="540" y="64"/>
                  </a:cubicBezTo>
                  <a:cubicBezTo>
                    <a:pt x="540" y="102"/>
                    <a:pt x="540" y="102"/>
                    <a:pt x="540" y="102"/>
                  </a:cubicBezTo>
                  <a:cubicBezTo>
                    <a:pt x="531" y="102"/>
                    <a:pt x="531" y="102"/>
                    <a:pt x="531" y="102"/>
                  </a:cubicBezTo>
                  <a:cubicBezTo>
                    <a:pt x="531" y="119"/>
                    <a:pt x="531" y="119"/>
                    <a:pt x="531" y="119"/>
                  </a:cubicBezTo>
                  <a:cubicBezTo>
                    <a:pt x="568" y="119"/>
                    <a:pt x="568" y="119"/>
                    <a:pt x="568" y="119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560" y="102"/>
                    <a:pt x="560" y="102"/>
                    <a:pt x="560" y="102"/>
                  </a:cubicBezTo>
                  <a:cubicBezTo>
                    <a:pt x="560" y="79"/>
                    <a:pt x="560" y="79"/>
                    <a:pt x="560" y="79"/>
                  </a:cubicBezTo>
                  <a:cubicBezTo>
                    <a:pt x="560" y="69"/>
                    <a:pt x="564" y="63"/>
                    <a:pt x="575" y="63"/>
                  </a:cubicBezTo>
                  <a:cubicBezTo>
                    <a:pt x="577" y="63"/>
                    <a:pt x="579" y="63"/>
                    <a:pt x="581" y="64"/>
                  </a:cubicBezTo>
                  <a:moveTo>
                    <a:pt x="523" y="119"/>
                  </a:moveTo>
                  <a:cubicBezTo>
                    <a:pt x="523" y="102"/>
                    <a:pt x="523" y="102"/>
                    <a:pt x="523" y="102"/>
                  </a:cubicBezTo>
                  <a:cubicBezTo>
                    <a:pt x="515" y="102"/>
                    <a:pt x="515" y="102"/>
                    <a:pt x="515" y="102"/>
                  </a:cubicBezTo>
                  <a:cubicBezTo>
                    <a:pt x="515" y="47"/>
                    <a:pt x="515" y="47"/>
                    <a:pt x="515" y="47"/>
                  </a:cubicBezTo>
                  <a:cubicBezTo>
                    <a:pt x="487" y="47"/>
                    <a:pt x="487" y="47"/>
                    <a:pt x="487" y="47"/>
                  </a:cubicBezTo>
                  <a:cubicBezTo>
                    <a:pt x="487" y="64"/>
                    <a:pt x="487" y="64"/>
                    <a:pt x="487" y="64"/>
                  </a:cubicBezTo>
                  <a:cubicBezTo>
                    <a:pt x="494" y="64"/>
                    <a:pt x="494" y="64"/>
                    <a:pt x="494" y="64"/>
                  </a:cubicBezTo>
                  <a:cubicBezTo>
                    <a:pt x="494" y="86"/>
                    <a:pt x="494" y="86"/>
                    <a:pt x="494" y="86"/>
                  </a:cubicBezTo>
                  <a:cubicBezTo>
                    <a:pt x="494" y="95"/>
                    <a:pt x="490" y="103"/>
                    <a:pt x="480" y="103"/>
                  </a:cubicBezTo>
                  <a:cubicBezTo>
                    <a:pt x="469" y="103"/>
                    <a:pt x="466" y="96"/>
                    <a:pt x="466" y="87"/>
                  </a:cubicBezTo>
                  <a:cubicBezTo>
                    <a:pt x="466" y="47"/>
                    <a:pt x="466" y="47"/>
                    <a:pt x="466" y="47"/>
                  </a:cubicBezTo>
                  <a:cubicBezTo>
                    <a:pt x="438" y="47"/>
                    <a:pt x="438" y="47"/>
                    <a:pt x="438" y="47"/>
                  </a:cubicBezTo>
                  <a:cubicBezTo>
                    <a:pt x="438" y="64"/>
                    <a:pt x="438" y="64"/>
                    <a:pt x="438" y="64"/>
                  </a:cubicBezTo>
                  <a:cubicBezTo>
                    <a:pt x="446" y="64"/>
                    <a:pt x="446" y="64"/>
                    <a:pt x="446" y="64"/>
                  </a:cubicBezTo>
                  <a:cubicBezTo>
                    <a:pt x="446" y="94"/>
                    <a:pt x="446" y="94"/>
                    <a:pt x="446" y="94"/>
                  </a:cubicBezTo>
                  <a:cubicBezTo>
                    <a:pt x="446" y="110"/>
                    <a:pt x="455" y="120"/>
                    <a:pt x="472" y="120"/>
                  </a:cubicBezTo>
                  <a:cubicBezTo>
                    <a:pt x="483" y="120"/>
                    <a:pt x="490" y="115"/>
                    <a:pt x="494" y="105"/>
                  </a:cubicBezTo>
                  <a:cubicBezTo>
                    <a:pt x="494" y="119"/>
                    <a:pt x="494" y="119"/>
                    <a:pt x="494" y="119"/>
                  </a:cubicBezTo>
                  <a:lnTo>
                    <a:pt x="523" y="119"/>
                  </a:lnTo>
                  <a:close/>
                  <a:moveTo>
                    <a:pt x="430" y="117"/>
                  </a:moveTo>
                  <a:cubicBezTo>
                    <a:pt x="430" y="100"/>
                    <a:pt x="430" y="100"/>
                    <a:pt x="430" y="100"/>
                  </a:cubicBezTo>
                  <a:cubicBezTo>
                    <a:pt x="428" y="101"/>
                    <a:pt x="427" y="103"/>
                    <a:pt x="424" y="103"/>
                  </a:cubicBezTo>
                  <a:cubicBezTo>
                    <a:pt x="418" y="103"/>
                    <a:pt x="418" y="97"/>
                    <a:pt x="418" y="92"/>
                  </a:cubicBezTo>
                  <a:cubicBezTo>
                    <a:pt x="418" y="64"/>
                    <a:pt x="418" y="64"/>
                    <a:pt x="418" y="64"/>
                  </a:cubicBezTo>
                  <a:cubicBezTo>
                    <a:pt x="430" y="64"/>
                    <a:pt x="430" y="64"/>
                    <a:pt x="430" y="64"/>
                  </a:cubicBezTo>
                  <a:cubicBezTo>
                    <a:pt x="430" y="47"/>
                    <a:pt x="430" y="47"/>
                    <a:pt x="430" y="47"/>
                  </a:cubicBezTo>
                  <a:cubicBezTo>
                    <a:pt x="418" y="47"/>
                    <a:pt x="418" y="47"/>
                    <a:pt x="418" y="47"/>
                  </a:cubicBezTo>
                  <a:cubicBezTo>
                    <a:pt x="418" y="23"/>
                    <a:pt x="418" y="23"/>
                    <a:pt x="418" y="23"/>
                  </a:cubicBezTo>
                  <a:cubicBezTo>
                    <a:pt x="398" y="31"/>
                    <a:pt x="398" y="31"/>
                    <a:pt x="398" y="31"/>
                  </a:cubicBezTo>
                  <a:cubicBezTo>
                    <a:pt x="398" y="47"/>
                    <a:pt x="398" y="47"/>
                    <a:pt x="398" y="47"/>
                  </a:cubicBezTo>
                  <a:cubicBezTo>
                    <a:pt x="390" y="47"/>
                    <a:pt x="390" y="47"/>
                    <a:pt x="390" y="47"/>
                  </a:cubicBezTo>
                  <a:cubicBezTo>
                    <a:pt x="390" y="64"/>
                    <a:pt x="390" y="64"/>
                    <a:pt x="390" y="64"/>
                  </a:cubicBezTo>
                  <a:cubicBezTo>
                    <a:pt x="398" y="64"/>
                    <a:pt x="398" y="64"/>
                    <a:pt x="398" y="64"/>
                  </a:cubicBezTo>
                  <a:cubicBezTo>
                    <a:pt x="398" y="105"/>
                    <a:pt x="398" y="105"/>
                    <a:pt x="398" y="105"/>
                  </a:cubicBezTo>
                  <a:cubicBezTo>
                    <a:pt x="398" y="116"/>
                    <a:pt x="408" y="120"/>
                    <a:pt x="418" y="120"/>
                  </a:cubicBezTo>
                  <a:cubicBezTo>
                    <a:pt x="423" y="120"/>
                    <a:pt x="426" y="119"/>
                    <a:pt x="430" y="117"/>
                  </a:cubicBezTo>
                  <a:moveTo>
                    <a:pt x="387" y="119"/>
                  </a:moveTo>
                  <a:cubicBezTo>
                    <a:pt x="387" y="102"/>
                    <a:pt x="387" y="102"/>
                    <a:pt x="387" y="102"/>
                  </a:cubicBezTo>
                  <a:cubicBezTo>
                    <a:pt x="378" y="102"/>
                    <a:pt x="378" y="102"/>
                    <a:pt x="378" y="102"/>
                  </a:cubicBezTo>
                  <a:cubicBezTo>
                    <a:pt x="378" y="47"/>
                    <a:pt x="378" y="47"/>
                    <a:pt x="378" y="47"/>
                  </a:cubicBezTo>
                  <a:cubicBezTo>
                    <a:pt x="350" y="47"/>
                    <a:pt x="350" y="47"/>
                    <a:pt x="350" y="47"/>
                  </a:cubicBezTo>
                  <a:cubicBezTo>
                    <a:pt x="350" y="64"/>
                    <a:pt x="350" y="64"/>
                    <a:pt x="350" y="64"/>
                  </a:cubicBezTo>
                  <a:cubicBezTo>
                    <a:pt x="358" y="64"/>
                    <a:pt x="358" y="64"/>
                    <a:pt x="358" y="64"/>
                  </a:cubicBezTo>
                  <a:cubicBezTo>
                    <a:pt x="358" y="86"/>
                    <a:pt x="358" y="86"/>
                    <a:pt x="358" y="86"/>
                  </a:cubicBezTo>
                  <a:cubicBezTo>
                    <a:pt x="358" y="95"/>
                    <a:pt x="354" y="103"/>
                    <a:pt x="344" y="103"/>
                  </a:cubicBezTo>
                  <a:cubicBezTo>
                    <a:pt x="333" y="103"/>
                    <a:pt x="330" y="96"/>
                    <a:pt x="330" y="87"/>
                  </a:cubicBezTo>
                  <a:cubicBezTo>
                    <a:pt x="330" y="47"/>
                    <a:pt x="330" y="47"/>
                    <a:pt x="330" y="47"/>
                  </a:cubicBezTo>
                  <a:cubicBezTo>
                    <a:pt x="302" y="47"/>
                    <a:pt x="302" y="47"/>
                    <a:pt x="302" y="47"/>
                  </a:cubicBezTo>
                  <a:cubicBezTo>
                    <a:pt x="302" y="64"/>
                    <a:pt x="302" y="64"/>
                    <a:pt x="302" y="64"/>
                  </a:cubicBezTo>
                  <a:cubicBezTo>
                    <a:pt x="310" y="64"/>
                    <a:pt x="310" y="64"/>
                    <a:pt x="310" y="64"/>
                  </a:cubicBezTo>
                  <a:cubicBezTo>
                    <a:pt x="310" y="94"/>
                    <a:pt x="310" y="94"/>
                    <a:pt x="310" y="94"/>
                  </a:cubicBezTo>
                  <a:cubicBezTo>
                    <a:pt x="310" y="110"/>
                    <a:pt x="319" y="120"/>
                    <a:pt x="336" y="120"/>
                  </a:cubicBezTo>
                  <a:cubicBezTo>
                    <a:pt x="347" y="120"/>
                    <a:pt x="354" y="115"/>
                    <a:pt x="358" y="105"/>
                  </a:cubicBezTo>
                  <a:cubicBezTo>
                    <a:pt x="358" y="119"/>
                    <a:pt x="358" y="119"/>
                    <a:pt x="358" y="119"/>
                  </a:cubicBezTo>
                  <a:lnTo>
                    <a:pt x="387" y="119"/>
                  </a:lnTo>
                  <a:close/>
                  <a:moveTo>
                    <a:pt x="288" y="119"/>
                  </a:moveTo>
                  <a:cubicBezTo>
                    <a:pt x="288" y="102"/>
                    <a:pt x="288" y="102"/>
                    <a:pt x="288" y="102"/>
                  </a:cubicBezTo>
                  <a:cubicBezTo>
                    <a:pt x="275" y="102"/>
                    <a:pt x="275" y="102"/>
                    <a:pt x="275" y="102"/>
                  </a:cubicBezTo>
                  <a:cubicBezTo>
                    <a:pt x="275" y="64"/>
                    <a:pt x="275" y="64"/>
                    <a:pt x="275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47"/>
                    <a:pt x="288" y="47"/>
                    <a:pt x="288" y="47"/>
                  </a:cubicBezTo>
                  <a:cubicBezTo>
                    <a:pt x="275" y="47"/>
                    <a:pt x="275" y="47"/>
                    <a:pt x="275" y="47"/>
                  </a:cubicBezTo>
                  <a:cubicBezTo>
                    <a:pt x="275" y="33"/>
                    <a:pt x="275" y="33"/>
                    <a:pt x="275" y="33"/>
                  </a:cubicBezTo>
                  <a:cubicBezTo>
                    <a:pt x="275" y="27"/>
                    <a:pt x="277" y="20"/>
                    <a:pt x="284" y="20"/>
                  </a:cubicBezTo>
                  <a:cubicBezTo>
                    <a:pt x="286" y="20"/>
                    <a:pt x="287" y="20"/>
                    <a:pt x="288" y="21"/>
                  </a:cubicBezTo>
                  <a:cubicBezTo>
                    <a:pt x="288" y="1"/>
                    <a:pt x="288" y="1"/>
                    <a:pt x="288" y="1"/>
                  </a:cubicBezTo>
                  <a:cubicBezTo>
                    <a:pt x="286" y="1"/>
                    <a:pt x="284" y="0"/>
                    <a:pt x="282" y="0"/>
                  </a:cubicBezTo>
                  <a:cubicBezTo>
                    <a:pt x="266" y="0"/>
                    <a:pt x="255" y="11"/>
                    <a:pt x="255" y="27"/>
                  </a:cubicBezTo>
                  <a:cubicBezTo>
                    <a:pt x="255" y="47"/>
                    <a:pt x="255" y="47"/>
                    <a:pt x="255" y="47"/>
                  </a:cubicBezTo>
                  <a:cubicBezTo>
                    <a:pt x="247" y="47"/>
                    <a:pt x="247" y="47"/>
                    <a:pt x="247" y="47"/>
                  </a:cubicBezTo>
                  <a:cubicBezTo>
                    <a:pt x="247" y="64"/>
                    <a:pt x="247" y="64"/>
                    <a:pt x="247" y="64"/>
                  </a:cubicBezTo>
                  <a:cubicBezTo>
                    <a:pt x="255" y="64"/>
                    <a:pt x="255" y="64"/>
                    <a:pt x="255" y="64"/>
                  </a:cubicBezTo>
                  <a:cubicBezTo>
                    <a:pt x="255" y="102"/>
                    <a:pt x="255" y="102"/>
                    <a:pt x="255" y="102"/>
                  </a:cubicBezTo>
                  <a:cubicBezTo>
                    <a:pt x="247" y="102"/>
                    <a:pt x="247" y="102"/>
                    <a:pt x="247" y="102"/>
                  </a:cubicBezTo>
                  <a:cubicBezTo>
                    <a:pt x="247" y="119"/>
                    <a:pt x="247" y="119"/>
                    <a:pt x="247" y="119"/>
                  </a:cubicBezTo>
                  <a:lnTo>
                    <a:pt x="288" y="119"/>
                  </a:lnTo>
                  <a:close/>
                  <a:moveTo>
                    <a:pt x="192" y="75"/>
                  </a:moveTo>
                  <a:cubicBezTo>
                    <a:pt x="160" y="75"/>
                    <a:pt x="160" y="75"/>
                    <a:pt x="160" y="75"/>
                  </a:cubicBezTo>
                  <a:cubicBezTo>
                    <a:pt x="162" y="66"/>
                    <a:pt x="168" y="59"/>
                    <a:pt x="177" y="59"/>
                  </a:cubicBezTo>
                  <a:cubicBezTo>
                    <a:pt x="186" y="59"/>
                    <a:pt x="191" y="66"/>
                    <a:pt x="192" y="75"/>
                  </a:cubicBezTo>
                  <a:moveTo>
                    <a:pt x="212" y="94"/>
                  </a:moveTo>
                  <a:cubicBezTo>
                    <a:pt x="193" y="94"/>
                    <a:pt x="193" y="94"/>
                    <a:pt x="193" y="94"/>
                  </a:cubicBezTo>
                  <a:cubicBezTo>
                    <a:pt x="190" y="101"/>
                    <a:pt x="186" y="106"/>
                    <a:pt x="178" y="106"/>
                  </a:cubicBezTo>
                  <a:cubicBezTo>
                    <a:pt x="167" y="106"/>
                    <a:pt x="160" y="97"/>
                    <a:pt x="160" y="86"/>
                  </a:cubicBezTo>
                  <a:cubicBezTo>
                    <a:pt x="212" y="86"/>
                    <a:pt x="212" y="86"/>
                    <a:pt x="212" y="86"/>
                  </a:cubicBezTo>
                  <a:cubicBezTo>
                    <a:pt x="212" y="83"/>
                    <a:pt x="212" y="83"/>
                    <a:pt x="212" y="83"/>
                  </a:cubicBezTo>
                  <a:cubicBezTo>
                    <a:pt x="212" y="61"/>
                    <a:pt x="200" y="46"/>
                    <a:pt x="177" y="46"/>
                  </a:cubicBezTo>
                  <a:cubicBezTo>
                    <a:pt x="155" y="46"/>
                    <a:pt x="140" y="62"/>
                    <a:pt x="140" y="84"/>
                  </a:cubicBezTo>
                  <a:cubicBezTo>
                    <a:pt x="140" y="106"/>
                    <a:pt x="156" y="120"/>
                    <a:pt x="178" y="120"/>
                  </a:cubicBezTo>
                  <a:cubicBezTo>
                    <a:pt x="196" y="120"/>
                    <a:pt x="207" y="111"/>
                    <a:pt x="212" y="94"/>
                  </a:cubicBezTo>
                  <a:moveTo>
                    <a:pt x="137" y="119"/>
                  </a:moveTo>
                  <a:cubicBezTo>
                    <a:pt x="137" y="102"/>
                    <a:pt x="137" y="102"/>
                    <a:pt x="137" y="102"/>
                  </a:cubicBezTo>
                  <a:cubicBezTo>
                    <a:pt x="129" y="102"/>
                    <a:pt x="129" y="102"/>
                    <a:pt x="129" y="102"/>
                  </a:cubicBezTo>
                  <a:cubicBezTo>
                    <a:pt x="129" y="72"/>
                    <a:pt x="129" y="72"/>
                    <a:pt x="129" y="72"/>
                  </a:cubicBezTo>
                  <a:cubicBezTo>
                    <a:pt x="129" y="56"/>
                    <a:pt x="120" y="46"/>
                    <a:pt x="103" y="46"/>
                  </a:cubicBezTo>
                  <a:cubicBezTo>
                    <a:pt x="92" y="46"/>
                    <a:pt x="85" y="51"/>
                    <a:pt x="80" y="61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19"/>
                    <a:pt x="52" y="119"/>
                    <a:pt x="52" y="11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0" y="71"/>
                    <a:pt x="85" y="63"/>
                    <a:pt x="95" y="63"/>
                  </a:cubicBezTo>
                  <a:cubicBezTo>
                    <a:pt x="106" y="63"/>
                    <a:pt x="109" y="70"/>
                    <a:pt x="109" y="79"/>
                  </a:cubicBezTo>
                  <a:cubicBezTo>
                    <a:pt x="109" y="119"/>
                    <a:pt x="109" y="119"/>
                    <a:pt x="109" y="119"/>
                  </a:cubicBezTo>
                  <a:lnTo>
                    <a:pt x="137" y="119"/>
                  </a:lnTo>
                  <a:close/>
                  <a:moveTo>
                    <a:pt x="41" y="117"/>
                  </a:moveTo>
                  <a:cubicBezTo>
                    <a:pt x="41" y="100"/>
                    <a:pt x="41" y="100"/>
                    <a:pt x="41" y="100"/>
                  </a:cubicBezTo>
                  <a:cubicBezTo>
                    <a:pt x="39" y="101"/>
                    <a:pt x="37" y="103"/>
                    <a:pt x="35" y="103"/>
                  </a:cubicBezTo>
                  <a:cubicBezTo>
                    <a:pt x="29" y="103"/>
                    <a:pt x="29" y="97"/>
                    <a:pt x="29" y="92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9" y="116"/>
                    <a:pt x="19" y="120"/>
                    <a:pt x="28" y="120"/>
                  </a:cubicBezTo>
                  <a:cubicBezTo>
                    <a:pt x="33" y="120"/>
                    <a:pt x="36" y="119"/>
                    <a:pt x="41" y="117"/>
                  </a:cubicBezTo>
                </a:path>
              </a:pathLst>
            </a:custGeom>
            <a:solidFill>
              <a:srgbClr val="7272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9AB1C8AF-F3B5-489E-A4C8-4A713616F3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87675" y="150419"/>
              <a:ext cx="2297113" cy="568325"/>
            </a:xfrm>
            <a:custGeom>
              <a:avLst/>
              <a:gdLst>
                <a:gd name="T0" fmla="*/ 588 w 611"/>
                <a:gd name="T1" fmla="*/ 59 h 150"/>
                <a:gd name="T2" fmla="*/ 561 w 611"/>
                <a:gd name="T3" fmla="*/ 62 h 150"/>
                <a:gd name="T4" fmla="*/ 561 w 611"/>
                <a:gd name="T5" fmla="*/ 100 h 150"/>
                <a:gd name="T6" fmla="*/ 598 w 611"/>
                <a:gd name="T7" fmla="*/ 100 h 150"/>
                <a:gd name="T8" fmla="*/ 605 w 611"/>
                <a:gd name="T9" fmla="*/ 61 h 150"/>
                <a:gd name="T10" fmla="*/ 502 w 611"/>
                <a:gd name="T11" fmla="*/ 73 h 150"/>
                <a:gd name="T12" fmla="*/ 554 w 611"/>
                <a:gd name="T13" fmla="*/ 92 h 150"/>
                <a:gd name="T14" fmla="*/ 501 w 611"/>
                <a:gd name="T15" fmla="*/ 84 h 150"/>
                <a:gd name="T16" fmla="*/ 518 w 611"/>
                <a:gd name="T17" fmla="*/ 44 h 150"/>
                <a:gd name="T18" fmla="*/ 554 w 611"/>
                <a:gd name="T19" fmla="*/ 92 h 150"/>
                <a:gd name="T20" fmla="*/ 437 w 611"/>
                <a:gd name="T21" fmla="*/ 57 h 150"/>
                <a:gd name="T22" fmla="*/ 453 w 611"/>
                <a:gd name="T23" fmla="*/ 92 h 150"/>
                <a:gd name="T24" fmla="*/ 472 w 611"/>
                <a:gd name="T25" fmla="*/ 84 h 150"/>
                <a:gd name="T26" fmla="*/ 400 w 611"/>
                <a:gd name="T27" fmla="*/ 82 h 150"/>
                <a:gd name="T28" fmla="*/ 398 w 611"/>
                <a:gd name="T29" fmla="*/ 117 h 150"/>
                <a:gd name="T30" fmla="*/ 390 w 611"/>
                <a:gd name="T31" fmla="*/ 70 h 150"/>
                <a:gd name="T32" fmla="*/ 341 w 611"/>
                <a:gd name="T33" fmla="*/ 45 h 150"/>
                <a:gd name="T34" fmla="*/ 321 w 611"/>
                <a:gd name="T35" fmla="*/ 62 h 150"/>
                <a:gd name="T36" fmla="*/ 313 w 611"/>
                <a:gd name="T37" fmla="*/ 117 h 150"/>
                <a:gd name="T38" fmla="*/ 341 w 611"/>
                <a:gd name="T39" fmla="*/ 100 h 150"/>
                <a:gd name="T40" fmla="*/ 370 w 611"/>
                <a:gd name="T41" fmla="*/ 77 h 150"/>
                <a:gd name="T42" fmla="*/ 304 w 611"/>
                <a:gd name="T43" fmla="*/ 117 h 150"/>
                <a:gd name="T44" fmla="*/ 296 w 611"/>
                <a:gd name="T45" fmla="*/ 45 h 150"/>
                <a:gd name="T46" fmla="*/ 276 w 611"/>
                <a:gd name="T47" fmla="*/ 61 h 150"/>
                <a:gd name="T48" fmla="*/ 268 w 611"/>
                <a:gd name="T49" fmla="*/ 117 h 150"/>
                <a:gd name="T50" fmla="*/ 286 w 611"/>
                <a:gd name="T51" fmla="*/ 0 h 150"/>
                <a:gd name="T52" fmla="*/ 299 w 611"/>
                <a:gd name="T53" fmla="*/ 13 h 150"/>
                <a:gd name="T54" fmla="*/ 195 w 611"/>
                <a:gd name="T55" fmla="*/ 80 h 150"/>
                <a:gd name="T56" fmla="*/ 260 w 611"/>
                <a:gd name="T57" fmla="*/ 62 h 150"/>
                <a:gd name="T58" fmla="*/ 233 w 611"/>
                <a:gd name="T59" fmla="*/ 57 h 150"/>
                <a:gd name="T60" fmla="*/ 207 w 611"/>
                <a:gd name="T61" fmla="*/ 115 h 150"/>
                <a:gd name="T62" fmla="*/ 211 w 611"/>
                <a:gd name="T63" fmla="*/ 134 h 150"/>
                <a:gd name="T64" fmla="*/ 178 w 611"/>
                <a:gd name="T65" fmla="*/ 139 h 150"/>
                <a:gd name="T66" fmla="*/ 252 w 611"/>
                <a:gd name="T67" fmla="*/ 62 h 150"/>
                <a:gd name="T68" fmla="*/ 168 w 611"/>
                <a:gd name="T69" fmla="*/ 100 h 150"/>
                <a:gd name="T70" fmla="*/ 134 w 611"/>
                <a:gd name="T71" fmla="*/ 44 h 150"/>
                <a:gd name="T72" fmla="*/ 84 w 611"/>
                <a:gd name="T73" fmla="*/ 45 h 150"/>
                <a:gd name="T74" fmla="*/ 92 w 611"/>
                <a:gd name="T75" fmla="*/ 100 h 150"/>
                <a:gd name="T76" fmla="*/ 120 w 611"/>
                <a:gd name="T77" fmla="*/ 117 h 150"/>
                <a:gd name="T78" fmla="*/ 112 w 611"/>
                <a:gd name="T79" fmla="*/ 78 h 150"/>
                <a:gd name="T80" fmla="*/ 140 w 611"/>
                <a:gd name="T81" fmla="*/ 117 h 150"/>
                <a:gd name="T82" fmla="*/ 72 w 611"/>
                <a:gd name="T83" fmla="*/ 81 h 150"/>
                <a:gd name="T84" fmla="*/ 30 w 611"/>
                <a:gd name="T85" fmla="*/ 99 h 150"/>
                <a:gd name="T86" fmla="*/ 61 w 611"/>
                <a:gd name="T87" fmla="*/ 48 h 150"/>
                <a:gd name="T88" fmla="*/ 55 w 611"/>
                <a:gd name="T89" fmla="*/ 20 h 150"/>
                <a:gd name="T90" fmla="*/ 72 w 611"/>
                <a:gd name="T91" fmla="*/ 2 h 150"/>
                <a:gd name="T92" fmla="*/ 9 w 611"/>
                <a:gd name="T93" fmla="*/ 20 h 150"/>
                <a:gd name="T94" fmla="*/ 0 w 611"/>
                <a:gd name="T95" fmla="*/ 1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1" h="150">
                  <a:moveTo>
                    <a:pt x="611" y="62"/>
                  </a:moveTo>
                  <a:cubicBezTo>
                    <a:pt x="611" y="43"/>
                    <a:pt x="611" y="43"/>
                    <a:pt x="611" y="43"/>
                  </a:cubicBezTo>
                  <a:cubicBezTo>
                    <a:pt x="597" y="44"/>
                    <a:pt x="595" y="48"/>
                    <a:pt x="588" y="59"/>
                  </a:cubicBezTo>
                  <a:cubicBezTo>
                    <a:pt x="588" y="45"/>
                    <a:pt x="588" y="45"/>
                    <a:pt x="588" y="45"/>
                  </a:cubicBezTo>
                  <a:cubicBezTo>
                    <a:pt x="561" y="45"/>
                    <a:pt x="561" y="45"/>
                    <a:pt x="561" y="45"/>
                  </a:cubicBezTo>
                  <a:cubicBezTo>
                    <a:pt x="561" y="62"/>
                    <a:pt x="561" y="62"/>
                    <a:pt x="561" y="62"/>
                  </a:cubicBezTo>
                  <a:cubicBezTo>
                    <a:pt x="570" y="62"/>
                    <a:pt x="570" y="62"/>
                    <a:pt x="570" y="62"/>
                  </a:cubicBezTo>
                  <a:cubicBezTo>
                    <a:pt x="570" y="100"/>
                    <a:pt x="570" y="100"/>
                    <a:pt x="570" y="100"/>
                  </a:cubicBezTo>
                  <a:cubicBezTo>
                    <a:pt x="561" y="100"/>
                    <a:pt x="561" y="100"/>
                    <a:pt x="561" y="100"/>
                  </a:cubicBezTo>
                  <a:cubicBezTo>
                    <a:pt x="561" y="117"/>
                    <a:pt x="561" y="117"/>
                    <a:pt x="561" y="117"/>
                  </a:cubicBezTo>
                  <a:cubicBezTo>
                    <a:pt x="598" y="117"/>
                    <a:pt x="598" y="117"/>
                    <a:pt x="598" y="117"/>
                  </a:cubicBezTo>
                  <a:cubicBezTo>
                    <a:pt x="598" y="100"/>
                    <a:pt x="598" y="100"/>
                    <a:pt x="598" y="100"/>
                  </a:cubicBezTo>
                  <a:cubicBezTo>
                    <a:pt x="590" y="100"/>
                    <a:pt x="590" y="100"/>
                    <a:pt x="590" y="100"/>
                  </a:cubicBezTo>
                  <a:cubicBezTo>
                    <a:pt x="590" y="77"/>
                    <a:pt x="590" y="77"/>
                    <a:pt x="590" y="77"/>
                  </a:cubicBezTo>
                  <a:cubicBezTo>
                    <a:pt x="590" y="67"/>
                    <a:pt x="594" y="61"/>
                    <a:pt x="605" y="61"/>
                  </a:cubicBezTo>
                  <a:cubicBezTo>
                    <a:pt x="607" y="61"/>
                    <a:pt x="609" y="61"/>
                    <a:pt x="611" y="62"/>
                  </a:cubicBezTo>
                  <a:moveTo>
                    <a:pt x="534" y="73"/>
                  </a:moveTo>
                  <a:cubicBezTo>
                    <a:pt x="502" y="73"/>
                    <a:pt x="502" y="73"/>
                    <a:pt x="502" y="73"/>
                  </a:cubicBezTo>
                  <a:cubicBezTo>
                    <a:pt x="504" y="64"/>
                    <a:pt x="509" y="57"/>
                    <a:pt x="518" y="57"/>
                  </a:cubicBezTo>
                  <a:cubicBezTo>
                    <a:pt x="527" y="57"/>
                    <a:pt x="532" y="64"/>
                    <a:pt x="534" y="73"/>
                  </a:cubicBezTo>
                  <a:moveTo>
                    <a:pt x="554" y="92"/>
                  </a:moveTo>
                  <a:cubicBezTo>
                    <a:pt x="534" y="92"/>
                    <a:pt x="534" y="92"/>
                    <a:pt x="534" y="92"/>
                  </a:cubicBezTo>
                  <a:cubicBezTo>
                    <a:pt x="531" y="99"/>
                    <a:pt x="528" y="104"/>
                    <a:pt x="519" y="104"/>
                  </a:cubicBezTo>
                  <a:cubicBezTo>
                    <a:pt x="508" y="104"/>
                    <a:pt x="501" y="95"/>
                    <a:pt x="501" y="84"/>
                  </a:cubicBezTo>
                  <a:cubicBezTo>
                    <a:pt x="554" y="84"/>
                    <a:pt x="554" y="84"/>
                    <a:pt x="554" y="84"/>
                  </a:cubicBezTo>
                  <a:cubicBezTo>
                    <a:pt x="554" y="81"/>
                    <a:pt x="554" y="81"/>
                    <a:pt x="554" y="81"/>
                  </a:cubicBezTo>
                  <a:cubicBezTo>
                    <a:pt x="554" y="59"/>
                    <a:pt x="541" y="44"/>
                    <a:pt x="518" y="44"/>
                  </a:cubicBezTo>
                  <a:cubicBezTo>
                    <a:pt x="496" y="44"/>
                    <a:pt x="481" y="60"/>
                    <a:pt x="481" y="82"/>
                  </a:cubicBezTo>
                  <a:cubicBezTo>
                    <a:pt x="481" y="104"/>
                    <a:pt x="498" y="118"/>
                    <a:pt x="519" y="118"/>
                  </a:cubicBezTo>
                  <a:cubicBezTo>
                    <a:pt x="537" y="118"/>
                    <a:pt x="548" y="109"/>
                    <a:pt x="554" y="92"/>
                  </a:cubicBezTo>
                  <a:moveTo>
                    <a:pt x="453" y="73"/>
                  </a:moveTo>
                  <a:cubicBezTo>
                    <a:pt x="421" y="73"/>
                    <a:pt x="421" y="73"/>
                    <a:pt x="421" y="73"/>
                  </a:cubicBezTo>
                  <a:cubicBezTo>
                    <a:pt x="423" y="64"/>
                    <a:pt x="428" y="57"/>
                    <a:pt x="437" y="57"/>
                  </a:cubicBezTo>
                  <a:cubicBezTo>
                    <a:pt x="446" y="57"/>
                    <a:pt x="451" y="64"/>
                    <a:pt x="453" y="73"/>
                  </a:cubicBezTo>
                  <a:moveTo>
                    <a:pt x="472" y="92"/>
                  </a:moveTo>
                  <a:cubicBezTo>
                    <a:pt x="453" y="92"/>
                    <a:pt x="453" y="92"/>
                    <a:pt x="453" y="92"/>
                  </a:cubicBezTo>
                  <a:cubicBezTo>
                    <a:pt x="450" y="99"/>
                    <a:pt x="447" y="104"/>
                    <a:pt x="438" y="104"/>
                  </a:cubicBezTo>
                  <a:cubicBezTo>
                    <a:pt x="427" y="104"/>
                    <a:pt x="420" y="95"/>
                    <a:pt x="420" y="84"/>
                  </a:cubicBezTo>
                  <a:cubicBezTo>
                    <a:pt x="472" y="84"/>
                    <a:pt x="472" y="84"/>
                    <a:pt x="472" y="84"/>
                  </a:cubicBezTo>
                  <a:cubicBezTo>
                    <a:pt x="472" y="81"/>
                    <a:pt x="472" y="81"/>
                    <a:pt x="472" y="81"/>
                  </a:cubicBezTo>
                  <a:cubicBezTo>
                    <a:pt x="472" y="59"/>
                    <a:pt x="460" y="44"/>
                    <a:pt x="437" y="44"/>
                  </a:cubicBezTo>
                  <a:cubicBezTo>
                    <a:pt x="415" y="44"/>
                    <a:pt x="400" y="60"/>
                    <a:pt x="400" y="82"/>
                  </a:cubicBezTo>
                  <a:cubicBezTo>
                    <a:pt x="400" y="104"/>
                    <a:pt x="417" y="118"/>
                    <a:pt x="438" y="118"/>
                  </a:cubicBezTo>
                  <a:cubicBezTo>
                    <a:pt x="456" y="118"/>
                    <a:pt x="467" y="109"/>
                    <a:pt x="472" y="92"/>
                  </a:cubicBezTo>
                  <a:moveTo>
                    <a:pt x="398" y="117"/>
                  </a:moveTo>
                  <a:cubicBezTo>
                    <a:pt x="398" y="100"/>
                    <a:pt x="398" y="100"/>
                    <a:pt x="398" y="100"/>
                  </a:cubicBezTo>
                  <a:cubicBezTo>
                    <a:pt x="390" y="100"/>
                    <a:pt x="390" y="100"/>
                    <a:pt x="390" y="100"/>
                  </a:cubicBezTo>
                  <a:cubicBezTo>
                    <a:pt x="390" y="70"/>
                    <a:pt x="390" y="70"/>
                    <a:pt x="390" y="70"/>
                  </a:cubicBezTo>
                  <a:cubicBezTo>
                    <a:pt x="390" y="54"/>
                    <a:pt x="381" y="44"/>
                    <a:pt x="364" y="44"/>
                  </a:cubicBezTo>
                  <a:cubicBezTo>
                    <a:pt x="353" y="44"/>
                    <a:pt x="346" y="49"/>
                    <a:pt x="341" y="59"/>
                  </a:cubicBezTo>
                  <a:cubicBezTo>
                    <a:pt x="341" y="45"/>
                    <a:pt x="341" y="45"/>
                    <a:pt x="341" y="45"/>
                  </a:cubicBezTo>
                  <a:cubicBezTo>
                    <a:pt x="313" y="45"/>
                    <a:pt x="313" y="45"/>
                    <a:pt x="313" y="45"/>
                  </a:cubicBezTo>
                  <a:cubicBezTo>
                    <a:pt x="313" y="62"/>
                    <a:pt x="313" y="62"/>
                    <a:pt x="313" y="62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1" y="100"/>
                    <a:pt x="321" y="100"/>
                    <a:pt x="321" y="100"/>
                  </a:cubicBezTo>
                  <a:cubicBezTo>
                    <a:pt x="313" y="100"/>
                    <a:pt x="313" y="100"/>
                    <a:pt x="313" y="100"/>
                  </a:cubicBezTo>
                  <a:cubicBezTo>
                    <a:pt x="313" y="117"/>
                    <a:pt x="313" y="117"/>
                    <a:pt x="313" y="117"/>
                  </a:cubicBezTo>
                  <a:cubicBezTo>
                    <a:pt x="349" y="117"/>
                    <a:pt x="349" y="117"/>
                    <a:pt x="349" y="117"/>
                  </a:cubicBezTo>
                  <a:cubicBezTo>
                    <a:pt x="349" y="100"/>
                    <a:pt x="349" y="100"/>
                    <a:pt x="349" y="100"/>
                  </a:cubicBezTo>
                  <a:cubicBezTo>
                    <a:pt x="341" y="100"/>
                    <a:pt x="341" y="100"/>
                    <a:pt x="341" y="100"/>
                  </a:cubicBezTo>
                  <a:cubicBezTo>
                    <a:pt x="341" y="78"/>
                    <a:pt x="341" y="78"/>
                    <a:pt x="341" y="78"/>
                  </a:cubicBezTo>
                  <a:cubicBezTo>
                    <a:pt x="341" y="69"/>
                    <a:pt x="346" y="61"/>
                    <a:pt x="356" y="61"/>
                  </a:cubicBezTo>
                  <a:cubicBezTo>
                    <a:pt x="367" y="61"/>
                    <a:pt x="370" y="68"/>
                    <a:pt x="370" y="77"/>
                  </a:cubicBezTo>
                  <a:cubicBezTo>
                    <a:pt x="370" y="117"/>
                    <a:pt x="370" y="117"/>
                    <a:pt x="370" y="117"/>
                  </a:cubicBezTo>
                  <a:lnTo>
                    <a:pt x="398" y="117"/>
                  </a:lnTo>
                  <a:close/>
                  <a:moveTo>
                    <a:pt x="304" y="117"/>
                  </a:moveTo>
                  <a:cubicBezTo>
                    <a:pt x="304" y="100"/>
                    <a:pt x="304" y="100"/>
                    <a:pt x="304" y="100"/>
                  </a:cubicBezTo>
                  <a:cubicBezTo>
                    <a:pt x="296" y="100"/>
                    <a:pt x="296" y="100"/>
                    <a:pt x="296" y="100"/>
                  </a:cubicBezTo>
                  <a:cubicBezTo>
                    <a:pt x="296" y="45"/>
                    <a:pt x="296" y="45"/>
                    <a:pt x="296" y="45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76" y="61"/>
                    <a:pt x="276" y="61"/>
                    <a:pt x="276" y="61"/>
                  </a:cubicBezTo>
                  <a:cubicBezTo>
                    <a:pt x="276" y="100"/>
                    <a:pt x="276" y="100"/>
                    <a:pt x="276" y="100"/>
                  </a:cubicBezTo>
                  <a:cubicBezTo>
                    <a:pt x="268" y="100"/>
                    <a:pt x="268" y="100"/>
                    <a:pt x="268" y="100"/>
                  </a:cubicBezTo>
                  <a:cubicBezTo>
                    <a:pt x="268" y="117"/>
                    <a:pt x="268" y="117"/>
                    <a:pt x="268" y="117"/>
                  </a:cubicBezTo>
                  <a:lnTo>
                    <a:pt x="304" y="117"/>
                  </a:lnTo>
                  <a:close/>
                  <a:moveTo>
                    <a:pt x="299" y="13"/>
                  </a:moveTo>
                  <a:cubicBezTo>
                    <a:pt x="299" y="6"/>
                    <a:pt x="293" y="0"/>
                    <a:pt x="286" y="0"/>
                  </a:cubicBezTo>
                  <a:cubicBezTo>
                    <a:pt x="279" y="0"/>
                    <a:pt x="273" y="6"/>
                    <a:pt x="273" y="13"/>
                  </a:cubicBezTo>
                  <a:cubicBezTo>
                    <a:pt x="273" y="20"/>
                    <a:pt x="279" y="26"/>
                    <a:pt x="286" y="26"/>
                  </a:cubicBezTo>
                  <a:cubicBezTo>
                    <a:pt x="294" y="26"/>
                    <a:pt x="299" y="20"/>
                    <a:pt x="299" y="13"/>
                  </a:cubicBezTo>
                  <a:moveTo>
                    <a:pt x="233" y="80"/>
                  </a:moveTo>
                  <a:cubicBezTo>
                    <a:pt x="233" y="91"/>
                    <a:pt x="225" y="99"/>
                    <a:pt x="214" y="99"/>
                  </a:cubicBezTo>
                  <a:cubicBezTo>
                    <a:pt x="204" y="99"/>
                    <a:pt x="195" y="91"/>
                    <a:pt x="195" y="80"/>
                  </a:cubicBezTo>
                  <a:cubicBezTo>
                    <a:pt x="195" y="70"/>
                    <a:pt x="204" y="61"/>
                    <a:pt x="214" y="61"/>
                  </a:cubicBezTo>
                  <a:cubicBezTo>
                    <a:pt x="225" y="61"/>
                    <a:pt x="233" y="69"/>
                    <a:pt x="233" y="80"/>
                  </a:cubicBezTo>
                  <a:moveTo>
                    <a:pt x="260" y="62"/>
                  </a:moveTo>
                  <a:cubicBezTo>
                    <a:pt x="260" y="45"/>
                    <a:pt x="260" y="45"/>
                    <a:pt x="260" y="45"/>
                  </a:cubicBezTo>
                  <a:cubicBezTo>
                    <a:pt x="233" y="45"/>
                    <a:pt x="233" y="45"/>
                    <a:pt x="233" y="45"/>
                  </a:cubicBezTo>
                  <a:cubicBezTo>
                    <a:pt x="233" y="57"/>
                    <a:pt x="233" y="57"/>
                    <a:pt x="233" y="57"/>
                  </a:cubicBezTo>
                  <a:cubicBezTo>
                    <a:pt x="227" y="48"/>
                    <a:pt x="220" y="44"/>
                    <a:pt x="209" y="44"/>
                  </a:cubicBezTo>
                  <a:cubicBezTo>
                    <a:pt x="188" y="44"/>
                    <a:pt x="174" y="60"/>
                    <a:pt x="174" y="80"/>
                  </a:cubicBezTo>
                  <a:cubicBezTo>
                    <a:pt x="174" y="99"/>
                    <a:pt x="187" y="115"/>
                    <a:pt x="207" y="115"/>
                  </a:cubicBezTo>
                  <a:cubicBezTo>
                    <a:pt x="218" y="115"/>
                    <a:pt x="224" y="112"/>
                    <a:pt x="232" y="104"/>
                  </a:cubicBezTo>
                  <a:cubicBezTo>
                    <a:pt x="232" y="111"/>
                    <a:pt x="232" y="111"/>
                    <a:pt x="232" y="111"/>
                  </a:cubicBezTo>
                  <a:cubicBezTo>
                    <a:pt x="232" y="125"/>
                    <a:pt x="226" y="134"/>
                    <a:pt x="211" y="134"/>
                  </a:cubicBezTo>
                  <a:cubicBezTo>
                    <a:pt x="202" y="134"/>
                    <a:pt x="195" y="129"/>
                    <a:pt x="192" y="120"/>
                  </a:cubicBezTo>
                  <a:cubicBezTo>
                    <a:pt x="178" y="120"/>
                    <a:pt x="178" y="120"/>
                    <a:pt x="178" y="120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88" y="147"/>
                    <a:pt x="200" y="150"/>
                    <a:pt x="212" y="150"/>
                  </a:cubicBezTo>
                  <a:cubicBezTo>
                    <a:pt x="240" y="150"/>
                    <a:pt x="252" y="135"/>
                    <a:pt x="252" y="108"/>
                  </a:cubicBezTo>
                  <a:cubicBezTo>
                    <a:pt x="252" y="62"/>
                    <a:pt x="252" y="62"/>
                    <a:pt x="252" y="62"/>
                  </a:cubicBezTo>
                  <a:lnTo>
                    <a:pt x="260" y="62"/>
                  </a:lnTo>
                  <a:close/>
                  <a:moveTo>
                    <a:pt x="168" y="117"/>
                  </a:moveTo>
                  <a:cubicBezTo>
                    <a:pt x="168" y="100"/>
                    <a:pt x="168" y="100"/>
                    <a:pt x="168" y="100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60" y="54"/>
                    <a:pt x="151" y="44"/>
                    <a:pt x="134" y="44"/>
                  </a:cubicBezTo>
                  <a:cubicBezTo>
                    <a:pt x="123" y="44"/>
                    <a:pt x="116" y="49"/>
                    <a:pt x="112" y="59"/>
                  </a:cubicBezTo>
                  <a:cubicBezTo>
                    <a:pt x="112" y="45"/>
                    <a:pt x="112" y="45"/>
                    <a:pt x="112" y="45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84" y="117"/>
                    <a:pt x="84" y="117"/>
                    <a:pt x="84" y="117"/>
                  </a:cubicBezTo>
                  <a:cubicBezTo>
                    <a:pt x="120" y="117"/>
                    <a:pt x="120" y="117"/>
                    <a:pt x="120" y="117"/>
                  </a:cubicBezTo>
                  <a:cubicBezTo>
                    <a:pt x="120" y="100"/>
                    <a:pt x="120" y="100"/>
                    <a:pt x="120" y="100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78"/>
                    <a:pt x="112" y="78"/>
                    <a:pt x="112" y="78"/>
                  </a:cubicBezTo>
                  <a:cubicBezTo>
                    <a:pt x="112" y="69"/>
                    <a:pt x="116" y="61"/>
                    <a:pt x="126" y="61"/>
                  </a:cubicBezTo>
                  <a:cubicBezTo>
                    <a:pt x="137" y="61"/>
                    <a:pt x="140" y="68"/>
                    <a:pt x="140" y="77"/>
                  </a:cubicBezTo>
                  <a:cubicBezTo>
                    <a:pt x="140" y="117"/>
                    <a:pt x="140" y="117"/>
                    <a:pt x="140" y="117"/>
                  </a:cubicBezTo>
                  <a:lnTo>
                    <a:pt x="168" y="117"/>
                  </a:lnTo>
                  <a:close/>
                  <a:moveTo>
                    <a:pt x="72" y="117"/>
                  </a:moveTo>
                  <a:cubicBezTo>
                    <a:pt x="72" y="81"/>
                    <a:pt x="72" y="81"/>
                    <a:pt x="72" y="81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30" y="99"/>
                    <a:pt x="30" y="99"/>
                    <a:pt x="30" y="99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17"/>
                    <a:pt x="0" y="117"/>
                    <a:pt x="0" y="117"/>
                  </a:cubicBezTo>
                  <a:lnTo>
                    <a:pt x="72" y="117"/>
                  </a:ln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Oval 7">
              <a:extLst>
                <a:ext uri="{FF2B5EF4-FFF2-40B4-BE49-F238E27FC236}">
                  <a16:creationId xmlns:a16="http://schemas.microsoft.com/office/drawing/2014/main" id="{638F51EA-B807-47F8-890F-7BD6B2830B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99400" y="513957"/>
              <a:ext cx="82550" cy="87312"/>
            </a:xfrm>
            <a:prstGeom prst="ellipse">
              <a:avLst/>
            </a:prstGeom>
            <a:solidFill>
              <a:srgbClr val="7272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54B6E139-F1FF-47A0-973A-F472DA6255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20050" y="156769"/>
              <a:ext cx="338138" cy="441325"/>
            </a:xfrm>
            <a:custGeom>
              <a:avLst/>
              <a:gdLst>
                <a:gd name="T0" fmla="*/ 61 w 90"/>
                <a:gd name="T1" fmla="*/ 115 h 116"/>
                <a:gd name="T2" fmla="*/ 61 w 90"/>
                <a:gd name="T3" fmla="*/ 104 h 116"/>
                <a:gd name="T4" fmla="*/ 36 w 90"/>
                <a:gd name="T5" fmla="*/ 116 h 116"/>
                <a:gd name="T6" fmla="*/ 0 w 90"/>
                <a:gd name="T7" fmla="*/ 79 h 116"/>
                <a:gd name="T8" fmla="*/ 36 w 90"/>
                <a:gd name="T9" fmla="*/ 42 h 116"/>
                <a:gd name="T10" fmla="*/ 61 w 90"/>
                <a:gd name="T11" fmla="*/ 53 h 116"/>
                <a:gd name="T12" fmla="*/ 61 w 90"/>
                <a:gd name="T13" fmla="*/ 17 h 116"/>
                <a:gd name="T14" fmla="*/ 51 w 90"/>
                <a:gd name="T15" fmla="*/ 17 h 116"/>
                <a:gd name="T16" fmla="*/ 51 w 90"/>
                <a:gd name="T17" fmla="*/ 0 h 116"/>
                <a:gd name="T18" fmla="*/ 81 w 90"/>
                <a:gd name="T19" fmla="*/ 0 h 116"/>
                <a:gd name="T20" fmla="*/ 81 w 90"/>
                <a:gd name="T21" fmla="*/ 98 h 116"/>
                <a:gd name="T22" fmla="*/ 90 w 90"/>
                <a:gd name="T23" fmla="*/ 98 h 116"/>
                <a:gd name="T24" fmla="*/ 90 w 90"/>
                <a:gd name="T25" fmla="*/ 115 h 116"/>
                <a:gd name="T26" fmla="*/ 61 w 90"/>
                <a:gd name="T27" fmla="*/ 115 h 116"/>
                <a:gd name="T28" fmla="*/ 42 w 90"/>
                <a:gd name="T29" fmla="*/ 57 h 116"/>
                <a:gd name="T30" fmla="*/ 21 w 90"/>
                <a:gd name="T31" fmla="*/ 79 h 116"/>
                <a:gd name="T32" fmla="*/ 41 w 90"/>
                <a:gd name="T33" fmla="*/ 100 h 116"/>
                <a:gd name="T34" fmla="*/ 62 w 90"/>
                <a:gd name="T35" fmla="*/ 78 h 116"/>
                <a:gd name="T36" fmla="*/ 42 w 90"/>
                <a:gd name="T37" fmla="*/ 5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" h="116">
                  <a:moveTo>
                    <a:pt x="61" y="115"/>
                  </a:moveTo>
                  <a:cubicBezTo>
                    <a:pt x="61" y="104"/>
                    <a:pt x="61" y="104"/>
                    <a:pt x="61" y="104"/>
                  </a:cubicBezTo>
                  <a:cubicBezTo>
                    <a:pt x="54" y="112"/>
                    <a:pt x="48" y="116"/>
                    <a:pt x="36" y="116"/>
                  </a:cubicBezTo>
                  <a:cubicBezTo>
                    <a:pt x="15" y="116"/>
                    <a:pt x="0" y="100"/>
                    <a:pt x="0" y="79"/>
                  </a:cubicBezTo>
                  <a:cubicBezTo>
                    <a:pt x="0" y="57"/>
                    <a:pt x="14" y="42"/>
                    <a:pt x="36" y="42"/>
                  </a:cubicBezTo>
                  <a:cubicBezTo>
                    <a:pt x="47" y="42"/>
                    <a:pt x="54" y="45"/>
                    <a:pt x="61" y="53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0" y="115"/>
                    <a:pt x="90" y="115"/>
                    <a:pt x="90" y="115"/>
                  </a:cubicBezTo>
                  <a:lnTo>
                    <a:pt x="61" y="115"/>
                  </a:lnTo>
                  <a:close/>
                  <a:moveTo>
                    <a:pt x="42" y="57"/>
                  </a:moveTo>
                  <a:cubicBezTo>
                    <a:pt x="29" y="57"/>
                    <a:pt x="21" y="67"/>
                    <a:pt x="21" y="79"/>
                  </a:cubicBezTo>
                  <a:cubicBezTo>
                    <a:pt x="21" y="90"/>
                    <a:pt x="29" y="100"/>
                    <a:pt x="41" y="100"/>
                  </a:cubicBezTo>
                  <a:cubicBezTo>
                    <a:pt x="54" y="100"/>
                    <a:pt x="62" y="90"/>
                    <a:pt x="62" y="78"/>
                  </a:cubicBezTo>
                  <a:cubicBezTo>
                    <a:pt x="62" y="66"/>
                    <a:pt x="53" y="57"/>
                    <a:pt x="42" y="57"/>
                  </a:cubicBezTo>
                  <a:close/>
                </a:path>
              </a:pathLst>
            </a:custGeom>
            <a:solidFill>
              <a:srgbClr val="7272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E0A7E100-9C44-4653-A413-540975A4A8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77238" y="156769"/>
              <a:ext cx="285750" cy="436562"/>
            </a:xfrm>
            <a:custGeom>
              <a:avLst/>
              <a:gdLst>
                <a:gd name="T0" fmla="*/ 54 w 76"/>
                <a:gd name="T1" fmla="*/ 115 h 115"/>
                <a:gd name="T2" fmla="*/ 29 w 76"/>
                <a:gd name="T3" fmla="*/ 85 h 115"/>
                <a:gd name="T4" fmla="*/ 29 w 76"/>
                <a:gd name="T5" fmla="*/ 115 h 115"/>
                <a:gd name="T6" fmla="*/ 0 w 76"/>
                <a:gd name="T7" fmla="*/ 115 h 115"/>
                <a:gd name="T8" fmla="*/ 0 w 76"/>
                <a:gd name="T9" fmla="*/ 98 h 115"/>
                <a:gd name="T10" fmla="*/ 9 w 76"/>
                <a:gd name="T11" fmla="*/ 98 h 115"/>
                <a:gd name="T12" fmla="*/ 9 w 76"/>
                <a:gd name="T13" fmla="*/ 17 h 115"/>
                <a:gd name="T14" fmla="*/ 0 w 76"/>
                <a:gd name="T15" fmla="*/ 17 h 115"/>
                <a:gd name="T16" fmla="*/ 0 w 76"/>
                <a:gd name="T17" fmla="*/ 0 h 115"/>
                <a:gd name="T18" fmla="*/ 29 w 76"/>
                <a:gd name="T19" fmla="*/ 0 h 115"/>
                <a:gd name="T20" fmla="*/ 29 w 76"/>
                <a:gd name="T21" fmla="*/ 79 h 115"/>
                <a:gd name="T22" fmla="*/ 43 w 76"/>
                <a:gd name="T23" fmla="*/ 65 h 115"/>
                <a:gd name="T24" fmla="*/ 46 w 76"/>
                <a:gd name="T25" fmla="*/ 61 h 115"/>
                <a:gd name="T26" fmla="*/ 40 w 76"/>
                <a:gd name="T27" fmla="*/ 60 h 115"/>
                <a:gd name="T28" fmla="*/ 40 w 76"/>
                <a:gd name="T29" fmla="*/ 43 h 115"/>
                <a:gd name="T30" fmla="*/ 73 w 76"/>
                <a:gd name="T31" fmla="*/ 43 h 115"/>
                <a:gd name="T32" fmla="*/ 73 w 76"/>
                <a:gd name="T33" fmla="*/ 60 h 115"/>
                <a:gd name="T34" fmla="*/ 59 w 76"/>
                <a:gd name="T35" fmla="*/ 66 h 115"/>
                <a:gd name="T36" fmla="*/ 48 w 76"/>
                <a:gd name="T37" fmla="*/ 76 h 115"/>
                <a:gd name="T38" fmla="*/ 66 w 76"/>
                <a:gd name="T39" fmla="*/ 98 h 115"/>
                <a:gd name="T40" fmla="*/ 76 w 76"/>
                <a:gd name="T41" fmla="*/ 98 h 115"/>
                <a:gd name="T42" fmla="*/ 76 w 76"/>
                <a:gd name="T43" fmla="*/ 115 h 115"/>
                <a:gd name="T44" fmla="*/ 54 w 76"/>
                <a:gd name="T4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" h="115">
                  <a:moveTo>
                    <a:pt x="54" y="115"/>
                  </a:moveTo>
                  <a:cubicBezTo>
                    <a:pt x="29" y="85"/>
                    <a:pt x="29" y="85"/>
                    <a:pt x="29" y="85"/>
                  </a:cubicBezTo>
                  <a:cubicBezTo>
                    <a:pt x="29" y="115"/>
                    <a:pt x="29" y="115"/>
                    <a:pt x="29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79"/>
                    <a:pt x="29" y="79"/>
                    <a:pt x="29" y="79"/>
                  </a:cubicBezTo>
                  <a:cubicBezTo>
                    <a:pt x="43" y="65"/>
                    <a:pt x="43" y="65"/>
                    <a:pt x="43" y="65"/>
                  </a:cubicBezTo>
                  <a:cubicBezTo>
                    <a:pt x="44" y="64"/>
                    <a:pt x="46" y="63"/>
                    <a:pt x="46" y="61"/>
                  </a:cubicBezTo>
                  <a:cubicBezTo>
                    <a:pt x="46" y="59"/>
                    <a:pt x="41" y="60"/>
                    <a:pt x="40" y="60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66" y="60"/>
                    <a:pt x="64" y="61"/>
                    <a:pt x="59" y="66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66" y="98"/>
                    <a:pt x="66" y="98"/>
                    <a:pt x="66" y="98"/>
                  </a:cubicBezTo>
                  <a:cubicBezTo>
                    <a:pt x="76" y="98"/>
                    <a:pt x="76" y="98"/>
                    <a:pt x="76" y="98"/>
                  </a:cubicBezTo>
                  <a:cubicBezTo>
                    <a:pt x="76" y="115"/>
                    <a:pt x="76" y="115"/>
                    <a:pt x="76" y="115"/>
                  </a:cubicBezTo>
                  <a:lnTo>
                    <a:pt x="54" y="115"/>
                  </a:lnTo>
                  <a:close/>
                </a:path>
              </a:pathLst>
            </a:custGeom>
            <a:solidFill>
              <a:srgbClr val="7272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4A92AAB0-936F-4EB8-A59E-260DCCE575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00375" y="-244868"/>
              <a:ext cx="149225" cy="227012"/>
            </a:xfrm>
            <a:custGeom>
              <a:avLst/>
              <a:gdLst>
                <a:gd name="T0" fmla="*/ 21 w 40"/>
                <a:gd name="T1" fmla="*/ 60 h 60"/>
                <a:gd name="T2" fmla="*/ 8 w 40"/>
                <a:gd name="T3" fmla="*/ 55 h 60"/>
                <a:gd name="T4" fmla="*/ 6 w 40"/>
                <a:gd name="T5" fmla="*/ 59 h 60"/>
                <a:gd name="T6" fmla="*/ 0 w 40"/>
                <a:gd name="T7" fmla="*/ 59 h 60"/>
                <a:gd name="T8" fmla="*/ 0 w 40"/>
                <a:gd name="T9" fmla="*/ 39 h 60"/>
                <a:gd name="T10" fmla="*/ 8 w 40"/>
                <a:gd name="T11" fmla="*/ 39 h 60"/>
                <a:gd name="T12" fmla="*/ 19 w 40"/>
                <a:gd name="T13" fmla="*/ 51 h 60"/>
                <a:gd name="T14" fmla="*/ 28 w 40"/>
                <a:gd name="T15" fmla="*/ 43 h 60"/>
                <a:gd name="T16" fmla="*/ 5 w 40"/>
                <a:gd name="T17" fmla="*/ 27 h 60"/>
                <a:gd name="T18" fmla="*/ 1 w 40"/>
                <a:gd name="T19" fmla="*/ 16 h 60"/>
                <a:gd name="T20" fmla="*/ 18 w 40"/>
                <a:gd name="T21" fmla="*/ 0 h 60"/>
                <a:gd name="T22" fmla="*/ 31 w 40"/>
                <a:gd name="T23" fmla="*/ 5 h 60"/>
                <a:gd name="T24" fmla="*/ 32 w 40"/>
                <a:gd name="T25" fmla="*/ 1 h 60"/>
                <a:gd name="T26" fmla="*/ 38 w 40"/>
                <a:gd name="T27" fmla="*/ 1 h 60"/>
                <a:gd name="T28" fmla="*/ 38 w 40"/>
                <a:gd name="T29" fmla="*/ 19 h 60"/>
                <a:gd name="T30" fmla="*/ 30 w 40"/>
                <a:gd name="T31" fmla="*/ 19 h 60"/>
                <a:gd name="T32" fmla="*/ 20 w 40"/>
                <a:gd name="T33" fmla="*/ 9 h 60"/>
                <a:gd name="T34" fmla="*/ 12 w 40"/>
                <a:gd name="T35" fmla="*/ 15 h 60"/>
                <a:gd name="T36" fmla="*/ 40 w 40"/>
                <a:gd name="T37" fmla="*/ 43 h 60"/>
                <a:gd name="T38" fmla="*/ 21 w 40"/>
                <a:gd name="T3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" h="60">
                  <a:moveTo>
                    <a:pt x="21" y="60"/>
                  </a:moveTo>
                  <a:cubicBezTo>
                    <a:pt x="16" y="60"/>
                    <a:pt x="12" y="58"/>
                    <a:pt x="8" y="55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9" y="46"/>
                    <a:pt x="12" y="51"/>
                    <a:pt x="19" y="51"/>
                  </a:cubicBezTo>
                  <a:cubicBezTo>
                    <a:pt x="24" y="51"/>
                    <a:pt x="28" y="48"/>
                    <a:pt x="28" y="43"/>
                  </a:cubicBezTo>
                  <a:cubicBezTo>
                    <a:pt x="28" y="34"/>
                    <a:pt x="11" y="33"/>
                    <a:pt x="5" y="27"/>
                  </a:cubicBezTo>
                  <a:cubicBezTo>
                    <a:pt x="2" y="24"/>
                    <a:pt x="1" y="20"/>
                    <a:pt x="1" y="16"/>
                  </a:cubicBezTo>
                  <a:cubicBezTo>
                    <a:pt x="1" y="7"/>
                    <a:pt x="8" y="0"/>
                    <a:pt x="18" y="0"/>
                  </a:cubicBezTo>
                  <a:cubicBezTo>
                    <a:pt x="23" y="0"/>
                    <a:pt x="27" y="1"/>
                    <a:pt x="31" y="5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29" y="14"/>
                    <a:pt x="26" y="9"/>
                    <a:pt x="20" y="9"/>
                  </a:cubicBezTo>
                  <a:cubicBezTo>
                    <a:pt x="16" y="9"/>
                    <a:pt x="12" y="11"/>
                    <a:pt x="12" y="15"/>
                  </a:cubicBezTo>
                  <a:cubicBezTo>
                    <a:pt x="12" y="27"/>
                    <a:pt x="40" y="21"/>
                    <a:pt x="40" y="43"/>
                  </a:cubicBezTo>
                  <a:cubicBezTo>
                    <a:pt x="40" y="53"/>
                    <a:pt x="32" y="60"/>
                    <a:pt x="21" y="60"/>
                  </a:cubicBez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7B3B268B-35F6-4244-B845-5ADFF04562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54363" y="-241693"/>
              <a:ext cx="160338" cy="220662"/>
            </a:xfrm>
            <a:custGeom>
              <a:avLst/>
              <a:gdLst>
                <a:gd name="T0" fmla="*/ 87 w 101"/>
                <a:gd name="T1" fmla="*/ 43 h 139"/>
                <a:gd name="T2" fmla="*/ 78 w 101"/>
                <a:gd name="T3" fmla="*/ 19 h 139"/>
                <a:gd name="T4" fmla="*/ 63 w 101"/>
                <a:gd name="T5" fmla="*/ 19 h 139"/>
                <a:gd name="T6" fmla="*/ 63 w 101"/>
                <a:gd name="T7" fmla="*/ 117 h 139"/>
                <a:gd name="T8" fmla="*/ 78 w 101"/>
                <a:gd name="T9" fmla="*/ 117 h 139"/>
                <a:gd name="T10" fmla="*/ 78 w 101"/>
                <a:gd name="T11" fmla="*/ 139 h 139"/>
                <a:gd name="T12" fmla="*/ 26 w 101"/>
                <a:gd name="T13" fmla="*/ 139 h 139"/>
                <a:gd name="T14" fmla="*/ 26 w 101"/>
                <a:gd name="T15" fmla="*/ 117 h 139"/>
                <a:gd name="T16" fmla="*/ 37 w 101"/>
                <a:gd name="T17" fmla="*/ 117 h 139"/>
                <a:gd name="T18" fmla="*/ 37 w 101"/>
                <a:gd name="T19" fmla="*/ 19 h 139"/>
                <a:gd name="T20" fmla="*/ 23 w 101"/>
                <a:gd name="T21" fmla="*/ 19 h 139"/>
                <a:gd name="T22" fmla="*/ 14 w 101"/>
                <a:gd name="T23" fmla="*/ 43 h 139"/>
                <a:gd name="T24" fmla="*/ 0 w 101"/>
                <a:gd name="T25" fmla="*/ 43 h 139"/>
                <a:gd name="T26" fmla="*/ 0 w 101"/>
                <a:gd name="T27" fmla="*/ 0 h 139"/>
                <a:gd name="T28" fmla="*/ 101 w 101"/>
                <a:gd name="T29" fmla="*/ 0 h 139"/>
                <a:gd name="T30" fmla="*/ 101 w 101"/>
                <a:gd name="T31" fmla="*/ 43 h 139"/>
                <a:gd name="T32" fmla="*/ 87 w 101"/>
                <a:gd name="T33" fmla="*/ 4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" h="139">
                  <a:moveTo>
                    <a:pt x="87" y="43"/>
                  </a:moveTo>
                  <a:lnTo>
                    <a:pt x="78" y="19"/>
                  </a:lnTo>
                  <a:lnTo>
                    <a:pt x="63" y="19"/>
                  </a:lnTo>
                  <a:lnTo>
                    <a:pt x="63" y="117"/>
                  </a:lnTo>
                  <a:lnTo>
                    <a:pt x="78" y="117"/>
                  </a:lnTo>
                  <a:lnTo>
                    <a:pt x="78" y="139"/>
                  </a:lnTo>
                  <a:lnTo>
                    <a:pt x="26" y="139"/>
                  </a:lnTo>
                  <a:lnTo>
                    <a:pt x="26" y="117"/>
                  </a:lnTo>
                  <a:lnTo>
                    <a:pt x="37" y="117"/>
                  </a:lnTo>
                  <a:lnTo>
                    <a:pt x="37" y="19"/>
                  </a:lnTo>
                  <a:lnTo>
                    <a:pt x="23" y="1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43"/>
                  </a:lnTo>
                  <a:lnTo>
                    <a:pt x="87" y="43"/>
                  </a:ln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1F29EE66-37E1-4737-8ECA-8523C6900F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25813" y="-241693"/>
              <a:ext cx="71438" cy="220662"/>
            </a:xfrm>
            <a:custGeom>
              <a:avLst/>
              <a:gdLst>
                <a:gd name="T0" fmla="*/ 0 w 45"/>
                <a:gd name="T1" fmla="*/ 139 h 139"/>
                <a:gd name="T2" fmla="*/ 0 w 45"/>
                <a:gd name="T3" fmla="*/ 117 h 139"/>
                <a:gd name="T4" fmla="*/ 10 w 45"/>
                <a:gd name="T5" fmla="*/ 117 h 139"/>
                <a:gd name="T6" fmla="*/ 10 w 45"/>
                <a:gd name="T7" fmla="*/ 22 h 139"/>
                <a:gd name="T8" fmla="*/ 0 w 45"/>
                <a:gd name="T9" fmla="*/ 22 h 139"/>
                <a:gd name="T10" fmla="*/ 0 w 45"/>
                <a:gd name="T11" fmla="*/ 0 h 139"/>
                <a:gd name="T12" fmla="*/ 45 w 45"/>
                <a:gd name="T13" fmla="*/ 0 h 139"/>
                <a:gd name="T14" fmla="*/ 45 w 45"/>
                <a:gd name="T15" fmla="*/ 22 h 139"/>
                <a:gd name="T16" fmla="*/ 36 w 45"/>
                <a:gd name="T17" fmla="*/ 22 h 139"/>
                <a:gd name="T18" fmla="*/ 36 w 45"/>
                <a:gd name="T19" fmla="*/ 117 h 139"/>
                <a:gd name="T20" fmla="*/ 45 w 45"/>
                <a:gd name="T21" fmla="*/ 117 h 139"/>
                <a:gd name="T22" fmla="*/ 45 w 45"/>
                <a:gd name="T23" fmla="*/ 139 h 139"/>
                <a:gd name="T24" fmla="*/ 0 w 45"/>
                <a:gd name="T25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" h="139">
                  <a:moveTo>
                    <a:pt x="0" y="139"/>
                  </a:moveTo>
                  <a:lnTo>
                    <a:pt x="0" y="117"/>
                  </a:lnTo>
                  <a:lnTo>
                    <a:pt x="10" y="117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22"/>
                  </a:lnTo>
                  <a:lnTo>
                    <a:pt x="36" y="22"/>
                  </a:lnTo>
                  <a:lnTo>
                    <a:pt x="36" y="117"/>
                  </a:lnTo>
                  <a:lnTo>
                    <a:pt x="45" y="117"/>
                  </a:lnTo>
                  <a:lnTo>
                    <a:pt x="45" y="13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B24321A6-15B1-4077-9E06-BEB878707D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21063" y="-241693"/>
              <a:ext cx="127000" cy="220662"/>
            </a:xfrm>
            <a:custGeom>
              <a:avLst/>
              <a:gdLst>
                <a:gd name="T0" fmla="*/ 68 w 80"/>
                <a:gd name="T1" fmla="*/ 41 h 139"/>
                <a:gd name="T2" fmla="*/ 61 w 80"/>
                <a:gd name="T3" fmla="*/ 22 h 139"/>
                <a:gd name="T4" fmla="*/ 38 w 80"/>
                <a:gd name="T5" fmla="*/ 22 h 139"/>
                <a:gd name="T6" fmla="*/ 38 w 80"/>
                <a:gd name="T7" fmla="*/ 55 h 139"/>
                <a:gd name="T8" fmla="*/ 66 w 80"/>
                <a:gd name="T9" fmla="*/ 55 h 139"/>
                <a:gd name="T10" fmla="*/ 66 w 80"/>
                <a:gd name="T11" fmla="*/ 77 h 139"/>
                <a:gd name="T12" fmla="*/ 38 w 80"/>
                <a:gd name="T13" fmla="*/ 77 h 139"/>
                <a:gd name="T14" fmla="*/ 38 w 80"/>
                <a:gd name="T15" fmla="*/ 117 h 139"/>
                <a:gd name="T16" fmla="*/ 47 w 80"/>
                <a:gd name="T17" fmla="*/ 117 h 139"/>
                <a:gd name="T18" fmla="*/ 47 w 80"/>
                <a:gd name="T19" fmla="*/ 139 h 139"/>
                <a:gd name="T20" fmla="*/ 0 w 80"/>
                <a:gd name="T21" fmla="*/ 139 h 139"/>
                <a:gd name="T22" fmla="*/ 0 w 80"/>
                <a:gd name="T23" fmla="*/ 117 h 139"/>
                <a:gd name="T24" fmla="*/ 11 w 80"/>
                <a:gd name="T25" fmla="*/ 117 h 139"/>
                <a:gd name="T26" fmla="*/ 11 w 80"/>
                <a:gd name="T27" fmla="*/ 22 h 139"/>
                <a:gd name="T28" fmla="*/ 0 w 80"/>
                <a:gd name="T29" fmla="*/ 22 h 139"/>
                <a:gd name="T30" fmla="*/ 0 w 80"/>
                <a:gd name="T31" fmla="*/ 0 h 139"/>
                <a:gd name="T32" fmla="*/ 80 w 80"/>
                <a:gd name="T33" fmla="*/ 0 h 139"/>
                <a:gd name="T34" fmla="*/ 80 w 80"/>
                <a:gd name="T35" fmla="*/ 41 h 139"/>
                <a:gd name="T36" fmla="*/ 68 w 80"/>
                <a:gd name="T37" fmla="*/ 4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" h="139">
                  <a:moveTo>
                    <a:pt x="68" y="41"/>
                  </a:moveTo>
                  <a:lnTo>
                    <a:pt x="61" y="22"/>
                  </a:lnTo>
                  <a:lnTo>
                    <a:pt x="38" y="22"/>
                  </a:lnTo>
                  <a:lnTo>
                    <a:pt x="38" y="55"/>
                  </a:lnTo>
                  <a:lnTo>
                    <a:pt x="66" y="55"/>
                  </a:lnTo>
                  <a:lnTo>
                    <a:pt x="66" y="77"/>
                  </a:lnTo>
                  <a:lnTo>
                    <a:pt x="38" y="77"/>
                  </a:lnTo>
                  <a:lnTo>
                    <a:pt x="38" y="117"/>
                  </a:lnTo>
                  <a:lnTo>
                    <a:pt x="47" y="117"/>
                  </a:lnTo>
                  <a:lnTo>
                    <a:pt x="47" y="139"/>
                  </a:lnTo>
                  <a:lnTo>
                    <a:pt x="0" y="139"/>
                  </a:lnTo>
                  <a:lnTo>
                    <a:pt x="0" y="117"/>
                  </a:lnTo>
                  <a:lnTo>
                    <a:pt x="11" y="117"/>
                  </a:lnTo>
                  <a:lnTo>
                    <a:pt x="11" y="22"/>
                  </a:lnTo>
                  <a:lnTo>
                    <a:pt x="0" y="22"/>
                  </a:lnTo>
                  <a:lnTo>
                    <a:pt x="0" y="0"/>
                  </a:lnTo>
                  <a:lnTo>
                    <a:pt x="80" y="0"/>
                  </a:lnTo>
                  <a:lnTo>
                    <a:pt x="80" y="41"/>
                  </a:lnTo>
                  <a:lnTo>
                    <a:pt x="68" y="41"/>
                  </a:ln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5B77CF80-2CA7-4E02-8FB4-116F9D023B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51238" y="-241693"/>
              <a:ext cx="161925" cy="220662"/>
            </a:xfrm>
            <a:custGeom>
              <a:avLst/>
              <a:gdLst>
                <a:gd name="T0" fmla="*/ 88 w 102"/>
                <a:gd name="T1" fmla="*/ 43 h 139"/>
                <a:gd name="T2" fmla="*/ 79 w 102"/>
                <a:gd name="T3" fmla="*/ 19 h 139"/>
                <a:gd name="T4" fmla="*/ 64 w 102"/>
                <a:gd name="T5" fmla="*/ 19 h 139"/>
                <a:gd name="T6" fmla="*/ 64 w 102"/>
                <a:gd name="T7" fmla="*/ 117 h 139"/>
                <a:gd name="T8" fmla="*/ 79 w 102"/>
                <a:gd name="T9" fmla="*/ 117 h 139"/>
                <a:gd name="T10" fmla="*/ 79 w 102"/>
                <a:gd name="T11" fmla="*/ 139 h 139"/>
                <a:gd name="T12" fmla="*/ 27 w 102"/>
                <a:gd name="T13" fmla="*/ 139 h 139"/>
                <a:gd name="T14" fmla="*/ 27 w 102"/>
                <a:gd name="T15" fmla="*/ 117 h 139"/>
                <a:gd name="T16" fmla="*/ 38 w 102"/>
                <a:gd name="T17" fmla="*/ 117 h 139"/>
                <a:gd name="T18" fmla="*/ 38 w 102"/>
                <a:gd name="T19" fmla="*/ 19 h 139"/>
                <a:gd name="T20" fmla="*/ 24 w 102"/>
                <a:gd name="T21" fmla="*/ 19 h 139"/>
                <a:gd name="T22" fmla="*/ 15 w 102"/>
                <a:gd name="T23" fmla="*/ 43 h 139"/>
                <a:gd name="T24" fmla="*/ 0 w 102"/>
                <a:gd name="T25" fmla="*/ 43 h 139"/>
                <a:gd name="T26" fmla="*/ 0 w 102"/>
                <a:gd name="T27" fmla="*/ 0 h 139"/>
                <a:gd name="T28" fmla="*/ 102 w 102"/>
                <a:gd name="T29" fmla="*/ 0 h 139"/>
                <a:gd name="T30" fmla="*/ 102 w 102"/>
                <a:gd name="T31" fmla="*/ 43 h 139"/>
                <a:gd name="T32" fmla="*/ 88 w 102"/>
                <a:gd name="T33" fmla="*/ 4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" h="139">
                  <a:moveTo>
                    <a:pt x="88" y="43"/>
                  </a:moveTo>
                  <a:lnTo>
                    <a:pt x="79" y="19"/>
                  </a:lnTo>
                  <a:lnTo>
                    <a:pt x="64" y="19"/>
                  </a:lnTo>
                  <a:lnTo>
                    <a:pt x="64" y="117"/>
                  </a:lnTo>
                  <a:lnTo>
                    <a:pt x="79" y="117"/>
                  </a:lnTo>
                  <a:lnTo>
                    <a:pt x="79" y="139"/>
                  </a:lnTo>
                  <a:lnTo>
                    <a:pt x="27" y="139"/>
                  </a:lnTo>
                  <a:lnTo>
                    <a:pt x="27" y="117"/>
                  </a:lnTo>
                  <a:lnTo>
                    <a:pt x="38" y="117"/>
                  </a:lnTo>
                  <a:lnTo>
                    <a:pt x="38" y="19"/>
                  </a:lnTo>
                  <a:lnTo>
                    <a:pt x="24" y="19"/>
                  </a:lnTo>
                  <a:lnTo>
                    <a:pt x="1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43"/>
                  </a:lnTo>
                  <a:lnTo>
                    <a:pt x="88" y="43"/>
                  </a:ln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F47485F6-3D1D-4705-9E16-216EFCC2BE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24275" y="-241693"/>
              <a:ext cx="136525" cy="220662"/>
            </a:xfrm>
            <a:custGeom>
              <a:avLst/>
              <a:gdLst>
                <a:gd name="T0" fmla="*/ 0 w 86"/>
                <a:gd name="T1" fmla="*/ 139 h 139"/>
                <a:gd name="T2" fmla="*/ 0 w 86"/>
                <a:gd name="T3" fmla="*/ 117 h 139"/>
                <a:gd name="T4" fmla="*/ 10 w 86"/>
                <a:gd name="T5" fmla="*/ 117 h 139"/>
                <a:gd name="T6" fmla="*/ 10 w 86"/>
                <a:gd name="T7" fmla="*/ 22 h 139"/>
                <a:gd name="T8" fmla="*/ 0 w 86"/>
                <a:gd name="T9" fmla="*/ 22 h 139"/>
                <a:gd name="T10" fmla="*/ 0 w 86"/>
                <a:gd name="T11" fmla="*/ 0 h 139"/>
                <a:gd name="T12" fmla="*/ 86 w 86"/>
                <a:gd name="T13" fmla="*/ 0 h 139"/>
                <a:gd name="T14" fmla="*/ 86 w 86"/>
                <a:gd name="T15" fmla="*/ 41 h 139"/>
                <a:gd name="T16" fmla="*/ 71 w 86"/>
                <a:gd name="T17" fmla="*/ 41 h 139"/>
                <a:gd name="T18" fmla="*/ 67 w 86"/>
                <a:gd name="T19" fmla="*/ 22 h 139"/>
                <a:gd name="T20" fmla="*/ 36 w 86"/>
                <a:gd name="T21" fmla="*/ 22 h 139"/>
                <a:gd name="T22" fmla="*/ 36 w 86"/>
                <a:gd name="T23" fmla="*/ 55 h 139"/>
                <a:gd name="T24" fmla="*/ 71 w 86"/>
                <a:gd name="T25" fmla="*/ 55 h 139"/>
                <a:gd name="T26" fmla="*/ 71 w 86"/>
                <a:gd name="T27" fmla="*/ 77 h 139"/>
                <a:gd name="T28" fmla="*/ 36 w 86"/>
                <a:gd name="T29" fmla="*/ 77 h 139"/>
                <a:gd name="T30" fmla="*/ 36 w 86"/>
                <a:gd name="T31" fmla="*/ 117 h 139"/>
                <a:gd name="T32" fmla="*/ 67 w 86"/>
                <a:gd name="T33" fmla="*/ 117 h 139"/>
                <a:gd name="T34" fmla="*/ 71 w 86"/>
                <a:gd name="T35" fmla="*/ 93 h 139"/>
                <a:gd name="T36" fmla="*/ 86 w 86"/>
                <a:gd name="T37" fmla="*/ 93 h 139"/>
                <a:gd name="T38" fmla="*/ 86 w 86"/>
                <a:gd name="T39" fmla="*/ 139 h 139"/>
                <a:gd name="T40" fmla="*/ 0 w 86"/>
                <a:gd name="T4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" h="139">
                  <a:moveTo>
                    <a:pt x="0" y="139"/>
                  </a:moveTo>
                  <a:lnTo>
                    <a:pt x="0" y="117"/>
                  </a:lnTo>
                  <a:lnTo>
                    <a:pt x="10" y="117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6" y="41"/>
                  </a:lnTo>
                  <a:lnTo>
                    <a:pt x="71" y="41"/>
                  </a:lnTo>
                  <a:lnTo>
                    <a:pt x="67" y="22"/>
                  </a:lnTo>
                  <a:lnTo>
                    <a:pt x="36" y="22"/>
                  </a:lnTo>
                  <a:lnTo>
                    <a:pt x="36" y="55"/>
                  </a:lnTo>
                  <a:lnTo>
                    <a:pt x="71" y="55"/>
                  </a:lnTo>
                  <a:lnTo>
                    <a:pt x="71" y="77"/>
                  </a:lnTo>
                  <a:lnTo>
                    <a:pt x="36" y="77"/>
                  </a:lnTo>
                  <a:lnTo>
                    <a:pt x="36" y="117"/>
                  </a:lnTo>
                  <a:lnTo>
                    <a:pt x="67" y="117"/>
                  </a:lnTo>
                  <a:lnTo>
                    <a:pt x="71" y="93"/>
                  </a:lnTo>
                  <a:lnTo>
                    <a:pt x="86" y="93"/>
                  </a:lnTo>
                  <a:lnTo>
                    <a:pt x="86" y="13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5A5B8321-E653-45A7-B2DB-93D912E16F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78263" y="-241693"/>
              <a:ext cx="211138" cy="220662"/>
            </a:xfrm>
            <a:custGeom>
              <a:avLst/>
              <a:gdLst>
                <a:gd name="T0" fmla="*/ 52 w 56"/>
                <a:gd name="T1" fmla="*/ 13 h 58"/>
                <a:gd name="T2" fmla="*/ 52 w 56"/>
                <a:gd name="T3" fmla="*/ 58 h 58"/>
                <a:gd name="T4" fmla="*/ 46 w 56"/>
                <a:gd name="T5" fmla="*/ 58 h 58"/>
                <a:gd name="T6" fmla="*/ 12 w 56"/>
                <a:gd name="T7" fmla="*/ 17 h 58"/>
                <a:gd name="T8" fmla="*/ 12 w 56"/>
                <a:gd name="T9" fmla="*/ 44 h 58"/>
                <a:gd name="T10" fmla="*/ 16 w 56"/>
                <a:gd name="T11" fmla="*/ 49 h 58"/>
                <a:gd name="T12" fmla="*/ 16 w 56"/>
                <a:gd name="T13" fmla="*/ 58 h 58"/>
                <a:gd name="T14" fmla="*/ 0 w 56"/>
                <a:gd name="T15" fmla="*/ 58 h 58"/>
                <a:gd name="T16" fmla="*/ 0 w 56"/>
                <a:gd name="T17" fmla="*/ 49 h 58"/>
                <a:gd name="T18" fmla="*/ 5 w 56"/>
                <a:gd name="T19" fmla="*/ 45 h 58"/>
                <a:gd name="T20" fmla="*/ 5 w 56"/>
                <a:gd name="T21" fmla="*/ 9 h 58"/>
                <a:gd name="T22" fmla="*/ 0 w 56"/>
                <a:gd name="T23" fmla="*/ 9 h 58"/>
                <a:gd name="T24" fmla="*/ 0 w 56"/>
                <a:gd name="T25" fmla="*/ 0 h 58"/>
                <a:gd name="T26" fmla="*/ 12 w 56"/>
                <a:gd name="T27" fmla="*/ 0 h 58"/>
                <a:gd name="T28" fmla="*/ 45 w 56"/>
                <a:gd name="T29" fmla="*/ 40 h 58"/>
                <a:gd name="T30" fmla="*/ 45 w 56"/>
                <a:gd name="T31" fmla="*/ 13 h 58"/>
                <a:gd name="T32" fmla="*/ 42 w 56"/>
                <a:gd name="T33" fmla="*/ 9 h 58"/>
                <a:gd name="T34" fmla="*/ 41 w 56"/>
                <a:gd name="T35" fmla="*/ 9 h 58"/>
                <a:gd name="T36" fmla="*/ 41 w 56"/>
                <a:gd name="T37" fmla="*/ 0 h 58"/>
                <a:gd name="T38" fmla="*/ 56 w 56"/>
                <a:gd name="T39" fmla="*/ 0 h 58"/>
                <a:gd name="T40" fmla="*/ 56 w 56"/>
                <a:gd name="T41" fmla="*/ 9 h 58"/>
                <a:gd name="T42" fmla="*/ 52 w 56"/>
                <a:gd name="T43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8">
                  <a:moveTo>
                    <a:pt x="52" y="13"/>
                  </a:moveTo>
                  <a:cubicBezTo>
                    <a:pt x="52" y="58"/>
                    <a:pt x="52" y="58"/>
                    <a:pt x="52" y="5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8"/>
                    <a:pt x="12" y="49"/>
                    <a:pt x="16" y="49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3" y="49"/>
                    <a:pt x="5" y="48"/>
                    <a:pt x="5" y="45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1"/>
                    <a:pt x="45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3" y="9"/>
                    <a:pt x="52" y="10"/>
                    <a:pt x="52" y="13"/>
                  </a:cubicBez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C0A31034-F77E-40BA-8034-04DD7EB00B9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08450" y="-241693"/>
              <a:ext cx="198438" cy="220662"/>
            </a:xfrm>
            <a:custGeom>
              <a:avLst/>
              <a:gdLst>
                <a:gd name="T0" fmla="*/ 40 w 53"/>
                <a:gd name="T1" fmla="*/ 53 h 58"/>
                <a:gd name="T2" fmla="*/ 22 w 53"/>
                <a:gd name="T3" fmla="*/ 58 h 58"/>
                <a:gd name="T4" fmla="*/ 0 w 53"/>
                <a:gd name="T5" fmla="*/ 58 h 58"/>
                <a:gd name="T6" fmla="*/ 0 w 53"/>
                <a:gd name="T7" fmla="*/ 49 h 58"/>
                <a:gd name="T8" fmla="*/ 4 w 53"/>
                <a:gd name="T9" fmla="*/ 49 h 58"/>
                <a:gd name="T10" fmla="*/ 4 w 53"/>
                <a:gd name="T11" fmla="*/ 9 h 58"/>
                <a:gd name="T12" fmla="*/ 0 w 53"/>
                <a:gd name="T13" fmla="*/ 9 h 58"/>
                <a:gd name="T14" fmla="*/ 0 w 53"/>
                <a:gd name="T15" fmla="*/ 0 h 58"/>
                <a:gd name="T16" fmla="*/ 23 w 53"/>
                <a:gd name="T17" fmla="*/ 0 h 58"/>
                <a:gd name="T18" fmla="*/ 53 w 53"/>
                <a:gd name="T19" fmla="*/ 29 h 58"/>
                <a:gd name="T20" fmla="*/ 40 w 53"/>
                <a:gd name="T21" fmla="*/ 53 h 58"/>
                <a:gd name="T22" fmla="*/ 21 w 53"/>
                <a:gd name="T23" fmla="*/ 9 h 58"/>
                <a:gd name="T24" fmla="*/ 15 w 53"/>
                <a:gd name="T25" fmla="*/ 9 h 58"/>
                <a:gd name="T26" fmla="*/ 15 w 53"/>
                <a:gd name="T27" fmla="*/ 49 h 58"/>
                <a:gd name="T28" fmla="*/ 20 w 53"/>
                <a:gd name="T29" fmla="*/ 49 h 58"/>
                <a:gd name="T30" fmla="*/ 36 w 53"/>
                <a:gd name="T31" fmla="*/ 43 h 58"/>
                <a:gd name="T32" fmla="*/ 42 w 53"/>
                <a:gd name="T33" fmla="*/ 29 h 58"/>
                <a:gd name="T34" fmla="*/ 21 w 53"/>
                <a:gd name="T35" fmla="*/ 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58">
                  <a:moveTo>
                    <a:pt x="40" y="53"/>
                  </a:moveTo>
                  <a:cubicBezTo>
                    <a:pt x="33" y="57"/>
                    <a:pt x="29" y="58"/>
                    <a:pt x="22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40" y="0"/>
                    <a:pt x="53" y="12"/>
                    <a:pt x="53" y="29"/>
                  </a:cubicBezTo>
                  <a:cubicBezTo>
                    <a:pt x="53" y="39"/>
                    <a:pt x="48" y="48"/>
                    <a:pt x="40" y="53"/>
                  </a:cubicBezTo>
                  <a:close/>
                  <a:moveTo>
                    <a:pt x="21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6" y="49"/>
                    <a:pt x="32" y="48"/>
                    <a:pt x="36" y="43"/>
                  </a:cubicBezTo>
                  <a:cubicBezTo>
                    <a:pt x="40" y="39"/>
                    <a:pt x="42" y="34"/>
                    <a:pt x="42" y="29"/>
                  </a:cubicBezTo>
                  <a:cubicBezTo>
                    <a:pt x="42" y="17"/>
                    <a:pt x="33" y="9"/>
                    <a:pt x="21" y="9"/>
                  </a:cubicBez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E392ABB5-B8A6-40FE-B002-1E0CAE488F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22763" y="-241693"/>
              <a:ext cx="134938" cy="220662"/>
            </a:xfrm>
            <a:custGeom>
              <a:avLst/>
              <a:gdLst>
                <a:gd name="T0" fmla="*/ 0 w 85"/>
                <a:gd name="T1" fmla="*/ 139 h 139"/>
                <a:gd name="T2" fmla="*/ 0 w 85"/>
                <a:gd name="T3" fmla="*/ 117 h 139"/>
                <a:gd name="T4" fmla="*/ 9 w 85"/>
                <a:gd name="T5" fmla="*/ 117 h 139"/>
                <a:gd name="T6" fmla="*/ 9 w 85"/>
                <a:gd name="T7" fmla="*/ 22 h 139"/>
                <a:gd name="T8" fmla="*/ 0 w 85"/>
                <a:gd name="T9" fmla="*/ 22 h 139"/>
                <a:gd name="T10" fmla="*/ 0 w 85"/>
                <a:gd name="T11" fmla="*/ 0 h 139"/>
                <a:gd name="T12" fmla="*/ 85 w 85"/>
                <a:gd name="T13" fmla="*/ 0 h 139"/>
                <a:gd name="T14" fmla="*/ 85 w 85"/>
                <a:gd name="T15" fmla="*/ 41 h 139"/>
                <a:gd name="T16" fmla="*/ 73 w 85"/>
                <a:gd name="T17" fmla="*/ 41 h 139"/>
                <a:gd name="T18" fmla="*/ 66 w 85"/>
                <a:gd name="T19" fmla="*/ 22 h 139"/>
                <a:gd name="T20" fmla="*/ 35 w 85"/>
                <a:gd name="T21" fmla="*/ 22 h 139"/>
                <a:gd name="T22" fmla="*/ 35 w 85"/>
                <a:gd name="T23" fmla="*/ 55 h 139"/>
                <a:gd name="T24" fmla="*/ 73 w 85"/>
                <a:gd name="T25" fmla="*/ 55 h 139"/>
                <a:gd name="T26" fmla="*/ 73 w 85"/>
                <a:gd name="T27" fmla="*/ 77 h 139"/>
                <a:gd name="T28" fmla="*/ 35 w 85"/>
                <a:gd name="T29" fmla="*/ 77 h 139"/>
                <a:gd name="T30" fmla="*/ 35 w 85"/>
                <a:gd name="T31" fmla="*/ 117 h 139"/>
                <a:gd name="T32" fmla="*/ 66 w 85"/>
                <a:gd name="T33" fmla="*/ 117 h 139"/>
                <a:gd name="T34" fmla="*/ 73 w 85"/>
                <a:gd name="T35" fmla="*/ 93 h 139"/>
                <a:gd name="T36" fmla="*/ 85 w 85"/>
                <a:gd name="T37" fmla="*/ 93 h 139"/>
                <a:gd name="T38" fmla="*/ 85 w 85"/>
                <a:gd name="T39" fmla="*/ 139 h 139"/>
                <a:gd name="T40" fmla="*/ 0 w 85"/>
                <a:gd name="T4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" h="139">
                  <a:moveTo>
                    <a:pt x="0" y="139"/>
                  </a:moveTo>
                  <a:lnTo>
                    <a:pt x="0" y="117"/>
                  </a:lnTo>
                  <a:lnTo>
                    <a:pt x="9" y="117"/>
                  </a:lnTo>
                  <a:lnTo>
                    <a:pt x="9" y="22"/>
                  </a:lnTo>
                  <a:lnTo>
                    <a:pt x="0" y="22"/>
                  </a:lnTo>
                  <a:lnTo>
                    <a:pt x="0" y="0"/>
                  </a:lnTo>
                  <a:lnTo>
                    <a:pt x="85" y="0"/>
                  </a:lnTo>
                  <a:lnTo>
                    <a:pt x="85" y="41"/>
                  </a:lnTo>
                  <a:lnTo>
                    <a:pt x="73" y="41"/>
                  </a:lnTo>
                  <a:lnTo>
                    <a:pt x="66" y="22"/>
                  </a:lnTo>
                  <a:lnTo>
                    <a:pt x="35" y="22"/>
                  </a:lnTo>
                  <a:lnTo>
                    <a:pt x="35" y="55"/>
                  </a:lnTo>
                  <a:lnTo>
                    <a:pt x="73" y="55"/>
                  </a:lnTo>
                  <a:lnTo>
                    <a:pt x="73" y="77"/>
                  </a:lnTo>
                  <a:lnTo>
                    <a:pt x="35" y="77"/>
                  </a:lnTo>
                  <a:lnTo>
                    <a:pt x="35" y="117"/>
                  </a:lnTo>
                  <a:lnTo>
                    <a:pt x="66" y="117"/>
                  </a:lnTo>
                  <a:lnTo>
                    <a:pt x="73" y="93"/>
                  </a:lnTo>
                  <a:lnTo>
                    <a:pt x="85" y="93"/>
                  </a:lnTo>
                  <a:lnTo>
                    <a:pt x="85" y="13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19">
              <a:extLst>
                <a:ext uri="{FF2B5EF4-FFF2-40B4-BE49-F238E27FC236}">
                  <a16:creationId xmlns:a16="http://schemas.microsoft.com/office/drawing/2014/main" id="{D3D43BC2-AA88-4BCE-88F0-884C229FCF9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548188" y="-241693"/>
              <a:ext cx="153988" cy="220662"/>
            </a:xfrm>
            <a:custGeom>
              <a:avLst/>
              <a:gdLst>
                <a:gd name="T0" fmla="*/ 21 w 41"/>
                <a:gd name="T1" fmla="*/ 35 h 58"/>
                <a:gd name="T2" fmla="*/ 15 w 41"/>
                <a:gd name="T3" fmla="*/ 35 h 58"/>
                <a:gd name="T4" fmla="*/ 15 w 41"/>
                <a:gd name="T5" fmla="*/ 49 h 58"/>
                <a:gd name="T6" fmla="*/ 20 w 41"/>
                <a:gd name="T7" fmla="*/ 49 h 58"/>
                <a:gd name="T8" fmla="*/ 20 w 41"/>
                <a:gd name="T9" fmla="*/ 58 h 58"/>
                <a:gd name="T10" fmla="*/ 0 w 41"/>
                <a:gd name="T11" fmla="*/ 58 h 58"/>
                <a:gd name="T12" fmla="*/ 0 w 41"/>
                <a:gd name="T13" fmla="*/ 49 h 58"/>
                <a:gd name="T14" fmla="*/ 4 w 41"/>
                <a:gd name="T15" fmla="*/ 49 h 58"/>
                <a:gd name="T16" fmla="*/ 4 w 41"/>
                <a:gd name="T17" fmla="*/ 9 h 58"/>
                <a:gd name="T18" fmla="*/ 0 w 41"/>
                <a:gd name="T19" fmla="*/ 9 h 58"/>
                <a:gd name="T20" fmla="*/ 0 w 41"/>
                <a:gd name="T21" fmla="*/ 0 h 58"/>
                <a:gd name="T22" fmla="*/ 21 w 41"/>
                <a:gd name="T23" fmla="*/ 0 h 58"/>
                <a:gd name="T24" fmla="*/ 35 w 41"/>
                <a:gd name="T25" fmla="*/ 4 h 58"/>
                <a:gd name="T26" fmla="*/ 41 w 41"/>
                <a:gd name="T27" fmla="*/ 17 h 58"/>
                <a:gd name="T28" fmla="*/ 21 w 41"/>
                <a:gd name="T29" fmla="*/ 35 h 58"/>
                <a:gd name="T30" fmla="*/ 20 w 41"/>
                <a:gd name="T31" fmla="*/ 9 h 58"/>
                <a:gd name="T32" fmla="*/ 15 w 41"/>
                <a:gd name="T33" fmla="*/ 9 h 58"/>
                <a:gd name="T34" fmla="*/ 15 w 41"/>
                <a:gd name="T35" fmla="*/ 26 h 58"/>
                <a:gd name="T36" fmla="*/ 18 w 41"/>
                <a:gd name="T37" fmla="*/ 26 h 58"/>
                <a:gd name="T38" fmla="*/ 30 w 41"/>
                <a:gd name="T39" fmla="*/ 18 h 58"/>
                <a:gd name="T40" fmla="*/ 20 w 41"/>
                <a:gd name="T41" fmla="*/ 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58">
                  <a:moveTo>
                    <a:pt x="21" y="35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31" y="1"/>
                    <a:pt x="35" y="4"/>
                  </a:cubicBezTo>
                  <a:cubicBezTo>
                    <a:pt x="39" y="7"/>
                    <a:pt x="41" y="12"/>
                    <a:pt x="41" y="17"/>
                  </a:cubicBezTo>
                  <a:cubicBezTo>
                    <a:pt x="41" y="29"/>
                    <a:pt x="32" y="35"/>
                    <a:pt x="21" y="35"/>
                  </a:cubicBezTo>
                  <a:close/>
                  <a:moveTo>
                    <a:pt x="20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24" y="26"/>
                    <a:pt x="30" y="25"/>
                    <a:pt x="30" y="18"/>
                  </a:cubicBezTo>
                  <a:cubicBezTo>
                    <a:pt x="30" y="12"/>
                    <a:pt x="25" y="9"/>
                    <a:pt x="20" y="9"/>
                  </a:cubicBez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5248CC98-6431-4054-A9E9-1DCA3970E55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83125" y="-241693"/>
              <a:ext cx="217488" cy="220662"/>
            </a:xfrm>
            <a:custGeom>
              <a:avLst/>
              <a:gdLst>
                <a:gd name="T0" fmla="*/ 34 w 58"/>
                <a:gd name="T1" fmla="*/ 58 h 58"/>
                <a:gd name="T2" fmla="*/ 34 w 58"/>
                <a:gd name="T3" fmla="*/ 49 h 58"/>
                <a:gd name="T4" fmla="*/ 40 w 58"/>
                <a:gd name="T5" fmla="*/ 49 h 58"/>
                <a:gd name="T6" fmla="*/ 37 w 58"/>
                <a:gd name="T7" fmla="*/ 41 h 58"/>
                <a:gd name="T8" fmla="*/ 17 w 58"/>
                <a:gd name="T9" fmla="*/ 41 h 58"/>
                <a:gd name="T10" fmla="*/ 15 w 58"/>
                <a:gd name="T11" fmla="*/ 46 h 58"/>
                <a:gd name="T12" fmla="*/ 20 w 58"/>
                <a:gd name="T13" fmla="*/ 49 h 58"/>
                <a:gd name="T14" fmla="*/ 20 w 58"/>
                <a:gd name="T15" fmla="*/ 58 h 58"/>
                <a:gd name="T16" fmla="*/ 0 w 58"/>
                <a:gd name="T17" fmla="*/ 58 h 58"/>
                <a:gd name="T18" fmla="*/ 0 w 58"/>
                <a:gd name="T19" fmla="*/ 49 h 58"/>
                <a:gd name="T20" fmla="*/ 9 w 58"/>
                <a:gd name="T21" fmla="*/ 42 h 58"/>
                <a:gd name="T22" fmla="*/ 25 w 58"/>
                <a:gd name="T23" fmla="*/ 0 h 58"/>
                <a:gd name="T24" fmla="*/ 32 w 58"/>
                <a:gd name="T25" fmla="*/ 0 h 58"/>
                <a:gd name="T26" fmla="*/ 52 w 58"/>
                <a:gd name="T27" fmla="*/ 49 h 58"/>
                <a:gd name="T28" fmla="*/ 58 w 58"/>
                <a:gd name="T29" fmla="*/ 49 h 58"/>
                <a:gd name="T30" fmla="*/ 58 w 58"/>
                <a:gd name="T31" fmla="*/ 58 h 58"/>
                <a:gd name="T32" fmla="*/ 34 w 58"/>
                <a:gd name="T33" fmla="*/ 58 h 58"/>
                <a:gd name="T34" fmla="*/ 26 w 58"/>
                <a:gd name="T35" fmla="*/ 15 h 58"/>
                <a:gd name="T36" fmla="*/ 19 w 58"/>
                <a:gd name="T37" fmla="*/ 34 h 58"/>
                <a:gd name="T38" fmla="*/ 34 w 58"/>
                <a:gd name="T39" fmla="*/ 34 h 58"/>
                <a:gd name="T40" fmla="*/ 26 w 58"/>
                <a:gd name="T41" fmla="*/ 1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58">
                  <a:moveTo>
                    <a:pt x="34" y="58"/>
                  </a:moveTo>
                  <a:cubicBezTo>
                    <a:pt x="34" y="49"/>
                    <a:pt x="34" y="49"/>
                    <a:pt x="34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6" y="42"/>
                    <a:pt x="15" y="45"/>
                    <a:pt x="15" y="46"/>
                  </a:cubicBezTo>
                  <a:cubicBezTo>
                    <a:pt x="15" y="49"/>
                    <a:pt x="18" y="49"/>
                    <a:pt x="20" y="49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49"/>
                    <a:pt x="7" y="46"/>
                    <a:pt x="9" y="42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8" y="49"/>
                    <a:pt x="58" y="49"/>
                    <a:pt x="58" y="49"/>
                  </a:cubicBezTo>
                  <a:cubicBezTo>
                    <a:pt x="58" y="58"/>
                    <a:pt x="58" y="58"/>
                    <a:pt x="58" y="58"/>
                  </a:cubicBezTo>
                  <a:lnTo>
                    <a:pt x="34" y="58"/>
                  </a:lnTo>
                  <a:close/>
                  <a:moveTo>
                    <a:pt x="26" y="15"/>
                  </a:moveTo>
                  <a:cubicBezTo>
                    <a:pt x="19" y="34"/>
                    <a:pt x="19" y="34"/>
                    <a:pt x="19" y="34"/>
                  </a:cubicBezTo>
                  <a:cubicBezTo>
                    <a:pt x="34" y="34"/>
                    <a:pt x="34" y="34"/>
                    <a:pt x="34" y="34"/>
                  </a:cubicBezTo>
                  <a:lnTo>
                    <a:pt x="26" y="15"/>
                  </a:ln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21">
              <a:extLst>
                <a:ext uri="{FF2B5EF4-FFF2-40B4-BE49-F238E27FC236}">
                  <a16:creationId xmlns:a16="http://schemas.microsoft.com/office/drawing/2014/main" id="{5BE5AE23-7300-4C87-9362-B8AD51D0790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900613" y="-241693"/>
              <a:ext cx="165100" cy="220662"/>
            </a:xfrm>
            <a:custGeom>
              <a:avLst/>
              <a:gdLst>
                <a:gd name="T0" fmla="*/ 33 w 44"/>
                <a:gd name="T1" fmla="*/ 58 h 58"/>
                <a:gd name="T2" fmla="*/ 15 w 44"/>
                <a:gd name="T3" fmla="*/ 32 h 58"/>
                <a:gd name="T4" fmla="*/ 15 w 44"/>
                <a:gd name="T5" fmla="*/ 49 h 58"/>
                <a:gd name="T6" fmla="*/ 19 w 44"/>
                <a:gd name="T7" fmla="*/ 49 h 58"/>
                <a:gd name="T8" fmla="*/ 19 w 44"/>
                <a:gd name="T9" fmla="*/ 58 h 58"/>
                <a:gd name="T10" fmla="*/ 0 w 44"/>
                <a:gd name="T11" fmla="*/ 58 h 58"/>
                <a:gd name="T12" fmla="*/ 0 w 44"/>
                <a:gd name="T13" fmla="*/ 49 h 58"/>
                <a:gd name="T14" fmla="*/ 4 w 44"/>
                <a:gd name="T15" fmla="*/ 49 h 58"/>
                <a:gd name="T16" fmla="*/ 4 w 44"/>
                <a:gd name="T17" fmla="*/ 9 h 58"/>
                <a:gd name="T18" fmla="*/ 0 w 44"/>
                <a:gd name="T19" fmla="*/ 9 h 58"/>
                <a:gd name="T20" fmla="*/ 0 w 44"/>
                <a:gd name="T21" fmla="*/ 0 h 58"/>
                <a:gd name="T22" fmla="*/ 21 w 44"/>
                <a:gd name="T23" fmla="*/ 0 h 58"/>
                <a:gd name="T24" fmla="*/ 35 w 44"/>
                <a:gd name="T25" fmla="*/ 4 h 58"/>
                <a:gd name="T26" fmla="*/ 41 w 44"/>
                <a:gd name="T27" fmla="*/ 16 h 58"/>
                <a:gd name="T28" fmla="*/ 34 w 44"/>
                <a:gd name="T29" fmla="*/ 29 h 58"/>
                <a:gd name="T30" fmla="*/ 28 w 44"/>
                <a:gd name="T31" fmla="*/ 31 h 58"/>
                <a:gd name="T32" fmla="*/ 40 w 44"/>
                <a:gd name="T33" fmla="*/ 49 h 58"/>
                <a:gd name="T34" fmla="*/ 44 w 44"/>
                <a:gd name="T35" fmla="*/ 49 h 58"/>
                <a:gd name="T36" fmla="*/ 44 w 44"/>
                <a:gd name="T37" fmla="*/ 58 h 58"/>
                <a:gd name="T38" fmla="*/ 33 w 44"/>
                <a:gd name="T39" fmla="*/ 58 h 58"/>
                <a:gd name="T40" fmla="*/ 19 w 44"/>
                <a:gd name="T41" fmla="*/ 9 h 58"/>
                <a:gd name="T42" fmla="*/ 15 w 44"/>
                <a:gd name="T43" fmla="*/ 9 h 58"/>
                <a:gd name="T44" fmla="*/ 15 w 44"/>
                <a:gd name="T45" fmla="*/ 26 h 58"/>
                <a:gd name="T46" fmla="*/ 19 w 44"/>
                <a:gd name="T47" fmla="*/ 26 h 58"/>
                <a:gd name="T48" fmla="*/ 30 w 44"/>
                <a:gd name="T49" fmla="*/ 18 h 58"/>
                <a:gd name="T50" fmla="*/ 19 w 44"/>
                <a:gd name="T51" fmla="*/ 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4" h="58">
                  <a:moveTo>
                    <a:pt x="33" y="58"/>
                  </a:moveTo>
                  <a:cubicBezTo>
                    <a:pt x="15" y="32"/>
                    <a:pt x="15" y="32"/>
                    <a:pt x="15" y="32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31" y="1"/>
                    <a:pt x="35" y="4"/>
                  </a:cubicBezTo>
                  <a:cubicBezTo>
                    <a:pt x="39" y="7"/>
                    <a:pt x="41" y="11"/>
                    <a:pt x="41" y="16"/>
                  </a:cubicBezTo>
                  <a:cubicBezTo>
                    <a:pt x="41" y="21"/>
                    <a:pt x="38" y="26"/>
                    <a:pt x="34" y="29"/>
                  </a:cubicBezTo>
                  <a:cubicBezTo>
                    <a:pt x="32" y="30"/>
                    <a:pt x="30" y="31"/>
                    <a:pt x="28" y="31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8"/>
                    <a:pt x="44" y="58"/>
                    <a:pt x="44" y="58"/>
                  </a:cubicBezTo>
                  <a:lnTo>
                    <a:pt x="33" y="58"/>
                  </a:lnTo>
                  <a:close/>
                  <a:moveTo>
                    <a:pt x="19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5" y="26"/>
                    <a:pt x="30" y="24"/>
                    <a:pt x="30" y="18"/>
                  </a:cubicBezTo>
                  <a:cubicBezTo>
                    <a:pt x="30" y="12"/>
                    <a:pt x="25" y="9"/>
                    <a:pt x="19" y="9"/>
                  </a:cubicBez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22">
              <a:extLst>
                <a:ext uri="{FF2B5EF4-FFF2-40B4-BE49-F238E27FC236}">
                  <a16:creationId xmlns:a16="http://schemas.microsoft.com/office/drawing/2014/main" id="{409B5EDA-3085-444F-8922-F92D16A05C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62538" y="-241693"/>
              <a:ext cx="161925" cy="220662"/>
            </a:xfrm>
            <a:custGeom>
              <a:avLst/>
              <a:gdLst>
                <a:gd name="T0" fmla="*/ 88 w 102"/>
                <a:gd name="T1" fmla="*/ 43 h 139"/>
                <a:gd name="T2" fmla="*/ 78 w 102"/>
                <a:gd name="T3" fmla="*/ 19 h 139"/>
                <a:gd name="T4" fmla="*/ 64 w 102"/>
                <a:gd name="T5" fmla="*/ 19 h 139"/>
                <a:gd name="T6" fmla="*/ 64 w 102"/>
                <a:gd name="T7" fmla="*/ 117 h 139"/>
                <a:gd name="T8" fmla="*/ 78 w 102"/>
                <a:gd name="T9" fmla="*/ 117 h 139"/>
                <a:gd name="T10" fmla="*/ 78 w 102"/>
                <a:gd name="T11" fmla="*/ 139 h 139"/>
                <a:gd name="T12" fmla="*/ 24 w 102"/>
                <a:gd name="T13" fmla="*/ 139 h 139"/>
                <a:gd name="T14" fmla="*/ 24 w 102"/>
                <a:gd name="T15" fmla="*/ 117 h 139"/>
                <a:gd name="T16" fmla="*/ 38 w 102"/>
                <a:gd name="T17" fmla="*/ 117 h 139"/>
                <a:gd name="T18" fmla="*/ 38 w 102"/>
                <a:gd name="T19" fmla="*/ 19 h 139"/>
                <a:gd name="T20" fmla="*/ 24 w 102"/>
                <a:gd name="T21" fmla="*/ 19 h 139"/>
                <a:gd name="T22" fmla="*/ 14 w 102"/>
                <a:gd name="T23" fmla="*/ 43 h 139"/>
                <a:gd name="T24" fmla="*/ 0 w 102"/>
                <a:gd name="T25" fmla="*/ 43 h 139"/>
                <a:gd name="T26" fmla="*/ 0 w 102"/>
                <a:gd name="T27" fmla="*/ 0 h 139"/>
                <a:gd name="T28" fmla="*/ 102 w 102"/>
                <a:gd name="T29" fmla="*/ 0 h 139"/>
                <a:gd name="T30" fmla="*/ 102 w 102"/>
                <a:gd name="T31" fmla="*/ 43 h 139"/>
                <a:gd name="T32" fmla="*/ 88 w 102"/>
                <a:gd name="T33" fmla="*/ 4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" h="139">
                  <a:moveTo>
                    <a:pt x="88" y="43"/>
                  </a:moveTo>
                  <a:lnTo>
                    <a:pt x="78" y="19"/>
                  </a:lnTo>
                  <a:lnTo>
                    <a:pt x="64" y="19"/>
                  </a:lnTo>
                  <a:lnTo>
                    <a:pt x="64" y="117"/>
                  </a:lnTo>
                  <a:lnTo>
                    <a:pt x="78" y="117"/>
                  </a:lnTo>
                  <a:lnTo>
                    <a:pt x="78" y="139"/>
                  </a:lnTo>
                  <a:lnTo>
                    <a:pt x="24" y="139"/>
                  </a:lnTo>
                  <a:lnTo>
                    <a:pt x="24" y="117"/>
                  </a:lnTo>
                  <a:lnTo>
                    <a:pt x="38" y="117"/>
                  </a:lnTo>
                  <a:lnTo>
                    <a:pt x="38" y="19"/>
                  </a:lnTo>
                  <a:lnTo>
                    <a:pt x="24" y="1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43"/>
                  </a:lnTo>
                  <a:lnTo>
                    <a:pt x="88" y="43"/>
                  </a:ln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23">
              <a:extLst>
                <a:ext uri="{FF2B5EF4-FFF2-40B4-BE49-F238E27FC236}">
                  <a16:creationId xmlns:a16="http://schemas.microsoft.com/office/drawing/2014/main" id="{A7B952F1-9609-435A-A6DA-9D3649E036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32400" y="-241693"/>
              <a:ext cx="209550" cy="220662"/>
            </a:xfrm>
            <a:custGeom>
              <a:avLst/>
              <a:gdLst>
                <a:gd name="T0" fmla="*/ 52 w 56"/>
                <a:gd name="T1" fmla="*/ 13 h 58"/>
                <a:gd name="T2" fmla="*/ 52 w 56"/>
                <a:gd name="T3" fmla="*/ 58 h 58"/>
                <a:gd name="T4" fmla="*/ 46 w 56"/>
                <a:gd name="T5" fmla="*/ 58 h 58"/>
                <a:gd name="T6" fmla="*/ 12 w 56"/>
                <a:gd name="T7" fmla="*/ 17 h 58"/>
                <a:gd name="T8" fmla="*/ 12 w 56"/>
                <a:gd name="T9" fmla="*/ 44 h 58"/>
                <a:gd name="T10" fmla="*/ 16 w 56"/>
                <a:gd name="T11" fmla="*/ 49 h 58"/>
                <a:gd name="T12" fmla="*/ 16 w 56"/>
                <a:gd name="T13" fmla="*/ 58 h 58"/>
                <a:gd name="T14" fmla="*/ 0 w 56"/>
                <a:gd name="T15" fmla="*/ 58 h 58"/>
                <a:gd name="T16" fmla="*/ 0 w 56"/>
                <a:gd name="T17" fmla="*/ 49 h 58"/>
                <a:gd name="T18" fmla="*/ 5 w 56"/>
                <a:gd name="T19" fmla="*/ 45 h 58"/>
                <a:gd name="T20" fmla="*/ 5 w 56"/>
                <a:gd name="T21" fmla="*/ 9 h 58"/>
                <a:gd name="T22" fmla="*/ 0 w 56"/>
                <a:gd name="T23" fmla="*/ 9 h 58"/>
                <a:gd name="T24" fmla="*/ 0 w 56"/>
                <a:gd name="T25" fmla="*/ 0 h 58"/>
                <a:gd name="T26" fmla="*/ 12 w 56"/>
                <a:gd name="T27" fmla="*/ 0 h 58"/>
                <a:gd name="T28" fmla="*/ 45 w 56"/>
                <a:gd name="T29" fmla="*/ 40 h 58"/>
                <a:gd name="T30" fmla="*/ 45 w 56"/>
                <a:gd name="T31" fmla="*/ 13 h 58"/>
                <a:gd name="T32" fmla="*/ 42 w 56"/>
                <a:gd name="T33" fmla="*/ 9 h 58"/>
                <a:gd name="T34" fmla="*/ 41 w 56"/>
                <a:gd name="T35" fmla="*/ 9 h 58"/>
                <a:gd name="T36" fmla="*/ 41 w 56"/>
                <a:gd name="T37" fmla="*/ 0 h 58"/>
                <a:gd name="T38" fmla="*/ 56 w 56"/>
                <a:gd name="T39" fmla="*/ 0 h 58"/>
                <a:gd name="T40" fmla="*/ 56 w 56"/>
                <a:gd name="T41" fmla="*/ 9 h 58"/>
                <a:gd name="T42" fmla="*/ 52 w 56"/>
                <a:gd name="T43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8">
                  <a:moveTo>
                    <a:pt x="52" y="13"/>
                  </a:moveTo>
                  <a:cubicBezTo>
                    <a:pt x="52" y="58"/>
                    <a:pt x="52" y="58"/>
                    <a:pt x="52" y="58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8"/>
                    <a:pt x="12" y="49"/>
                    <a:pt x="16" y="49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3" y="49"/>
                    <a:pt x="5" y="48"/>
                    <a:pt x="5" y="45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1"/>
                    <a:pt x="45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4" y="9"/>
                    <a:pt x="52" y="10"/>
                    <a:pt x="52" y="13"/>
                  </a:cubicBez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24">
              <a:extLst>
                <a:ext uri="{FF2B5EF4-FFF2-40B4-BE49-F238E27FC236}">
                  <a16:creationId xmlns:a16="http://schemas.microsoft.com/office/drawing/2014/main" id="{EB9B95C2-D926-475E-B028-F7256A6FB9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64175" y="-241693"/>
              <a:ext cx="136525" cy="220662"/>
            </a:xfrm>
            <a:custGeom>
              <a:avLst/>
              <a:gdLst>
                <a:gd name="T0" fmla="*/ 0 w 86"/>
                <a:gd name="T1" fmla="*/ 139 h 139"/>
                <a:gd name="T2" fmla="*/ 0 w 86"/>
                <a:gd name="T3" fmla="*/ 117 h 139"/>
                <a:gd name="T4" fmla="*/ 10 w 86"/>
                <a:gd name="T5" fmla="*/ 117 h 139"/>
                <a:gd name="T6" fmla="*/ 10 w 86"/>
                <a:gd name="T7" fmla="*/ 22 h 139"/>
                <a:gd name="T8" fmla="*/ 0 w 86"/>
                <a:gd name="T9" fmla="*/ 22 h 139"/>
                <a:gd name="T10" fmla="*/ 0 w 86"/>
                <a:gd name="T11" fmla="*/ 0 h 139"/>
                <a:gd name="T12" fmla="*/ 86 w 86"/>
                <a:gd name="T13" fmla="*/ 0 h 139"/>
                <a:gd name="T14" fmla="*/ 86 w 86"/>
                <a:gd name="T15" fmla="*/ 41 h 139"/>
                <a:gd name="T16" fmla="*/ 71 w 86"/>
                <a:gd name="T17" fmla="*/ 41 h 139"/>
                <a:gd name="T18" fmla="*/ 64 w 86"/>
                <a:gd name="T19" fmla="*/ 22 h 139"/>
                <a:gd name="T20" fmla="*/ 36 w 86"/>
                <a:gd name="T21" fmla="*/ 22 h 139"/>
                <a:gd name="T22" fmla="*/ 36 w 86"/>
                <a:gd name="T23" fmla="*/ 55 h 139"/>
                <a:gd name="T24" fmla="*/ 71 w 86"/>
                <a:gd name="T25" fmla="*/ 55 h 139"/>
                <a:gd name="T26" fmla="*/ 71 w 86"/>
                <a:gd name="T27" fmla="*/ 77 h 139"/>
                <a:gd name="T28" fmla="*/ 36 w 86"/>
                <a:gd name="T29" fmla="*/ 77 h 139"/>
                <a:gd name="T30" fmla="*/ 36 w 86"/>
                <a:gd name="T31" fmla="*/ 117 h 139"/>
                <a:gd name="T32" fmla="*/ 64 w 86"/>
                <a:gd name="T33" fmla="*/ 117 h 139"/>
                <a:gd name="T34" fmla="*/ 71 w 86"/>
                <a:gd name="T35" fmla="*/ 93 h 139"/>
                <a:gd name="T36" fmla="*/ 86 w 86"/>
                <a:gd name="T37" fmla="*/ 93 h 139"/>
                <a:gd name="T38" fmla="*/ 86 w 86"/>
                <a:gd name="T39" fmla="*/ 139 h 139"/>
                <a:gd name="T40" fmla="*/ 0 w 86"/>
                <a:gd name="T41" fmla="*/ 13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" h="139">
                  <a:moveTo>
                    <a:pt x="0" y="139"/>
                  </a:moveTo>
                  <a:lnTo>
                    <a:pt x="0" y="117"/>
                  </a:lnTo>
                  <a:lnTo>
                    <a:pt x="10" y="117"/>
                  </a:lnTo>
                  <a:lnTo>
                    <a:pt x="10" y="22"/>
                  </a:lnTo>
                  <a:lnTo>
                    <a:pt x="0" y="22"/>
                  </a:lnTo>
                  <a:lnTo>
                    <a:pt x="0" y="0"/>
                  </a:lnTo>
                  <a:lnTo>
                    <a:pt x="86" y="0"/>
                  </a:lnTo>
                  <a:lnTo>
                    <a:pt x="86" y="41"/>
                  </a:lnTo>
                  <a:lnTo>
                    <a:pt x="71" y="41"/>
                  </a:lnTo>
                  <a:lnTo>
                    <a:pt x="64" y="22"/>
                  </a:lnTo>
                  <a:lnTo>
                    <a:pt x="36" y="22"/>
                  </a:lnTo>
                  <a:lnTo>
                    <a:pt x="36" y="55"/>
                  </a:lnTo>
                  <a:lnTo>
                    <a:pt x="71" y="55"/>
                  </a:lnTo>
                  <a:lnTo>
                    <a:pt x="71" y="77"/>
                  </a:lnTo>
                  <a:lnTo>
                    <a:pt x="36" y="77"/>
                  </a:lnTo>
                  <a:lnTo>
                    <a:pt x="36" y="117"/>
                  </a:lnTo>
                  <a:lnTo>
                    <a:pt x="64" y="117"/>
                  </a:lnTo>
                  <a:lnTo>
                    <a:pt x="71" y="93"/>
                  </a:lnTo>
                  <a:lnTo>
                    <a:pt x="86" y="93"/>
                  </a:lnTo>
                  <a:lnTo>
                    <a:pt x="86" y="13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25">
              <a:extLst>
                <a:ext uri="{FF2B5EF4-FFF2-40B4-BE49-F238E27FC236}">
                  <a16:creationId xmlns:a16="http://schemas.microsoft.com/office/drawing/2014/main" id="{0DF40148-7026-419E-AC61-9E83D11395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18163" y="-241693"/>
              <a:ext cx="166688" cy="220662"/>
            </a:xfrm>
            <a:custGeom>
              <a:avLst/>
              <a:gdLst>
                <a:gd name="T0" fmla="*/ 33 w 44"/>
                <a:gd name="T1" fmla="*/ 58 h 58"/>
                <a:gd name="T2" fmla="*/ 15 w 44"/>
                <a:gd name="T3" fmla="*/ 32 h 58"/>
                <a:gd name="T4" fmla="*/ 15 w 44"/>
                <a:gd name="T5" fmla="*/ 49 h 58"/>
                <a:gd name="T6" fmla="*/ 19 w 44"/>
                <a:gd name="T7" fmla="*/ 49 h 58"/>
                <a:gd name="T8" fmla="*/ 19 w 44"/>
                <a:gd name="T9" fmla="*/ 58 h 58"/>
                <a:gd name="T10" fmla="*/ 0 w 44"/>
                <a:gd name="T11" fmla="*/ 58 h 58"/>
                <a:gd name="T12" fmla="*/ 0 w 44"/>
                <a:gd name="T13" fmla="*/ 49 h 58"/>
                <a:gd name="T14" fmla="*/ 4 w 44"/>
                <a:gd name="T15" fmla="*/ 49 h 58"/>
                <a:gd name="T16" fmla="*/ 4 w 44"/>
                <a:gd name="T17" fmla="*/ 9 h 58"/>
                <a:gd name="T18" fmla="*/ 0 w 44"/>
                <a:gd name="T19" fmla="*/ 9 h 58"/>
                <a:gd name="T20" fmla="*/ 0 w 44"/>
                <a:gd name="T21" fmla="*/ 0 h 58"/>
                <a:gd name="T22" fmla="*/ 21 w 44"/>
                <a:gd name="T23" fmla="*/ 0 h 58"/>
                <a:gd name="T24" fmla="*/ 35 w 44"/>
                <a:gd name="T25" fmla="*/ 4 h 58"/>
                <a:gd name="T26" fmla="*/ 41 w 44"/>
                <a:gd name="T27" fmla="*/ 16 h 58"/>
                <a:gd name="T28" fmla="*/ 34 w 44"/>
                <a:gd name="T29" fmla="*/ 29 h 58"/>
                <a:gd name="T30" fmla="*/ 28 w 44"/>
                <a:gd name="T31" fmla="*/ 31 h 58"/>
                <a:gd name="T32" fmla="*/ 40 w 44"/>
                <a:gd name="T33" fmla="*/ 49 h 58"/>
                <a:gd name="T34" fmla="*/ 44 w 44"/>
                <a:gd name="T35" fmla="*/ 49 h 58"/>
                <a:gd name="T36" fmla="*/ 44 w 44"/>
                <a:gd name="T37" fmla="*/ 58 h 58"/>
                <a:gd name="T38" fmla="*/ 33 w 44"/>
                <a:gd name="T39" fmla="*/ 58 h 58"/>
                <a:gd name="T40" fmla="*/ 19 w 44"/>
                <a:gd name="T41" fmla="*/ 9 h 58"/>
                <a:gd name="T42" fmla="*/ 15 w 44"/>
                <a:gd name="T43" fmla="*/ 9 h 58"/>
                <a:gd name="T44" fmla="*/ 15 w 44"/>
                <a:gd name="T45" fmla="*/ 26 h 58"/>
                <a:gd name="T46" fmla="*/ 19 w 44"/>
                <a:gd name="T47" fmla="*/ 26 h 58"/>
                <a:gd name="T48" fmla="*/ 30 w 44"/>
                <a:gd name="T49" fmla="*/ 18 h 58"/>
                <a:gd name="T50" fmla="*/ 19 w 44"/>
                <a:gd name="T51" fmla="*/ 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4" h="58">
                  <a:moveTo>
                    <a:pt x="33" y="58"/>
                  </a:moveTo>
                  <a:cubicBezTo>
                    <a:pt x="15" y="32"/>
                    <a:pt x="15" y="32"/>
                    <a:pt x="15" y="32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31" y="1"/>
                    <a:pt x="35" y="4"/>
                  </a:cubicBezTo>
                  <a:cubicBezTo>
                    <a:pt x="39" y="7"/>
                    <a:pt x="41" y="11"/>
                    <a:pt x="41" y="16"/>
                  </a:cubicBezTo>
                  <a:cubicBezTo>
                    <a:pt x="41" y="21"/>
                    <a:pt x="38" y="26"/>
                    <a:pt x="34" y="29"/>
                  </a:cubicBezTo>
                  <a:cubicBezTo>
                    <a:pt x="32" y="30"/>
                    <a:pt x="30" y="31"/>
                    <a:pt x="28" y="31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8"/>
                    <a:pt x="44" y="58"/>
                    <a:pt x="44" y="58"/>
                  </a:cubicBezTo>
                  <a:lnTo>
                    <a:pt x="33" y="58"/>
                  </a:lnTo>
                  <a:close/>
                  <a:moveTo>
                    <a:pt x="19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5" y="26"/>
                    <a:pt x="30" y="24"/>
                    <a:pt x="30" y="18"/>
                  </a:cubicBezTo>
                  <a:cubicBezTo>
                    <a:pt x="30" y="12"/>
                    <a:pt x="25" y="9"/>
                    <a:pt x="19" y="9"/>
                  </a:cubicBezTo>
                  <a:close/>
                </a:path>
              </a:pathLst>
            </a:custGeom>
            <a:solidFill>
              <a:srgbClr val="55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5" name="Rektangel 56">
            <a:extLst>
              <a:ext uri="{FF2B5EF4-FFF2-40B4-BE49-F238E27FC236}">
                <a16:creationId xmlns:a16="http://schemas.microsoft.com/office/drawing/2014/main" id="{D4101122-BB0F-4C19-A547-E6B8C3393962}"/>
              </a:ext>
            </a:extLst>
          </p:cNvPr>
          <p:cNvSpPr>
            <a:spLocks noChangeAspect="1"/>
          </p:cNvSpPr>
          <p:nvPr userDrawn="1"/>
        </p:nvSpPr>
        <p:spPr>
          <a:xfrm>
            <a:off x="10020300" y="3474720"/>
            <a:ext cx="777875" cy="840105"/>
          </a:xfrm>
          <a:prstGeom prst="rect">
            <a:avLst/>
          </a:prstGeom>
          <a:solidFill>
            <a:schemeClr val="accent2"/>
          </a:solidFill>
          <a:ln w="127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76" name="Freeform 19">
            <a:extLst>
              <a:ext uri="{FF2B5EF4-FFF2-40B4-BE49-F238E27FC236}">
                <a16:creationId xmlns:a16="http://schemas.microsoft.com/office/drawing/2014/main" id="{A39BDE67-C6B3-4631-9C1E-D16310BFFF27}"/>
              </a:ext>
            </a:extLst>
          </p:cNvPr>
          <p:cNvSpPr>
            <a:spLocks/>
          </p:cNvSpPr>
          <p:nvPr userDrawn="1"/>
        </p:nvSpPr>
        <p:spPr bwMode="auto">
          <a:xfrm>
            <a:off x="11132708" y="1422401"/>
            <a:ext cx="2108196" cy="2108200"/>
          </a:xfrm>
          <a:custGeom>
            <a:avLst/>
            <a:gdLst>
              <a:gd name="T0" fmla="*/ 1589 w 3161"/>
              <a:gd name="T1" fmla="*/ 3156 h 3161"/>
              <a:gd name="T2" fmla="*/ 1589 w 3161"/>
              <a:gd name="T3" fmla="*/ 3156 h 3161"/>
              <a:gd name="T4" fmla="*/ 4 w 3161"/>
              <a:gd name="T5" fmla="*/ 1589 h 3161"/>
              <a:gd name="T6" fmla="*/ 4 w 3161"/>
              <a:gd name="T7" fmla="*/ 1589 h 3161"/>
              <a:gd name="T8" fmla="*/ 1571 w 3161"/>
              <a:gd name="T9" fmla="*/ 5 h 3161"/>
              <a:gd name="T10" fmla="*/ 3156 w 3161"/>
              <a:gd name="T11" fmla="*/ 1571 h 3161"/>
              <a:gd name="T12" fmla="*/ 3156 w 3161"/>
              <a:gd name="T13" fmla="*/ 1571 h 3161"/>
              <a:gd name="T14" fmla="*/ 1589 w 3161"/>
              <a:gd name="T15" fmla="*/ 3156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61" h="3161">
                <a:moveTo>
                  <a:pt x="1589" y="3156"/>
                </a:moveTo>
                <a:lnTo>
                  <a:pt x="1589" y="3156"/>
                </a:lnTo>
                <a:cubicBezTo>
                  <a:pt x="718" y="3161"/>
                  <a:pt x="8" y="2459"/>
                  <a:pt x="4" y="1589"/>
                </a:cubicBezTo>
                <a:lnTo>
                  <a:pt x="4" y="1589"/>
                </a:lnTo>
                <a:cubicBezTo>
                  <a:pt x="0" y="718"/>
                  <a:pt x="701" y="9"/>
                  <a:pt x="1571" y="5"/>
                </a:cubicBezTo>
                <a:cubicBezTo>
                  <a:pt x="2442" y="0"/>
                  <a:pt x="3152" y="701"/>
                  <a:pt x="3156" y="1571"/>
                </a:cubicBezTo>
                <a:lnTo>
                  <a:pt x="3156" y="1571"/>
                </a:lnTo>
                <a:cubicBezTo>
                  <a:pt x="3161" y="2442"/>
                  <a:pt x="2459" y="3152"/>
                  <a:pt x="1589" y="3156"/>
                </a:cubicBez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/>
          </a:p>
        </p:txBody>
      </p:sp>
      <p:sp>
        <p:nvSpPr>
          <p:cNvPr id="87" name="Freeform 5">
            <a:extLst>
              <a:ext uri="{FF2B5EF4-FFF2-40B4-BE49-F238E27FC236}">
                <a16:creationId xmlns:a16="http://schemas.microsoft.com/office/drawing/2014/main" id="{C4741B8F-57E4-4FEC-A849-0F7A6EB7B535}"/>
              </a:ext>
            </a:extLst>
          </p:cNvPr>
          <p:cNvSpPr>
            <a:spLocks/>
          </p:cNvSpPr>
          <p:nvPr userDrawn="1"/>
        </p:nvSpPr>
        <p:spPr bwMode="auto">
          <a:xfrm>
            <a:off x="8105775" y="431800"/>
            <a:ext cx="1757363" cy="1757363"/>
          </a:xfrm>
          <a:custGeom>
            <a:avLst/>
            <a:gdLst>
              <a:gd name="T0" fmla="*/ 765 w 1531"/>
              <a:gd name="T1" fmla="*/ 0 h 1531"/>
              <a:gd name="T2" fmla="*/ 765 w 1531"/>
              <a:gd name="T3" fmla="*/ 0 h 1531"/>
              <a:gd name="T4" fmla="*/ 0 w 1531"/>
              <a:gd name="T5" fmla="*/ 1531 h 1531"/>
              <a:gd name="T6" fmla="*/ 1531 w 1531"/>
              <a:gd name="T7" fmla="*/ 1531 h 1531"/>
              <a:gd name="T8" fmla="*/ 765 w 1531"/>
              <a:gd name="T9" fmla="*/ 0 h 1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1" h="1531">
                <a:moveTo>
                  <a:pt x="765" y="0"/>
                </a:moveTo>
                <a:lnTo>
                  <a:pt x="765" y="0"/>
                </a:lnTo>
                <a:lnTo>
                  <a:pt x="0" y="1531"/>
                </a:lnTo>
                <a:lnTo>
                  <a:pt x="1531" y="1531"/>
                </a:lnTo>
                <a:lnTo>
                  <a:pt x="765" y="0"/>
                </a:lnTo>
                <a:close/>
              </a:path>
            </a:pathLst>
          </a:custGeom>
          <a:solidFill>
            <a:srgbClr val="003067"/>
          </a:solidFill>
          <a:ln w="127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6DBB31B3-7A32-4218-AC05-51F4C0F6387E}"/>
              </a:ext>
            </a:extLst>
          </p:cNvPr>
          <p:cNvSpPr>
            <a:spLocks/>
          </p:cNvSpPr>
          <p:nvPr userDrawn="1"/>
        </p:nvSpPr>
        <p:spPr bwMode="auto">
          <a:xfrm>
            <a:off x="1039522" y="423636"/>
            <a:ext cx="441325" cy="431800"/>
          </a:xfrm>
          <a:custGeom>
            <a:avLst/>
            <a:gdLst>
              <a:gd name="T0" fmla="*/ 278 w 278"/>
              <a:gd name="T1" fmla="*/ 272 h 272"/>
              <a:gd name="T2" fmla="*/ 139 w 278"/>
              <a:gd name="T3" fmla="*/ 0 h 272"/>
              <a:gd name="T4" fmla="*/ 0 w 278"/>
              <a:gd name="T5" fmla="*/ 272 h 272"/>
              <a:gd name="T6" fmla="*/ 31 w 278"/>
              <a:gd name="T7" fmla="*/ 272 h 272"/>
              <a:gd name="T8" fmla="*/ 139 w 278"/>
              <a:gd name="T9" fmla="*/ 57 h 272"/>
              <a:gd name="T10" fmla="*/ 250 w 278"/>
              <a:gd name="T11" fmla="*/ 272 h 272"/>
              <a:gd name="T12" fmla="*/ 278 w 278"/>
              <a:gd name="T13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" h="272">
                <a:moveTo>
                  <a:pt x="278" y="272"/>
                </a:moveTo>
                <a:lnTo>
                  <a:pt x="139" y="0"/>
                </a:lnTo>
                <a:lnTo>
                  <a:pt x="0" y="272"/>
                </a:lnTo>
                <a:lnTo>
                  <a:pt x="31" y="272"/>
                </a:lnTo>
                <a:lnTo>
                  <a:pt x="139" y="57"/>
                </a:lnTo>
                <a:lnTo>
                  <a:pt x="250" y="272"/>
                </a:lnTo>
                <a:lnTo>
                  <a:pt x="278" y="272"/>
                </a:lnTo>
                <a:close/>
              </a:path>
            </a:pathLst>
          </a:custGeom>
          <a:solidFill>
            <a:schemeClr val="tx1"/>
          </a:solidFill>
          <a:ln w="127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9" name="Rectangle 6">
            <a:extLst>
              <a:ext uri="{FF2B5EF4-FFF2-40B4-BE49-F238E27FC236}">
                <a16:creationId xmlns:a16="http://schemas.microsoft.com/office/drawing/2014/main" id="{BB419D4A-AE79-4B2C-BA0D-5654333B7D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684" y="437924"/>
            <a:ext cx="171450" cy="417513"/>
          </a:xfrm>
          <a:prstGeom prst="rect">
            <a:avLst/>
          </a:prstGeom>
          <a:solidFill>
            <a:schemeClr val="tx1"/>
          </a:solidFill>
          <a:ln w="127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0DF23E1F-01D0-4701-BB49-49592ADF8133}"/>
              </a:ext>
            </a:extLst>
          </p:cNvPr>
          <p:cNvSpPr>
            <a:spLocks/>
          </p:cNvSpPr>
          <p:nvPr userDrawn="1"/>
        </p:nvSpPr>
        <p:spPr bwMode="auto">
          <a:xfrm>
            <a:off x="755359" y="437924"/>
            <a:ext cx="247650" cy="417513"/>
          </a:xfrm>
          <a:custGeom>
            <a:avLst/>
            <a:gdLst>
              <a:gd name="T0" fmla="*/ 0 w 66"/>
              <a:gd name="T1" fmla="*/ 23 h 110"/>
              <a:gd name="T2" fmla="*/ 7 w 66"/>
              <a:gd name="T3" fmla="*/ 22 h 110"/>
              <a:gd name="T4" fmla="*/ 42 w 66"/>
              <a:gd name="T5" fmla="*/ 55 h 110"/>
              <a:gd name="T6" fmla="*/ 7 w 66"/>
              <a:gd name="T7" fmla="*/ 88 h 110"/>
              <a:gd name="T8" fmla="*/ 0 w 66"/>
              <a:gd name="T9" fmla="*/ 88 h 110"/>
              <a:gd name="T10" fmla="*/ 0 w 66"/>
              <a:gd name="T11" fmla="*/ 110 h 110"/>
              <a:gd name="T12" fmla="*/ 9 w 66"/>
              <a:gd name="T13" fmla="*/ 110 h 110"/>
              <a:gd name="T14" fmla="*/ 66 w 66"/>
              <a:gd name="T15" fmla="*/ 55 h 110"/>
              <a:gd name="T16" fmla="*/ 8 w 66"/>
              <a:gd name="T17" fmla="*/ 0 h 110"/>
              <a:gd name="T18" fmla="*/ 0 w 66"/>
              <a:gd name="T19" fmla="*/ 0 h 110"/>
              <a:gd name="T20" fmla="*/ 0 w 66"/>
              <a:gd name="T21" fmla="*/ 23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110">
                <a:moveTo>
                  <a:pt x="0" y="23"/>
                </a:moveTo>
                <a:cubicBezTo>
                  <a:pt x="7" y="22"/>
                  <a:pt x="7" y="22"/>
                  <a:pt x="7" y="22"/>
                </a:cubicBezTo>
                <a:cubicBezTo>
                  <a:pt x="28" y="22"/>
                  <a:pt x="42" y="37"/>
                  <a:pt x="42" y="55"/>
                </a:cubicBezTo>
                <a:cubicBezTo>
                  <a:pt x="42" y="73"/>
                  <a:pt x="28" y="88"/>
                  <a:pt x="7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0"/>
                  <a:pt x="0" y="110"/>
                  <a:pt x="0" y="110"/>
                </a:cubicBezTo>
                <a:cubicBezTo>
                  <a:pt x="0" y="110"/>
                  <a:pt x="0" y="110"/>
                  <a:pt x="9" y="110"/>
                </a:cubicBezTo>
                <a:cubicBezTo>
                  <a:pt x="43" y="110"/>
                  <a:pt x="66" y="86"/>
                  <a:pt x="66" y="55"/>
                </a:cubicBezTo>
                <a:cubicBezTo>
                  <a:pt x="66" y="24"/>
                  <a:pt x="42" y="0"/>
                  <a:pt x="8" y="0"/>
                </a:cubicBezTo>
                <a:cubicBezTo>
                  <a:pt x="0" y="0"/>
                  <a:pt x="0" y="0"/>
                  <a:pt x="0" y="0"/>
                </a:cubicBezTo>
                <a:lnTo>
                  <a:pt x="0" y="23"/>
                </a:lnTo>
                <a:close/>
              </a:path>
            </a:pathLst>
          </a:custGeom>
          <a:solidFill>
            <a:schemeClr val="tx1"/>
          </a:solidFill>
          <a:ln w="127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554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A54D5CF5-B3FC-4499-8979-835AFDF68E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86488" y="0"/>
            <a:ext cx="6005512" cy="6858000"/>
          </a:xfrm>
          <a:custGeom>
            <a:avLst/>
            <a:gdLst>
              <a:gd name="connsiteX0" fmla="*/ 5998411 w 6005512"/>
              <a:gd name="connsiteY0" fmla="*/ 5816455 h 6858000"/>
              <a:gd name="connsiteX1" fmla="*/ 6004214 w 6005512"/>
              <a:gd name="connsiteY1" fmla="*/ 5816455 h 6858000"/>
              <a:gd name="connsiteX2" fmla="*/ 6005512 w 6005512"/>
              <a:gd name="connsiteY2" fmla="*/ 5816521 h 6858000"/>
              <a:gd name="connsiteX3" fmla="*/ 6005512 w 6005512"/>
              <a:gd name="connsiteY3" fmla="*/ 6858000 h 6858000"/>
              <a:gd name="connsiteX4" fmla="*/ 4965469 w 6005512"/>
              <a:gd name="connsiteY4" fmla="*/ 6858000 h 6858000"/>
              <a:gd name="connsiteX5" fmla="*/ 4969785 w 6005512"/>
              <a:gd name="connsiteY5" fmla="*/ 6758057 h 6858000"/>
              <a:gd name="connsiteX6" fmla="*/ 5264229 w 6005512"/>
              <a:gd name="connsiteY6" fmla="*/ 6125507 h 6858000"/>
              <a:gd name="connsiteX7" fmla="*/ 5998411 w 6005512"/>
              <a:gd name="connsiteY7" fmla="*/ 5816455 h 6858000"/>
              <a:gd name="connsiteX8" fmla="*/ 5996959 w 6005512"/>
              <a:gd name="connsiteY8" fmla="*/ 5527716 h 6858000"/>
              <a:gd name="connsiteX9" fmla="*/ 6002763 w 6005512"/>
              <a:gd name="connsiteY9" fmla="*/ 5527716 h 6858000"/>
              <a:gd name="connsiteX10" fmla="*/ 6005512 w 6005512"/>
              <a:gd name="connsiteY10" fmla="*/ 5527855 h 6858000"/>
              <a:gd name="connsiteX11" fmla="*/ 6005512 w 6005512"/>
              <a:gd name="connsiteY11" fmla="*/ 5809266 h 6858000"/>
              <a:gd name="connsiteX12" fmla="*/ 6004214 w 6005512"/>
              <a:gd name="connsiteY12" fmla="*/ 5809200 h 6858000"/>
              <a:gd name="connsiteX13" fmla="*/ 5998411 w 6005512"/>
              <a:gd name="connsiteY13" fmla="*/ 5809200 h 6858000"/>
              <a:gd name="connsiteX14" fmla="*/ 5258425 w 6005512"/>
              <a:gd name="connsiteY14" fmla="*/ 6121155 h 6858000"/>
              <a:gd name="connsiteX15" fmla="*/ 4961145 w 6005512"/>
              <a:gd name="connsiteY15" fmla="*/ 6758485 h 6858000"/>
              <a:gd name="connsiteX16" fmla="*/ 4956827 w 6005512"/>
              <a:gd name="connsiteY16" fmla="*/ 6858000 h 6858000"/>
              <a:gd name="connsiteX17" fmla="*/ 4676672 w 6005512"/>
              <a:gd name="connsiteY17" fmla="*/ 6858000 h 6858000"/>
              <a:gd name="connsiteX18" fmla="*/ 4682909 w 6005512"/>
              <a:gd name="connsiteY18" fmla="*/ 6724761 h 6858000"/>
              <a:gd name="connsiteX19" fmla="*/ 5996959 w 6005512"/>
              <a:gd name="connsiteY19" fmla="*/ 5527716 h 6858000"/>
              <a:gd name="connsiteX20" fmla="*/ 5994057 w 6005512"/>
              <a:gd name="connsiteY20" fmla="*/ 5246231 h 6858000"/>
              <a:gd name="connsiteX21" fmla="*/ 5999861 w 6005512"/>
              <a:gd name="connsiteY21" fmla="*/ 5246231 h 6858000"/>
              <a:gd name="connsiteX22" fmla="*/ 6005512 w 6005512"/>
              <a:gd name="connsiteY22" fmla="*/ 5246516 h 6858000"/>
              <a:gd name="connsiteX23" fmla="*/ 6005512 w 6005512"/>
              <a:gd name="connsiteY23" fmla="*/ 5520594 h 6858000"/>
              <a:gd name="connsiteX24" fmla="*/ 6002763 w 6005512"/>
              <a:gd name="connsiteY24" fmla="*/ 5520461 h 6858000"/>
              <a:gd name="connsiteX25" fmla="*/ 5996959 w 6005512"/>
              <a:gd name="connsiteY25" fmla="*/ 5520461 h 6858000"/>
              <a:gd name="connsiteX26" fmla="*/ 5055291 w 6005512"/>
              <a:gd name="connsiteY26" fmla="*/ 5916571 h 6858000"/>
              <a:gd name="connsiteX27" fmla="*/ 4675269 w 6005512"/>
              <a:gd name="connsiteY27" fmla="*/ 6727457 h 6858000"/>
              <a:gd name="connsiteX28" fmla="*/ 4669414 w 6005512"/>
              <a:gd name="connsiteY28" fmla="*/ 6858000 h 6858000"/>
              <a:gd name="connsiteX29" fmla="*/ 4388073 w 6005512"/>
              <a:gd name="connsiteY29" fmla="*/ 6858000 h 6858000"/>
              <a:gd name="connsiteX30" fmla="*/ 4395658 w 6005512"/>
              <a:gd name="connsiteY30" fmla="*/ 6698662 h 6858000"/>
              <a:gd name="connsiteX31" fmla="*/ 5994057 w 6005512"/>
              <a:gd name="connsiteY31" fmla="*/ 5246231 h 6858000"/>
              <a:gd name="connsiteX32" fmla="*/ 5995508 w 6005512"/>
              <a:gd name="connsiteY32" fmla="*/ 4969100 h 6858000"/>
              <a:gd name="connsiteX33" fmla="*/ 6005512 w 6005512"/>
              <a:gd name="connsiteY33" fmla="*/ 4969100 h 6858000"/>
              <a:gd name="connsiteX34" fmla="*/ 6005512 w 6005512"/>
              <a:gd name="connsiteY34" fmla="*/ 5237797 h 6858000"/>
              <a:gd name="connsiteX35" fmla="*/ 5999861 w 6005512"/>
              <a:gd name="connsiteY35" fmla="*/ 5237525 h 6858000"/>
              <a:gd name="connsiteX36" fmla="*/ 5994057 w 6005512"/>
              <a:gd name="connsiteY36" fmla="*/ 5237525 h 6858000"/>
              <a:gd name="connsiteX37" fmla="*/ 4850708 w 6005512"/>
              <a:gd name="connsiteY37" fmla="*/ 5717790 h 6858000"/>
              <a:gd name="connsiteX38" fmla="*/ 4387885 w 6005512"/>
              <a:gd name="connsiteY38" fmla="*/ 6701816 h 6858000"/>
              <a:gd name="connsiteX39" fmla="*/ 4380807 w 6005512"/>
              <a:gd name="connsiteY39" fmla="*/ 6858000 h 6858000"/>
              <a:gd name="connsiteX40" fmla="*/ 4114241 w 6005512"/>
              <a:gd name="connsiteY40" fmla="*/ 6858000 h 6858000"/>
              <a:gd name="connsiteX41" fmla="*/ 4122596 w 6005512"/>
              <a:gd name="connsiteY41" fmla="*/ 6678079 h 6858000"/>
              <a:gd name="connsiteX42" fmla="*/ 5995508 w 6005512"/>
              <a:gd name="connsiteY42" fmla="*/ 4969100 h 6858000"/>
              <a:gd name="connsiteX43" fmla="*/ 4524374 w 6005512"/>
              <a:gd name="connsiteY43" fmla="*/ 437924 h 6858000"/>
              <a:gd name="connsiteX44" fmla="*/ 4524374 w 6005512"/>
              <a:gd name="connsiteY44" fmla="*/ 855437 h 6858000"/>
              <a:gd name="connsiteX45" fmla="*/ 4695824 w 6005512"/>
              <a:gd name="connsiteY45" fmla="*/ 855437 h 6858000"/>
              <a:gd name="connsiteX46" fmla="*/ 4695824 w 6005512"/>
              <a:gd name="connsiteY46" fmla="*/ 437924 h 6858000"/>
              <a:gd name="connsiteX47" fmla="*/ 4845049 w 6005512"/>
              <a:gd name="connsiteY47" fmla="*/ 437924 h 6858000"/>
              <a:gd name="connsiteX48" fmla="*/ 4845049 w 6005512"/>
              <a:gd name="connsiteY48" fmla="*/ 525222 h 6858000"/>
              <a:gd name="connsiteX49" fmla="*/ 4871315 w 6005512"/>
              <a:gd name="connsiteY49" fmla="*/ 521427 h 6858000"/>
              <a:gd name="connsiteX50" fmla="*/ 5002644 w 6005512"/>
              <a:gd name="connsiteY50" fmla="*/ 646681 h 6858000"/>
              <a:gd name="connsiteX51" fmla="*/ 4871315 w 6005512"/>
              <a:gd name="connsiteY51" fmla="*/ 771934 h 6858000"/>
              <a:gd name="connsiteX52" fmla="*/ 4845049 w 6005512"/>
              <a:gd name="connsiteY52" fmla="*/ 771934 h 6858000"/>
              <a:gd name="connsiteX53" fmla="*/ 4845049 w 6005512"/>
              <a:gd name="connsiteY53" fmla="*/ 855437 h 6858000"/>
              <a:gd name="connsiteX54" fmla="*/ 4878819 w 6005512"/>
              <a:gd name="connsiteY54" fmla="*/ 855437 h 6858000"/>
              <a:gd name="connsiteX55" fmla="*/ 5092699 w 6005512"/>
              <a:gd name="connsiteY55" fmla="*/ 646681 h 6858000"/>
              <a:gd name="connsiteX56" fmla="*/ 4875067 w 6005512"/>
              <a:gd name="connsiteY56" fmla="*/ 437924 h 6858000"/>
              <a:gd name="connsiteX57" fmla="*/ 4845049 w 6005512"/>
              <a:gd name="connsiteY57" fmla="*/ 437924 h 6858000"/>
              <a:gd name="connsiteX58" fmla="*/ 5349874 w 6005512"/>
              <a:gd name="connsiteY58" fmla="*/ 423636 h 6858000"/>
              <a:gd name="connsiteX59" fmla="*/ 5129212 w 6005512"/>
              <a:gd name="connsiteY59" fmla="*/ 855436 h 6858000"/>
              <a:gd name="connsiteX60" fmla="*/ 5178424 w 6005512"/>
              <a:gd name="connsiteY60" fmla="*/ 855436 h 6858000"/>
              <a:gd name="connsiteX61" fmla="*/ 5349874 w 6005512"/>
              <a:gd name="connsiteY61" fmla="*/ 514124 h 6858000"/>
              <a:gd name="connsiteX62" fmla="*/ 5526087 w 6005512"/>
              <a:gd name="connsiteY62" fmla="*/ 855436 h 6858000"/>
              <a:gd name="connsiteX63" fmla="*/ 5570537 w 6005512"/>
              <a:gd name="connsiteY63" fmla="*/ 855436 h 6858000"/>
              <a:gd name="connsiteX64" fmla="*/ 0 w 6005512"/>
              <a:gd name="connsiteY64" fmla="*/ 0 h 6858000"/>
              <a:gd name="connsiteX65" fmla="*/ 6005512 w 6005512"/>
              <a:gd name="connsiteY65" fmla="*/ 0 h 6858000"/>
              <a:gd name="connsiteX66" fmla="*/ 6005512 w 6005512"/>
              <a:gd name="connsiteY66" fmla="*/ 4960394 h 6858000"/>
              <a:gd name="connsiteX67" fmla="*/ 5995508 w 6005512"/>
              <a:gd name="connsiteY67" fmla="*/ 4960394 h 6858000"/>
              <a:gd name="connsiteX68" fmla="*/ 4656280 w 6005512"/>
              <a:gd name="connsiteY68" fmla="*/ 5524814 h 6858000"/>
              <a:gd name="connsiteX69" fmla="*/ 4113553 w 6005512"/>
              <a:gd name="connsiteY69" fmla="*/ 6682396 h 6858000"/>
              <a:gd name="connsiteX70" fmla="*/ 4105526 w 6005512"/>
              <a:gd name="connsiteY70" fmla="*/ 6858000 h 6858000"/>
              <a:gd name="connsiteX71" fmla="*/ 0 w 6005512"/>
              <a:gd name="connsiteY71" fmla="*/ 6858000 h 6858000"/>
              <a:gd name="connsiteX72" fmla="*/ 0 w 6005512"/>
              <a:gd name="connsiteY72" fmla="*/ 4312114 h 6858000"/>
              <a:gd name="connsiteX73" fmla="*/ 111339 w 6005512"/>
              <a:gd name="connsiteY73" fmla="*/ 4307133 h 6858000"/>
              <a:gd name="connsiteX74" fmla="*/ 1209605 w 6005512"/>
              <a:gd name="connsiteY74" fmla="*/ 3103895 h 6858000"/>
              <a:gd name="connsiteX75" fmla="*/ 802 w 6005512"/>
              <a:gd name="connsiteY75" fmla="*/ 1881974 h 6858000"/>
              <a:gd name="connsiteX76" fmla="*/ 0 w 6005512"/>
              <a:gd name="connsiteY76" fmla="*/ 188201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6005512" h="6858000">
                <a:moveTo>
                  <a:pt x="5998411" y="5816455"/>
                </a:moveTo>
                <a:cubicBezTo>
                  <a:pt x="5999862" y="5816455"/>
                  <a:pt x="6002764" y="5816455"/>
                  <a:pt x="6004214" y="5816455"/>
                </a:cubicBezTo>
                <a:lnTo>
                  <a:pt x="6005512" y="5816521"/>
                </a:lnTo>
                <a:lnTo>
                  <a:pt x="6005512" y="6858000"/>
                </a:lnTo>
                <a:lnTo>
                  <a:pt x="4965469" y="6858000"/>
                </a:lnTo>
                <a:lnTo>
                  <a:pt x="4969785" y="6758057"/>
                </a:lnTo>
                <a:cubicBezTo>
                  <a:pt x="4991745" y="6519713"/>
                  <a:pt x="5094105" y="6298171"/>
                  <a:pt x="5264229" y="6125507"/>
                </a:cubicBezTo>
                <a:cubicBezTo>
                  <a:pt x="5458657" y="5928178"/>
                  <a:pt x="5719828" y="5817906"/>
                  <a:pt x="5998411" y="5816455"/>
                </a:cubicBezTo>
                <a:close/>
                <a:moveTo>
                  <a:pt x="5996959" y="5527716"/>
                </a:moveTo>
                <a:cubicBezTo>
                  <a:pt x="5998410" y="5527716"/>
                  <a:pt x="6001312" y="5527716"/>
                  <a:pt x="6002763" y="5527716"/>
                </a:cubicBezTo>
                <a:lnTo>
                  <a:pt x="6005512" y="5527855"/>
                </a:lnTo>
                <a:lnTo>
                  <a:pt x="6005512" y="5809266"/>
                </a:lnTo>
                <a:lnTo>
                  <a:pt x="6004214" y="5809200"/>
                </a:lnTo>
                <a:cubicBezTo>
                  <a:pt x="6002764" y="5809200"/>
                  <a:pt x="5999862" y="5809200"/>
                  <a:pt x="5998411" y="5809200"/>
                </a:cubicBezTo>
                <a:cubicBezTo>
                  <a:pt x="5718377" y="5812102"/>
                  <a:pt x="5454304" y="5922374"/>
                  <a:pt x="5258425" y="6121155"/>
                </a:cubicBezTo>
                <a:cubicBezTo>
                  <a:pt x="5087032" y="6295088"/>
                  <a:pt x="4983402" y="6517899"/>
                  <a:pt x="4961145" y="6758485"/>
                </a:cubicBezTo>
                <a:lnTo>
                  <a:pt x="4956827" y="6858000"/>
                </a:lnTo>
                <a:lnTo>
                  <a:pt x="4676672" y="6858000"/>
                </a:lnTo>
                <a:lnTo>
                  <a:pt x="4682909" y="6724761"/>
                </a:lnTo>
                <a:cubicBezTo>
                  <a:pt x="4748234" y="6058901"/>
                  <a:pt x="5311384" y="5533157"/>
                  <a:pt x="5996959" y="5527716"/>
                </a:cubicBezTo>
                <a:close/>
                <a:moveTo>
                  <a:pt x="5994057" y="5246231"/>
                </a:moveTo>
                <a:cubicBezTo>
                  <a:pt x="5995509" y="5246231"/>
                  <a:pt x="5998410" y="5246231"/>
                  <a:pt x="5999861" y="5246231"/>
                </a:cubicBezTo>
                <a:lnTo>
                  <a:pt x="6005512" y="5246516"/>
                </a:lnTo>
                <a:lnTo>
                  <a:pt x="6005512" y="5520594"/>
                </a:lnTo>
                <a:lnTo>
                  <a:pt x="6002763" y="5520461"/>
                </a:lnTo>
                <a:cubicBezTo>
                  <a:pt x="6001312" y="5520461"/>
                  <a:pt x="5998410" y="5520461"/>
                  <a:pt x="5996959" y="5520461"/>
                </a:cubicBezTo>
                <a:cubicBezTo>
                  <a:pt x="5640025" y="5523363"/>
                  <a:pt x="5306306" y="5664105"/>
                  <a:pt x="5055291" y="5916571"/>
                </a:cubicBezTo>
                <a:cubicBezTo>
                  <a:pt x="4836923" y="6137478"/>
                  <a:pt x="4704093" y="6421706"/>
                  <a:pt x="4675269" y="6727457"/>
                </a:cubicBezTo>
                <a:lnTo>
                  <a:pt x="4669414" y="6858000"/>
                </a:lnTo>
                <a:lnTo>
                  <a:pt x="4388073" y="6858000"/>
                </a:lnTo>
                <a:lnTo>
                  <a:pt x="4395658" y="6698662"/>
                </a:lnTo>
                <a:cubicBezTo>
                  <a:pt x="4475744" y="5889807"/>
                  <a:pt x="5161574" y="5253032"/>
                  <a:pt x="5994057" y="5246231"/>
                </a:cubicBezTo>
                <a:close/>
                <a:moveTo>
                  <a:pt x="5995508" y="4969100"/>
                </a:moveTo>
                <a:lnTo>
                  <a:pt x="6005512" y="4969100"/>
                </a:lnTo>
                <a:lnTo>
                  <a:pt x="6005512" y="5237797"/>
                </a:lnTo>
                <a:lnTo>
                  <a:pt x="5999861" y="5237525"/>
                </a:lnTo>
                <a:cubicBezTo>
                  <a:pt x="5998410" y="5237525"/>
                  <a:pt x="5995509" y="5237525"/>
                  <a:pt x="5994057" y="5237525"/>
                </a:cubicBezTo>
                <a:cubicBezTo>
                  <a:pt x="5561674" y="5241878"/>
                  <a:pt x="5155408" y="5411639"/>
                  <a:pt x="4850708" y="5717790"/>
                </a:cubicBezTo>
                <a:cubicBezTo>
                  <a:pt x="4584096" y="5985672"/>
                  <a:pt x="4423017" y="6330205"/>
                  <a:pt x="4387885" y="6701816"/>
                </a:cubicBezTo>
                <a:lnTo>
                  <a:pt x="4380807" y="6858000"/>
                </a:lnTo>
                <a:lnTo>
                  <a:pt x="4114241" y="6858000"/>
                </a:lnTo>
                <a:lnTo>
                  <a:pt x="4122596" y="6678079"/>
                </a:lnTo>
                <a:cubicBezTo>
                  <a:pt x="4215599" y="5724728"/>
                  <a:pt x="5018836" y="4974541"/>
                  <a:pt x="5995508" y="4969100"/>
                </a:cubicBezTo>
                <a:close/>
                <a:moveTo>
                  <a:pt x="4524374" y="437924"/>
                </a:moveTo>
                <a:lnTo>
                  <a:pt x="4524374" y="855437"/>
                </a:lnTo>
                <a:lnTo>
                  <a:pt x="4695824" y="855437"/>
                </a:lnTo>
                <a:lnTo>
                  <a:pt x="4695824" y="437924"/>
                </a:lnTo>
                <a:close/>
                <a:moveTo>
                  <a:pt x="4845049" y="437924"/>
                </a:moveTo>
                <a:lnTo>
                  <a:pt x="4845049" y="525222"/>
                </a:lnTo>
                <a:cubicBezTo>
                  <a:pt x="4871315" y="521427"/>
                  <a:pt x="4871315" y="521427"/>
                  <a:pt x="4871315" y="521427"/>
                </a:cubicBezTo>
                <a:cubicBezTo>
                  <a:pt x="4950113" y="521427"/>
                  <a:pt x="5002644" y="578360"/>
                  <a:pt x="5002644" y="646681"/>
                </a:cubicBezTo>
                <a:cubicBezTo>
                  <a:pt x="5002644" y="715001"/>
                  <a:pt x="4950113" y="771934"/>
                  <a:pt x="4871315" y="771934"/>
                </a:cubicBezTo>
                <a:cubicBezTo>
                  <a:pt x="4845049" y="771934"/>
                  <a:pt x="4845049" y="771934"/>
                  <a:pt x="4845049" y="771934"/>
                </a:cubicBezTo>
                <a:cubicBezTo>
                  <a:pt x="4845049" y="855437"/>
                  <a:pt x="4845049" y="855437"/>
                  <a:pt x="4845049" y="855437"/>
                </a:cubicBezTo>
                <a:cubicBezTo>
                  <a:pt x="4845049" y="855437"/>
                  <a:pt x="4845049" y="855437"/>
                  <a:pt x="4878819" y="855437"/>
                </a:cubicBezTo>
                <a:cubicBezTo>
                  <a:pt x="5006397" y="855437"/>
                  <a:pt x="5092699" y="764343"/>
                  <a:pt x="5092699" y="646681"/>
                </a:cubicBezTo>
                <a:cubicBezTo>
                  <a:pt x="5092699" y="529018"/>
                  <a:pt x="5002644" y="437924"/>
                  <a:pt x="4875067" y="437924"/>
                </a:cubicBezTo>
                <a:cubicBezTo>
                  <a:pt x="4845049" y="437924"/>
                  <a:pt x="4845049" y="437924"/>
                  <a:pt x="4845049" y="437924"/>
                </a:cubicBezTo>
                <a:close/>
                <a:moveTo>
                  <a:pt x="5349874" y="423636"/>
                </a:moveTo>
                <a:lnTo>
                  <a:pt x="5129212" y="855436"/>
                </a:lnTo>
                <a:lnTo>
                  <a:pt x="5178424" y="855436"/>
                </a:lnTo>
                <a:lnTo>
                  <a:pt x="5349874" y="514124"/>
                </a:lnTo>
                <a:lnTo>
                  <a:pt x="5526087" y="855436"/>
                </a:lnTo>
                <a:lnTo>
                  <a:pt x="5570537" y="855436"/>
                </a:lnTo>
                <a:close/>
                <a:moveTo>
                  <a:pt x="0" y="0"/>
                </a:moveTo>
                <a:lnTo>
                  <a:pt x="6005512" y="0"/>
                </a:lnTo>
                <a:lnTo>
                  <a:pt x="6005512" y="4960394"/>
                </a:lnTo>
                <a:lnTo>
                  <a:pt x="5995508" y="4960394"/>
                </a:lnTo>
                <a:cubicBezTo>
                  <a:pt x="5489126" y="4963296"/>
                  <a:pt x="5013214" y="5163527"/>
                  <a:pt x="4656280" y="5524814"/>
                </a:cubicBezTo>
                <a:cubicBezTo>
                  <a:pt x="4343963" y="5839671"/>
                  <a:pt x="4154953" y="6245620"/>
                  <a:pt x="4113553" y="6682396"/>
                </a:cubicBezTo>
                <a:lnTo>
                  <a:pt x="4105526" y="6858000"/>
                </a:lnTo>
                <a:lnTo>
                  <a:pt x="0" y="6858000"/>
                </a:lnTo>
                <a:lnTo>
                  <a:pt x="0" y="4312114"/>
                </a:lnTo>
                <a:lnTo>
                  <a:pt x="111339" y="4307133"/>
                </a:lnTo>
                <a:cubicBezTo>
                  <a:pt x="725152" y="4248358"/>
                  <a:pt x="1206712" y="3733079"/>
                  <a:pt x="1209605" y="3103895"/>
                </a:cubicBezTo>
                <a:cubicBezTo>
                  <a:pt x="1212691" y="2431992"/>
                  <a:pt x="671931" y="1885060"/>
                  <a:pt x="802" y="1881974"/>
                </a:cubicBezTo>
                <a:lnTo>
                  <a:pt x="0" y="188201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7F54E62E-87AE-403C-BFE7-4CC1764BAD28}"/>
              </a:ext>
            </a:extLst>
          </p:cNvPr>
          <p:cNvSpPr>
            <a:spLocks/>
          </p:cNvSpPr>
          <p:nvPr userDrawn="1"/>
        </p:nvSpPr>
        <p:spPr bwMode="auto">
          <a:xfrm>
            <a:off x="2365853" y="5476641"/>
            <a:ext cx="763110" cy="763109"/>
          </a:xfrm>
          <a:custGeom>
            <a:avLst/>
            <a:gdLst>
              <a:gd name="T0" fmla="*/ 765 w 1531"/>
              <a:gd name="T1" fmla="*/ 0 h 1531"/>
              <a:gd name="T2" fmla="*/ 765 w 1531"/>
              <a:gd name="T3" fmla="*/ 0 h 1531"/>
              <a:gd name="T4" fmla="*/ 0 w 1531"/>
              <a:gd name="T5" fmla="*/ 1531 h 1531"/>
              <a:gd name="T6" fmla="*/ 1531 w 1531"/>
              <a:gd name="T7" fmla="*/ 1531 h 1531"/>
              <a:gd name="T8" fmla="*/ 765 w 1531"/>
              <a:gd name="T9" fmla="*/ 0 h 1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1" h="1531">
                <a:moveTo>
                  <a:pt x="765" y="0"/>
                </a:moveTo>
                <a:lnTo>
                  <a:pt x="765" y="0"/>
                </a:lnTo>
                <a:lnTo>
                  <a:pt x="0" y="1531"/>
                </a:lnTo>
                <a:lnTo>
                  <a:pt x="1531" y="1531"/>
                </a:lnTo>
                <a:lnTo>
                  <a:pt x="765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1" name="Rektangel 56">
            <a:extLst>
              <a:ext uri="{FF2B5EF4-FFF2-40B4-BE49-F238E27FC236}">
                <a16:creationId xmlns:a16="http://schemas.microsoft.com/office/drawing/2014/main" id="{4D771E7D-AF1A-4A05-84DE-426468EEE447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433388" y="4312114"/>
            <a:ext cx="1297260" cy="1401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C7ED35B-29CC-47AA-AEE5-2C4A2CABFD6D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186488" y="1881973"/>
            <a:ext cx="1209619" cy="2430141"/>
          </a:xfrm>
          <a:custGeom>
            <a:avLst/>
            <a:gdLst>
              <a:gd name="connsiteX0" fmla="*/ 1208817 w 1209619"/>
              <a:gd name="connsiteY0" fmla="*/ 0 h 2430141"/>
              <a:gd name="connsiteX1" fmla="*/ 14 w 1209619"/>
              <a:gd name="connsiteY1" fmla="*/ 1221920 h 2430141"/>
              <a:gd name="connsiteX2" fmla="*/ 1098280 w 1209619"/>
              <a:gd name="connsiteY2" fmla="*/ 2425160 h 2430141"/>
              <a:gd name="connsiteX3" fmla="*/ 1209619 w 1209619"/>
              <a:gd name="connsiteY3" fmla="*/ 2430141 h 2430141"/>
              <a:gd name="connsiteX4" fmla="*/ 1209619 w 1209619"/>
              <a:gd name="connsiteY4" fmla="*/ 36 h 243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619" h="2430141">
                <a:moveTo>
                  <a:pt x="1208817" y="0"/>
                </a:moveTo>
                <a:cubicBezTo>
                  <a:pt x="537688" y="3086"/>
                  <a:pt x="-3072" y="550018"/>
                  <a:pt x="14" y="1221920"/>
                </a:cubicBezTo>
                <a:cubicBezTo>
                  <a:pt x="2907" y="1851105"/>
                  <a:pt x="484467" y="2366385"/>
                  <a:pt x="1098280" y="2425160"/>
                </a:cubicBezTo>
                <a:lnTo>
                  <a:pt x="1209619" y="2430141"/>
                </a:lnTo>
                <a:lnTo>
                  <a:pt x="1209619" y="36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5A8AA6-6390-464B-946D-258ACB2CC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8" y="409254"/>
            <a:ext cx="5572126" cy="81937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0BDAD-C5A1-4828-BB85-0F4F02A72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3388" y="1603375"/>
            <a:ext cx="5572125" cy="270827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5742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387" y="1603374"/>
            <a:ext cx="11323637" cy="4638675"/>
          </a:xfrm>
        </p:spPr>
        <p:txBody>
          <a:bodyPr>
            <a:noAutofit/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B9BEC9A-5CC4-4E99-8D38-FB5113FD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61111" y="6676212"/>
            <a:ext cx="1738652" cy="181787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F809B65-7C09-4A1F-9F9D-DC561101E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384" y="6676212"/>
            <a:ext cx="5946705" cy="181787"/>
          </a:xfrm>
          <a:prstGeom prst="rect">
            <a:avLst/>
          </a:prstGeom>
        </p:spPr>
        <p:txBody>
          <a:bodyPr/>
          <a:lstStyle/>
          <a:p>
            <a:r>
              <a:rPr lang="da-DK"/>
              <a:t>Titel - Indsættes via </a:t>
            </a:r>
            <a:r>
              <a:rPr lang="da-DK" err="1"/>
              <a:t>Insert</a:t>
            </a:r>
            <a:r>
              <a:rPr lang="da-DK"/>
              <a:t>&gt;Header&amp; </a:t>
            </a:r>
            <a:r>
              <a:rPr lang="da-DK" err="1"/>
              <a:t>Foter</a:t>
            </a:r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B822F51-BA93-4DF3-9007-645FAB42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5924" y="6676212"/>
            <a:ext cx="661100" cy="181787"/>
          </a:xfrm>
          <a:prstGeom prst="rect">
            <a:avLst/>
          </a:prstGeom>
        </p:spPr>
        <p:txBody>
          <a:bodyPr/>
          <a:lstStyle/>
          <a:p>
            <a:fld id="{5FA90D83-6E58-40AC-B906-2FE37F1AF38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94B192-8C23-46C2-A1B4-4062298F8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a-DK" noProof="0"/>
              <a:t>Tekst i én linje</a:t>
            </a:r>
            <a:br>
              <a:rPr lang="da-DK" noProof="0"/>
            </a:br>
            <a:r>
              <a:rPr lang="da-DK" noProof="0"/>
              <a:t>Klik bold fra for underrubrik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93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(sto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388" y="1603375"/>
            <a:ext cx="7489825" cy="4638675"/>
          </a:xfrm>
        </p:spPr>
        <p:txBody>
          <a:bodyPr>
            <a:noAutofit/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4DA8264-016F-49CC-87D4-D3DA9E3416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2600" y="0"/>
            <a:ext cx="4089400" cy="6675438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EC8AE-0226-4CB8-8371-D3491E234FE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9061111" y="6676212"/>
            <a:ext cx="1738652" cy="181787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63741-4FF7-4E6D-B539-25946B299DB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33384" y="6676212"/>
            <a:ext cx="5946705" cy="181787"/>
          </a:xfrm>
          <a:prstGeom prst="rect">
            <a:avLst/>
          </a:prstGeom>
        </p:spPr>
        <p:txBody>
          <a:bodyPr/>
          <a:lstStyle/>
          <a:p>
            <a:r>
              <a:rPr lang="da-DK"/>
              <a:t>Titel - Indsættes via </a:t>
            </a:r>
            <a:r>
              <a:rPr lang="da-DK" err="1"/>
              <a:t>Insert</a:t>
            </a:r>
            <a:r>
              <a:rPr lang="da-DK"/>
              <a:t>&gt;Header&amp; </a:t>
            </a:r>
            <a:r>
              <a:rPr lang="da-DK" err="1"/>
              <a:t>Foter</a:t>
            </a:r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AE8C4-8776-4238-A5B9-CDC7BAD3D2D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095924" y="6676212"/>
            <a:ext cx="661100" cy="181787"/>
          </a:xfrm>
          <a:prstGeom prst="rect">
            <a:avLst/>
          </a:prstGeom>
        </p:spPr>
        <p:txBody>
          <a:bodyPr/>
          <a:lstStyle/>
          <a:p>
            <a:fld id="{5FA90D83-6E58-40AC-B906-2FE37F1AF38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DCE0B-D286-4251-B63F-24E6174A6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388" y="409254"/>
            <a:ext cx="7489826" cy="819375"/>
          </a:xfrm>
        </p:spPr>
        <p:txBody>
          <a:bodyPr/>
          <a:lstStyle/>
          <a:p>
            <a:r>
              <a:rPr lang="da-DK" noProof="0"/>
              <a:t>Tekst i én linje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79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429D87D-98C1-409B-9C5F-235B4C1B2E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" y="0"/>
            <a:ext cx="12191999" cy="6858000"/>
          </a:xfrm>
          <a:custGeom>
            <a:avLst/>
            <a:gdLst>
              <a:gd name="connsiteX0" fmla="*/ 2740023 w 12191999"/>
              <a:gd name="connsiteY0" fmla="*/ 1857376 h 6858000"/>
              <a:gd name="connsiteX1" fmla="*/ 1390648 w 12191999"/>
              <a:gd name="connsiteY1" fmla="*/ 3206751 h 6858000"/>
              <a:gd name="connsiteX2" fmla="*/ 2740023 w 12191999"/>
              <a:gd name="connsiteY2" fmla="*/ 4556126 h 6858000"/>
              <a:gd name="connsiteX3" fmla="*/ 4089398 w 12191999"/>
              <a:gd name="connsiteY3" fmla="*/ 3206751 h 6858000"/>
              <a:gd name="connsiteX4" fmla="*/ 2740023 w 12191999"/>
              <a:gd name="connsiteY4" fmla="*/ 1857376 h 6858000"/>
              <a:gd name="connsiteX5" fmla="*/ 755357 w 12191999"/>
              <a:gd name="connsiteY5" fmla="*/ 437924 h 6858000"/>
              <a:gd name="connsiteX6" fmla="*/ 755357 w 12191999"/>
              <a:gd name="connsiteY6" fmla="*/ 525222 h 6858000"/>
              <a:gd name="connsiteX7" fmla="*/ 781623 w 12191999"/>
              <a:gd name="connsiteY7" fmla="*/ 521427 h 6858000"/>
              <a:gd name="connsiteX8" fmla="*/ 912953 w 12191999"/>
              <a:gd name="connsiteY8" fmla="*/ 646681 h 6858000"/>
              <a:gd name="connsiteX9" fmla="*/ 781623 w 12191999"/>
              <a:gd name="connsiteY9" fmla="*/ 771934 h 6858000"/>
              <a:gd name="connsiteX10" fmla="*/ 755357 w 12191999"/>
              <a:gd name="connsiteY10" fmla="*/ 771934 h 6858000"/>
              <a:gd name="connsiteX11" fmla="*/ 755357 w 12191999"/>
              <a:gd name="connsiteY11" fmla="*/ 855437 h 6858000"/>
              <a:gd name="connsiteX12" fmla="*/ 789128 w 12191999"/>
              <a:gd name="connsiteY12" fmla="*/ 855437 h 6858000"/>
              <a:gd name="connsiteX13" fmla="*/ 1003007 w 12191999"/>
              <a:gd name="connsiteY13" fmla="*/ 646681 h 6858000"/>
              <a:gd name="connsiteX14" fmla="*/ 785375 w 12191999"/>
              <a:gd name="connsiteY14" fmla="*/ 437924 h 6858000"/>
              <a:gd name="connsiteX15" fmla="*/ 755357 w 12191999"/>
              <a:gd name="connsiteY15" fmla="*/ 437924 h 6858000"/>
              <a:gd name="connsiteX16" fmla="*/ 434682 w 12191999"/>
              <a:gd name="connsiteY16" fmla="*/ 437924 h 6858000"/>
              <a:gd name="connsiteX17" fmla="*/ 434682 w 12191999"/>
              <a:gd name="connsiteY17" fmla="*/ 855437 h 6858000"/>
              <a:gd name="connsiteX18" fmla="*/ 606132 w 12191999"/>
              <a:gd name="connsiteY18" fmla="*/ 855437 h 6858000"/>
              <a:gd name="connsiteX19" fmla="*/ 606132 w 12191999"/>
              <a:gd name="connsiteY19" fmla="*/ 437924 h 6858000"/>
              <a:gd name="connsiteX20" fmla="*/ 1260183 w 12191999"/>
              <a:gd name="connsiteY20" fmla="*/ 423636 h 6858000"/>
              <a:gd name="connsiteX21" fmla="*/ 1039520 w 12191999"/>
              <a:gd name="connsiteY21" fmla="*/ 855436 h 6858000"/>
              <a:gd name="connsiteX22" fmla="*/ 1088733 w 12191999"/>
              <a:gd name="connsiteY22" fmla="*/ 855436 h 6858000"/>
              <a:gd name="connsiteX23" fmla="*/ 1260183 w 12191999"/>
              <a:gd name="connsiteY23" fmla="*/ 514124 h 6858000"/>
              <a:gd name="connsiteX24" fmla="*/ 1436396 w 12191999"/>
              <a:gd name="connsiteY24" fmla="*/ 855436 h 6858000"/>
              <a:gd name="connsiteX25" fmla="*/ 1480845 w 12191999"/>
              <a:gd name="connsiteY25" fmla="*/ 855436 h 6858000"/>
              <a:gd name="connsiteX26" fmla="*/ 0 w 12191999"/>
              <a:gd name="connsiteY26" fmla="*/ 0 h 6858000"/>
              <a:gd name="connsiteX27" fmla="*/ 12191999 w 12191999"/>
              <a:gd name="connsiteY27" fmla="*/ 0 h 6858000"/>
              <a:gd name="connsiteX28" fmla="*/ 12191999 w 12191999"/>
              <a:gd name="connsiteY28" fmla="*/ 6858000 h 6858000"/>
              <a:gd name="connsiteX29" fmla="*/ 10796585 w 12191999"/>
              <a:gd name="connsiteY29" fmla="*/ 6858000 h 6858000"/>
              <a:gd name="connsiteX30" fmla="*/ 10796585 w 12191999"/>
              <a:gd name="connsiteY30" fmla="*/ 6242050 h 6858000"/>
              <a:gd name="connsiteX31" fmla="*/ 9058272 w 12191999"/>
              <a:gd name="connsiteY31" fmla="*/ 6242050 h 6858000"/>
              <a:gd name="connsiteX32" fmla="*/ 9058272 w 12191999"/>
              <a:gd name="connsiteY32" fmla="*/ 6858000 h 6858000"/>
              <a:gd name="connsiteX33" fmla="*/ 0 w 12191999"/>
              <a:gd name="connsiteY3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91999" h="6858000">
                <a:moveTo>
                  <a:pt x="2740023" y="1857376"/>
                </a:moveTo>
                <a:cubicBezTo>
                  <a:pt x="1994784" y="1857376"/>
                  <a:pt x="1390648" y="2461512"/>
                  <a:pt x="1390648" y="3206751"/>
                </a:cubicBezTo>
                <a:cubicBezTo>
                  <a:pt x="1390648" y="3951990"/>
                  <a:pt x="1994784" y="4556126"/>
                  <a:pt x="2740023" y="4556126"/>
                </a:cubicBezTo>
                <a:cubicBezTo>
                  <a:pt x="3485262" y="4556126"/>
                  <a:pt x="4089398" y="3951990"/>
                  <a:pt x="4089398" y="3206751"/>
                </a:cubicBezTo>
                <a:cubicBezTo>
                  <a:pt x="4089398" y="2461512"/>
                  <a:pt x="3485262" y="1857376"/>
                  <a:pt x="2740023" y="1857376"/>
                </a:cubicBezTo>
                <a:close/>
                <a:moveTo>
                  <a:pt x="755357" y="437924"/>
                </a:moveTo>
                <a:lnTo>
                  <a:pt x="755357" y="525222"/>
                </a:lnTo>
                <a:cubicBezTo>
                  <a:pt x="781623" y="521427"/>
                  <a:pt x="781623" y="521427"/>
                  <a:pt x="781623" y="521427"/>
                </a:cubicBezTo>
                <a:cubicBezTo>
                  <a:pt x="860421" y="521427"/>
                  <a:pt x="912953" y="578360"/>
                  <a:pt x="912953" y="646681"/>
                </a:cubicBezTo>
                <a:cubicBezTo>
                  <a:pt x="912953" y="715001"/>
                  <a:pt x="860421" y="771934"/>
                  <a:pt x="781623" y="771934"/>
                </a:cubicBezTo>
                <a:cubicBezTo>
                  <a:pt x="755357" y="771934"/>
                  <a:pt x="755357" y="771934"/>
                  <a:pt x="755357" y="771934"/>
                </a:cubicBezTo>
                <a:cubicBezTo>
                  <a:pt x="755357" y="855437"/>
                  <a:pt x="755357" y="855437"/>
                  <a:pt x="755357" y="855437"/>
                </a:cubicBezTo>
                <a:cubicBezTo>
                  <a:pt x="755357" y="855437"/>
                  <a:pt x="755357" y="855437"/>
                  <a:pt x="789128" y="855437"/>
                </a:cubicBezTo>
                <a:cubicBezTo>
                  <a:pt x="916705" y="855437"/>
                  <a:pt x="1003007" y="764343"/>
                  <a:pt x="1003007" y="646681"/>
                </a:cubicBezTo>
                <a:cubicBezTo>
                  <a:pt x="1003007" y="529018"/>
                  <a:pt x="912953" y="437924"/>
                  <a:pt x="785375" y="437924"/>
                </a:cubicBezTo>
                <a:cubicBezTo>
                  <a:pt x="755357" y="437924"/>
                  <a:pt x="755357" y="437924"/>
                  <a:pt x="755357" y="437924"/>
                </a:cubicBezTo>
                <a:close/>
                <a:moveTo>
                  <a:pt x="434682" y="437924"/>
                </a:moveTo>
                <a:lnTo>
                  <a:pt x="434682" y="855437"/>
                </a:lnTo>
                <a:lnTo>
                  <a:pt x="606132" y="855437"/>
                </a:lnTo>
                <a:lnTo>
                  <a:pt x="606132" y="437924"/>
                </a:lnTo>
                <a:close/>
                <a:moveTo>
                  <a:pt x="1260183" y="423636"/>
                </a:moveTo>
                <a:lnTo>
                  <a:pt x="1039520" y="855436"/>
                </a:lnTo>
                <a:lnTo>
                  <a:pt x="1088733" y="855436"/>
                </a:lnTo>
                <a:lnTo>
                  <a:pt x="1260183" y="514124"/>
                </a:lnTo>
                <a:lnTo>
                  <a:pt x="1436396" y="855436"/>
                </a:lnTo>
                <a:lnTo>
                  <a:pt x="1480845" y="855436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10796585" y="6858000"/>
                </a:lnTo>
                <a:lnTo>
                  <a:pt x="10796585" y="6242050"/>
                </a:lnTo>
                <a:lnTo>
                  <a:pt x="9058272" y="6242050"/>
                </a:lnTo>
                <a:lnTo>
                  <a:pt x="905827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C7C3E8-9128-4B1F-B5AC-ECD1977ECA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0651" y="1857376"/>
            <a:ext cx="2698750" cy="2698750"/>
          </a:xfrm>
          <a:prstGeom prst="ellipse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="1">
                <a:solidFill>
                  <a:schemeClr val="tx2"/>
                </a:solidFill>
              </a:defRPr>
            </a:lvl1pPr>
            <a:lvl2pPr marL="0" indent="0" algn="ctr">
              <a:buNone/>
              <a:defRPr sz="1800">
                <a:solidFill>
                  <a:schemeClr val="accent2"/>
                </a:solidFill>
              </a:defRPr>
            </a:lvl2pPr>
            <a:lvl3pPr marL="504000" indent="0">
              <a:buNone/>
              <a:defRPr>
                <a:solidFill>
                  <a:schemeClr val="accent2"/>
                </a:solidFill>
              </a:defRPr>
            </a:lvl3pPr>
            <a:lvl4pPr marL="756000" indent="0">
              <a:buNone/>
              <a:defRPr>
                <a:solidFill>
                  <a:schemeClr val="accent2"/>
                </a:solidFill>
              </a:defRPr>
            </a:lvl4pPr>
            <a:lvl5pPr marL="1008000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da-DK"/>
              <a:t>Edit Master </a:t>
            </a:r>
            <a:br>
              <a:rPr lang="da-DK"/>
            </a:br>
            <a:r>
              <a:rPr lang="da-DK" err="1"/>
              <a:t>text</a:t>
            </a:r>
            <a:r>
              <a:rPr lang="da-DK"/>
              <a:t> styles</a:t>
            </a:r>
          </a:p>
          <a:p>
            <a:pPr lvl="1"/>
            <a:r>
              <a:rPr lang="da-DK"/>
              <a:t>Dette er </a:t>
            </a:r>
            <a:r>
              <a:rPr lang="da-DK" err="1"/>
              <a:t>nivau</a:t>
            </a:r>
            <a:r>
              <a:rPr lang="da-DK"/>
              <a:t> to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950EDDE-E32F-48AE-B376-264339264E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58275" y="6242050"/>
            <a:ext cx="1738313" cy="615950"/>
          </a:xfrm>
          <a:solidFill>
            <a:schemeClr val="accent2"/>
          </a:solidFill>
        </p:spPr>
        <p:txBody>
          <a:bodyPr lIns="108000" tIns="0" rIns="108000" anchor="ctr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252000" indent="0">
              <a:buNone/>
              <a:defRPr sz="1200">
                <a:solidFill>
                  <a:schemeClr val="bg1"/>
                </a:solidFill>
              </a:defRPr>
            </a:lvl2pPr>
            <a:lvl3pPr marL="504000" indent="0">
              <a:buNone/>
              <a:defRPr sz="1200">
                <a:solidFill>
                  <a:schemeClr val="bg1"/>
                </a:solidFill>
              </a:defRPr>
            </a:lvl3pPr>
            <a:lvl4pPr marL="756000" indent="0">
              <a:buNone/>
              <a:defRPr sz="1200">
                <a:solidFill>
                  <a:schemeClr val="bg1"/>
                </a:solidFill>
              </a:defRPr>
            </a:lvl4pPr>
            <a:lvl5pPr marL="10080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C0ECB9B6-6843-4850-9204-4E30699E0880}"/>
              </a:ext>
            </a:extLst>
          </p:cNvPr>
          <p:cNvSpPr>
            <a:spLocks/>
          </p:cNvSpPr>
          <p:nvPr userDrawn="1"/>
        </p:nvSpPr>
        <p:spPr bwMode="auto">
          <a:xfrm>
            <a:off x="1039522" y="423636"/>
            <a:ext cx="441325" cy="431800"/>
          </a:xfrm>
          <a:custGeom>
            <a:avLst/>
            <a:gdLst>
              <a:gd name="T0" fmla="*/ 278 w 278"/>
              <a:gd name="T1" fmla="*/ 272 h 272"/>
              <a:gd name="T2" fmla="*/ 139 w 278"/>
              <a:gd name="T3" fmla="*/ 0 h 272"/>
              <a:gd name="T4" fmla="*/ 0 w 278"/>
              <a:gd name="T5" fmla="*/ 272 h 272"/>
              <a:gd name="T6" fmla="*/ 31 w 278"/>
              <a:gd name="T7" fmla="*/ 272 h 272"/>
              <a:gd name="T8" fmla="*/ 139 w 278"/>
              <a:gd name="T9" fmla="*/ 57 h 272"/>
              <a:gd name="T10" fmla="*/ 250 w 278"/>
              <a:gd name="T11" fmla="*/ 272 h 272"/>
              <a:gd name="T12" fmla="*/ 278 w 278"/>
              <a:gd name="T13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8" h="272">
                <a:moveTo>
                  <a:pt x="278" y="272"/>
                </a:moveTo>
                <a:lnTo>
                  <a:pt x="139" y="0"/>
                </a:lnTo>
                <a:lnTo>
                  <a:pt x="0" y="272"/>
                </a:lnTo>
                <a:lnTo>
                  <a:pt x="31" y="272"/>
                </a:lnTo>
                <a:lnTo>
                  <a:pt x="139" y="57"/>
                </a:lnTo>
                <a:lnTo>
                  <a:pt x="250" y="272"/>
                </a:lnTo>
                <a:lnTo>
                  <a:pt x="278" y="2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4CC40059-B2C8-4C1D-816B-2E2467C00B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684" y="437924"/>
            <a:ext cx="171450" cy="417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3FE9E939-CE11-4CD6-AC92-440A1DCE08E9}"/>
              </a:ext>
            </a:extLst>
          </p:cNvPr>
          <p:cNvSpPr>
            <a:spLocks/>
          </p:cNvSpPr>
          <p:nvPr userDrawn="1"/>
        </p:nvSpPr>
        <p:spPr bwMode="auto">
          <a:xfrm>
            <a:off x="755359" y="437924"/>
            <a:ext cx="247650" cy="417513"/>
          </a:xfrm>
          <a:custGeom>
            <a:avLst/>
            <a:gdLst>
              <a:gd name="T0" fmla="*/ 0 w 66"/>
              <a:gd name="T1" fmla="*/ 23 h 110"/>
              <a:gd name="T2" fmla="*/ 7 w 66"/>
              <a:gd name="T3" fmla="*/ 22 h 110"/>
              <a:gd name="T4" fmla="*/ 42 w 66"/>
              <a:gd name="T5" fmla="*/ 55 h 110"/>
              <a:gd name="T6" fmla="*/ 7 w 66"/>
              <a:gd name="T7" fmla="*/ 88 h 110"/>
              <a:gd name="T8" fmla="*/ 0 w 66"/>
              <a:gd name="T9" fmla="*/ 88 h 110"/>
              <a:gd name="T10" fmla="*/ 0 w 66"/>
              <a:gd name="T11" fmla="*/ 110 h 110"/>
              <a:gd name="T12" fmla="*/ 9 w 66"/>
              <a:gd name="T13" fmla="*/ 110 h 110"/>
              <a:gd name="T14" fmla="*/ 66 w 66"/>
              <a:gd name="T15" fmla="*/ 55 h 110"/>
              <a:gd name="T16" fmla="*/ 8 w 66"/>
              <a:gd name="T17" fmla="*/ 0 h 110"/>
              <a:gd name="T18" fmla="*/ 0 w 66"/>
              <a:gd name="T19" fmla="*/ 0 h 110"/>
              <a:gd name="T20" fmla="*/ 0 w 66"/>
              <a:gd name="T21" fmla="*/ 23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110">
                <a:moveTo>
                  <a:pt x="0" y="23"/>
                </a:moveTo>
                <a:cubicBezTo>
                  <a:pt x="7" y="22"/>
                  <a:pt x="7" y="22"/>
                  <a:pt x="7" y="22"/>
                </a:cubicBezTo>
                <a:cubicBezTo>
                  <a:pt x="28" y="22"/>
                  <a:pt x="42" y="37"/>
                  <a:pt x="42" y="55"/>
                </a:cubicBezTo>
                <a:cubicBezTo>
                  <a:pt x="42" y="73"/>
                  <a:pt x="28" y="88"/>
                  <a:pt x="7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0"/>
                  <a:pt x="0" y="110"/>
                  <a:pt x="0" y="110"/>
                </a:cubicBezTo>
                <a:cubicBezTo>
                  <a:pt x="0" y="110"/>
                  <a:pt x="0" y="110"/>
                  <a:pt x="9" y="110"/>
                </a:cubicBezTo>
                <a:cubicBezTo>
                  <a:pt x="43" y="110"/>
                  <a:pt x="66" y="86"/>
                  <a:pt x="66" y="55"/>
                </a:cubicBezTo>
                <a:cubicBezTo>
                  <a:pt x="66" y="24"/>
                  <a:pt x="42" y="0"/>
                  <a:pt x="8" y="0"/>
                </a:cubicBezTo>
                <a:cubicBezTo>
                  <a:pt x="0" y="0"/>
                  <a:pt x="0" y="0"/>
                  <a:pt x="0" y="0"/>
                </a:cubicBezTo>
                <a:lnTo>
                  <a:pt x="0" y="2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753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3388" y="1862608"/>
            <a:ext cx="11323636" cy="4191351"/>
          </a:xfrm>
        </p:spPr>
        <p:txBody>
          <a:bodyPr tIns="2124000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Text Placeholder 26"/>
          <p:cNvSpPr>
            <a:spLocks noGrp="1"/>
          </p:cNvSpPr>
          <p:nvPr>
            <p:ph type="body" sz="quarter" idx="15" hasCustomPrompt="1"/>
          </p:nvPr>
        </p:nvSpPr>
        <p:spPr>
          <a:xfrm>
            <a:off x="433388" y="1420868"/>
            <a:ext cx="11323636" cy="433858"/>
          </a:xfrm>
        </p:spPr>
        <p:txBody>
          <a:bodyPr wrap="none" anchor="ctr">
            <a:noAutofit/>
          </a:bodyPr>
          <a:lstStyle>
            <a:lvl1pPr marL="0" indent="0">
              <a:lnSpc>
                <a:spcPct val="100000"/>
              </a:lnSpc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/>
              <a:t>Graf overskrift</a:t>
            </a:r>
          </a:p>
        </p:txBody>
      </p:sp>
      <p:sp>
        <p:nvSpPr>
          <p:cNvPr id="10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33387" y="6143401"/>
            <a:ext cx="11323637" cy="14750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/>
              <a:t>Billedtekst eller notetekst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3E8D1C-9A0C-41CB-B25B-E09BD900B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/>
              <a:t>Tekst i én linje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723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AA0F30F-4D9A-4D13-935B-9AB2F9E0C4ED}"/>
              </a:ext>
            </a:extLst>
          </p:cNvPr>
          <p:cNvSpPr/>
          <p:nvPr userDrawn="1"/>
        </p:nvSpPr>
        <p:spPr>
          <a:xfrm>
            <a:off x="0" y="6676213"/>
            <a:ext cx="12192000" cy="181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0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33387" y="409254"/>
            <a:ext cx="11323637" cy="81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/>
              <a:t>Tekst i én linje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33387" y="1602400"/>
            <a:ext cx="11323638" cy="46404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9061111" y="6676212"/>
            <a:ext cx="1738652" cy="18178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900" b="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433384" y="6676212"/>
            <a:ext cx="5946705" cy="18178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da-DK"/>
              <a:t>Titel - Indsættes via </a:t>
            </a:r>
            <a:r>
              <a:rPr lang="da-DK" err="1"/>
              <a:t>Insert</a:t>
            </a:r>
            <a:r>
              <a:rPr lang="da-DK"/>
              <a:t>&gt;Header&amp; </a:t>
            </a:r>
            <a:r>
              <a:rPr lang="da-DK" err="1"/>
              <a:t>Foter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1095924" y="6676212"/>
            <a:ext cx="661100" cy="18178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fld id="{5FA90D83-6E58-40AC-B906-2FE37F1AF38C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CDF2EF6-FAA2-4516-8463-A4AC03912C02}"/>
              </a:ext>
            </a:extLst>
          </p:cNvPr>
          <p:cNvGrpSpPr/>
          <p:nvPr userDrawn="1"/>
        </p:nvGrpSpPr>
        <p:grpSpPr>
          <a:xfrm>
            <a:off x="-249451" y="-261257"/>
            <a:ext cx="12689310" cy="7373501"/>
            <a:chOff x="-249451" y="-261257"/>
            <a:chExt cx="12689310" cy="7373501"/>
          </a:xfrm>
        </p:grpSpPr>
        <p:sp>
          <p:nvSpPr>
            <p:cNvPr id="13" name="Rectangle 5"/>
            <p:cNvSpPr>
              <a:spLocks noChangeArrowheads="1"/>
            </p:cNvSpPr>
            <p:nvPr userDrawn="1"/>
          </p:nvSpPr>
          <p:spPr bwMode="auto">
            <a:xfrm>
              <a:off x="12270680" y="1428975"/>
              <a:ext cx="169179" cy="4318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da-DK"/>
            </a:p>
          </p:txBody>
        </p:sp>
        <p:sp>
          <p:nvSpPr>
            <p:cNvPr id="14" name="Rectangle 5"/>
            <p:cNvSpPr>
              <a:spLocks noChangeArrowheads="1"/>
            </p:cNvSpPr>
            <p:nvPr userDrawn="1"/>
          </p:nvSpPr>
          <p:spPr bwMode="auto">
            <a:xfrm>
              <a:off x="12270680" y="6423025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18" name="Rectangle 5"/>
            <p:cNvSpPr>
              <a:spLocks noChangeArrowheads="1"/>
            </p:cNvSpPr>
            <p:nvPr userDrawn="1"/>
          </p:nvSpPr>
          <p:spPr bwMode="auto">
            <a:xfrm>
              <a:off x="12270680" y="4842275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19" name="Rectangle 5"/>
            <p:cNvSpPr>
              <a:spLocks noChangeArrowheads="1"/>
            </p:cNvSpPr>
            <p:nvPr userDrawn="1"/>
          </p:nvSpPr>
          <p:spPr bwMode="auto">
            <a:xfrm>
              <a:off x="12270680" y="4051900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21" name="Rectangle 5"/>
            <p:cNvSpPr>
              <a:spLocks noChangeArrowheads="1"/>
            </p:cNvSpPr>
            <p:nvPr userDrawn="1"/>
          </p:nvSpPr>
          <p:spPr bwMode="auto">
            <a:xfrm>
              <a:off x="12270680" y="3261525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12270680" y="5632650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23" name="Rectangle 5"/>
            <p:cNvSpPr>
              <a:spLocks noChangeArrowheads="1"/>
            </p:cNvSpPr>
            <p:nvPr userDrawn="1"/>
          </p:nvSpPr>
          <p:spPr bwMode="auto">
            <a:xfrm>
              <a:off x="12270680" y="2471150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24" name="Rectangle 5"/>
            <p:cNvSpPr>
              <a:spLocks noChangeArrowheads="1"/>
            </p:cNvSpPr>
            <p:nvPr userDrawn="1"/>
          </p:nvSpPr>
          <p:spPr bwMode="auto">
            <a:xfrm rot="5400000">
              <a:off x="11746513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25" name="Rectangle 5"/>
            <p:cNvSpPr>
              <a:spLocks noChangeArrowheads="1"/>
            </p:cNvSpPr>
            <p:nvPr userDrawn="1"/>
          </p:nvSpPr>
          <p:spPr bwMode="auto">
            <a:xfrm rot="5400000">
              <a:off x="10787871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26" name="Rectangle 5"/>
            <p:cNvSpPr>
              <a:spLocks noChangeArrowheads="1"/>
            </p:cNvSpPr>
            <p:nvPr userDrawn="1"/>
          </p:nvSpPr>
          <p:spPr bwMode="auto">
            <a:xfrm rot="5400000">
              <a:off x="9829235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27" name="Rectangle 5"/>
            <p:cNvSpPr>
              <a:spLocks noChangeArrowheads="1"/>
            </p:cNvSpPr>
            <p:nvPr userDrawn="1"/>
          </p:nvSpPr>
          <p:spPr bwMode="auto">
            <a:xfrm rot="5400000">
              <a:off x="8870599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28" name="Rectangle 5"/>
            <p:cNvSpPr>
              <a:spLocks noChangeArrowheads="1"/>
            </p:cNvSpPr>
            <p:nvPr userDrawn="1"/>
          </p:nvSpPr>
          <p:spPr bwMode="auto">
            <a:xfrm rot="5400000">
              <a:off x="7911963" y="-250745"/>
              <a:ext cx="201026" cy="180002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29" name="Rectangle 5"/>
            <p:cNvSpPr>
              <a:spLocks noChangeArrowheads="1"/>
            </p:cNvSpPr>
            <p:nvPr userDrawn="1"/>
          </p:nvSpPr>
          <p:spPr bwMode="auto">
            <a:xfrm rot="5400000">
              <a:off x="6953327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30" name="Rectangle 5"/>
            <p:cNvSpPr>
              <a:spLocks noChangeArrowheads="1"/>
            </p:cNvSpPr>
            <p:nvPr userDrawn="1"/>
          </p:nvSpPr>
          <p:spPr bwMode="auto">
            <a:xfrm rot="5400000">
              <a:off x="5994691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31" name="Rectangle 5"/>
            <p:cNvSpPr>
              <a:spLocks noChangeArrowheads="1"/>
            </p:cNvSpPr>
            <p:nvPr userDrawn="1"/>
          </p:nvSpPr>
          <p:spPr bwMode="auto">
            <a:xfrm rot="5400000">
              <a:off x="5036055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32" name="Rectangle 5"/>
            <p:cNvSpPr>
              <a:spLocks noChangeArrowheads="1"/>
            </p:cNvSpPr>
            <p:nvPr userDrawn="1"/>
          </p:nvSpPr>
          <p:spPr bwMode="auto">
            <a:xfrm rot="5400000">
              <a:off x="4077419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33" name="Rectangle 5"/>
            <p:cNvSpPr>
              <a:spLocks noChangeArrowheads="1"/>
            </p:cNvSpPr>
            <p:nvPr userDrawn="1"/>
          </p:nvSpPr>
          <p:spPr bwMode="auto">
            <a:xfrm rot="5400000">
              <a:off x="3118783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34" name="Rectangle 5"/>
            <p:cNvSpPr>
              <a:spLocks noChangeArrowheads="1"/>
            </p:cNvSpPr>
            <p:nvPr userDrawn="1"/>
          </p:nvSpPr>
          <p:spPr bwMode="auto">
            <a:xfrm rot="5400000">
              <a:off x="2160147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35" name="Rectangle 5"/>
            <p:cNvSpPr>
              <a:spLocks noChangeArrowheads="1"/>
            </p:cNvSpPr>
            <p:nvPr userDrawn="1"/>
          </p:nvSpPr>
          <p:spPr bwMode="auto">
            <a:xfrm rot="5400000">
              <a:off x="1201511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36" name="Rectangle 5"/>
            <p:cNvSpPr>
              <a:spLocks noChangeArrowheads="1"/>
            </p:cNvSpPr>
            <p:nvPr userDrawn="1"/>
          </p:nvSpPr>
          <p:spPr bwMode="auto">
            <a:xfrm rot="5400000">
              <a:off x="242876" y="-250746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38" name="Rectangle 5"/>
            <p:cNvSpPr>
              <a:spLocks noChangeArrowheads="1"/>
            </p:cNvSpPr>
            <p:nvPr userDrawn="1"/>
          </p:nvSpPr>
          <p:spPr bwMode="auto">
            <a:xfrm>
              <a:off x="-249451" y="6242823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39" name="Rectangle 5"/>
            <p:cNvSpPr>
              <a:spLocks noChangeArrowheads="1"/>
            </p:cNvSpPr>
            <p:nvPr userDrawn="1"/>
          </p:nvSpPr>
          <p:spPr bwMode="auto">
            <a:xfrm>
              <a:off x="-249451" y="5278740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40" name="Rectangle 5"/>
            <p:cNvSpPr>
              <a:spLocks noChangeArrowheads="1"/>
            </p:cNvSpPr>
            <p:nvPr userDrawn="1"/>
          </p:nvSpPr>
          <p:spPr bwMode="auto">
            <a:xfrm>
              <a:off x="-249451" y="4314655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41" name="Rectangle 5"/>
            <p:cNvSpPr>
              <a:spLocks noChangeArrowheads="1"/>
            </p:cNvSpPr>
            <p:nvPr userDrawn="1"/>
          </p:nvSpPr>
          <p:spPr bwMode="auto">
            <a:xfrm>
              <a:off x="-249451" y="3350570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-249451" y="2386485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44" name="Rectangle 5"/>
            <p:cNvSpPr>
              <a:spLocks noChangeArrowheads="1"/>
            </p:cNvSpPr>
            <p:nvPr userDrawn="1"/>
          </p:nvSpPr>
          <p:spPr bwMode="auto">
            <a:xfrm rot="5400000">
              <a:off x="11746514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45" name="Rectangle 5"/>
            <p:cNvSpPr>
              <a:spLocks noChangeArrowheads="1"/>
            </p:cNvSpPr>
            <p:nvPr userDrawn="1"/>
          </p:nvSpPr>
          <p:spPr bwMode="auto">
            <a:xfrm rot="5400000">
              <a:off x="10787883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46" name="Rectangle 5"/>
            <p:cNvSpPr>
              <a:spLocks noChangeArrowheads="1"/>
            </p:cNvSpPr>
            <p:nvPr userDrawn="1"/>
          </p:nvSpPr>
          <p:spPr bwMode="auto">
            <a:xfrm rot="5400000">
              <a:off x="9829246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47" name="Rectangle 5"/>
            <p:cNvSpPr>
              <a:spLocks noChangeArrowheads="1"/>
            </p:cNvSpPr>
            <p:nvPr userDrawn="1"/>
          </p:nvSpPr>
          <p:spPr bwMode="auto">
            <a:xfrm rot="5400000">
              <a:off x="8870609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48" name="Rectangle 5"/>
            <p:cNvSpPr>
              <a:spLocks noChangeArrowheads="1"/>
            </p:cNvSpPr>
            <p:nvPr userDrawn="1"/>
          </p:nvSpPr>
          <p:spPr bwMode="auto">
            <a:xfrm rot="5400000">
              <a:off x="7911972" y="6921730"/>
              <a:ext cx="201026" cy="180002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49" name="Rectangle 5"/>
            <p:cNvSpPr>
              <a:spLocks noChangeArrowheads="1"/>
            </p:cNvSpPr>
            <p:nvPr userDrawn="1"/>
          </p:nvSpPr>
          <p:spPr bwMode="auto">
            <a:xfrm rot="5400000">
              <a:off x="6953336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50" name="Rectangle 5"/>
            <p:cNvSpPr>
              <a:spLocks noChangeArrowheads="1"/>
            </p:cNvSpPr>
            <p:nvPr userDrawn="1"/>
          </p:nvSpPr>
          <p:spPr bwMode="auto">
            <a:xfrm rot="5400000">
              <a:off x="5994699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51" name="Rectangle 5"/>
            <p:cNvSpPr>
              <a:spLocks noChangeArrowheads="1"/>
            </p:cNvSpPr>
            <p:nvPr userDrawn="1"/>
          </p:nvSpPr>
          <p:spPr bwMode="auto">
            <a:xfrm rot="5400000">
              <a:off x="5036062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52" name="Rectangle 5"/>
            <p:cNvSpPr>
              <a:spLocks noChangeArrowheads="1"/>
            </p:cNvSpPr>
            <p:nvPr userDrawn="1"/>
          </p:nvSpPr>
          <p:spPr bwMode="auto">
            <a:xfrm rot="5400000">
              <a:off x="4077425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53" name="Rectangle 5"/>
            <p:cNvSpPr>
              <a:spLocks noChangeArrowheads="1"/>
            </p:cNvSpPr>
            <p:nvPr userDrawn="1"/>
          </p:nvSpPr>
          <p:spPr bwMode="auto">
            <a:xfrm rot="5400000">
              <a:off x="3118788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54" name="Rectangle 5"/>
            <p:cNvSpPr>
              <a:spLocks noChangeArrowheads="1"/>
            </p:cNvSpPr>
            <p:nvPr userDrawn="1"/>
          </p:nvSpPr>
          <p:spPr bwMode="auto">
            <a:xfrm rot="5400000">
              <a:off x="2160151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55" name="Rectangle 5"/>
            <p:cNvSpPr>
              <a:spLocks noChangeArrowheads="1"/>
            </p:cNvSpPr>
            <p:nvPr userDrawn="1"/>
          </p:nvSpPr>
          <p:spPr bwMode="auto">
            <a:xfrm rot="5400000">
              <a:off x="1201514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56" name="Rectangle 5"/>
            <p:cNvSpPr>
              <a:spLocks noChangeArrowheads="1"/>
            </p:cNvSpPr>
            <p:nvPr userDrawn="1"/>
          </p:nvSpPr>
          <p:spPr bwMode="auto">
            <a:xfrm rot="5400000">
              <a:off x="242877" y="6921729"/>
              <a:ext cx="201026" cy="180003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  <p:sp>
          <p:nvSpPr>
            <p:cNvPr id="58" name="Rectangle 5">
              <a:extLst>
                <a:ext uri="{FF2B5EF4-FFF2-40B4-BE49-F238E27FC236}">
                  <a16:creationId xmlns:a16="http://schemas.microsoft.com/office/drawing/2014/main" id="{56037604-454D-4840-B765-AC5E45875D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49451" y="1422400"/>
              <a:ext cx="169179" cy="180000"/>
            </a:xfrm>
            <a:prstGeom prst="rect">
              <a:avLst/>
            </a:prstGeom>
            <a:solidFill>
              <a:srgbClr val="E6E6E6"/>
            </a:solidFill>
            <a:ln w="1651">
              <a:solidFill>
                <a:srgbClr val="E6E6E6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336575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1" r:id="rId2"/>
    <p:sldLayoutId id="2147483744" r:id="rId3"/>
    <p:sldLayoutId id="2147483743" r:id="rId4"/>
    <p:sldLayoutId id="2147483730" r:id="rId5"/>
    <p:sldLayoutId id="2147483671" r:id="rId6"/>
    <p:sldLayoutId id="2147483725" r:id="rId7"/>
    <p:sldLayoutId id="2147483726" r:id="rId8"/>
    <p:sldLayoutId id="2147483682" r:id="rId9"/>
    <p:sldLayoutId id="2147483663" r:id="rId10"/>
    <p:sldLayoutId id="2147483691" r:id="rId11"/>
    <p:sldLayoutId id="2147483678" r:id="rId12"/>
    <p:sldLayoutId id="2147483679" r:id="rId13"/>
    <p:sldLayoutId id="2147483686" r:id="rId14"/>
    <p:sldLayoutId id="2147483687" r:id="rId15"/>
    <p:sldLayoutId id="2147483695" r:id="rId16"/>
    <p:sldLayoutId id="2147483688" r:id="rId17"/>
    <p:sldLayoutId id="2147483672" r:id="rId18"/>
    <p:sldLayoutId id="2147483673" r:id="rId19"/>
    <p:sldLayoutId id="2147483674" r:id="rId20"/>
    <p:sldLayoutId id="2147483654" r:id="rId21"/>
    <p:sldLayoutId id="2147483655" r:id="rId22"/>
  </p:sldLayoutIdLst>
  <p:hf sldNum="0"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300" b="1" kern="1200" cap="none" baseline="0">
          <a:solidFill>
            <a:schemeClr val="accent1"/>
          </a:solidFill>
          <a:latin typeface="Segoe UI" panose="020B0502040204020203" pitchFamily="34" charset="0"/>
          <a:ea typeface="Segoe UI Black" panose="020B0A02040204020203" pitchFamily="34" charset="0"/>
          <a:cs typeface="Segoe UI" panose="020B0502040204020203" pitchFamily="34" charset="0"/>
        </a:defRPr>
      </a:lvl1pPr>
    </p:titleStyle>
    <p:bodyStyle>
      <a:lvl1pPr marL="250825" indent="-250825" algn="l" defTabSz="914400" rtl="0" eaLnBrk="1" latinLnBrk="0" hangingPunct="1">
        <a:lnSpc>
          <a:spcPct val="91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200" kern="120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04000" indent="-252000" algn="l" defTabSz="914400" rtl="0" eaLnBrk="1" latinLnBrk="0" hangingPunct="1">
        <a:lnSpc>
          <a:spcPct val="91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756000" indent="-252000" algn="l" defTabSz="914400" rtl="0" eaLnBrk="1" latinLnBrk="0" hangingPunct="1">
        <a:lnSpc>
          <a:spcPct val="91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008000" indent="-252000" algn="l" defTabSz="914400" rtl="0" eaLnBrk="1" latinLnBrk="0" hangingPunct="1">
        <a:lnSpc>
          <a:spcPct val="91000"/>
        </a:lnSpc>
        <a:spcBef>
          <a:spcPts val="500"/>
        </a:spcBef>
        <a:buFont typeface="Arial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260000" indent="-252000" algn="l" defTabSz="914400" rtl="0" eaLnBrk="1" latinLnBrk="0" hangingPunct="1">
        <a:lnSpc>
          <a:spcPct val="91000"/>
        </a:lnSpc>
        <a:spcBef>
          <a:spcPts val="500"/>
        </a:spcBef>
        <a:buFont typeface="Arial" pitchFamily="34" charset="0"/>
        <a:buChar char="•"/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5" userDrawn="1">
          <p15:clr>
            <a:srgbClr val="F26B43"/>
          </p15:clr>
        </p15:guide>
        <p15:guide id="2" pos="273" userDrawn="1">
          <p15:clr>
            <a:srgbClr val="F26B43"/>
          </p15:clr>
        </p15:guide>
        <p15:guide id="6" pos="7406" userDrawn="1">
          <p15:clr>
            <a:srgbClr val="F26B43"/>
          </p15:clr>
        </p15:guide>
        <p15:guide id="7" pos="764" userDrawn="1">
          <p15:clr>
            <a:srgbClr val="F26B43"/>
          </p15:clr>
        </p15:guide>
        <p15:guide id="8" pos="876" userDrawn="1">
          <p15:clr>
            <a:srgbClr val="F26B43"/>
          </p15:clr>
        </p15:guide>
        <p15:guide id="9" pos="1367" userDrawn="1">
          <p15:clr>
            <a:srgbClr val="F26B43"/>
          </p15:clr>
        </p15:guide>
        <p15:guide id="10" pos="1481" userDrawn="1">
          <p15:clr>
            <a:srgbClr val="F26B43"/>
          </p15:clr>
        </p15:guide>
        <p15:guide id="11" pos="1972" userDrawn="1">
          <p15:clr>
            <a:srgbClr val="F26B43"/>
          </p15:clr>
        </p15:guide>
        <p15:guide id="12" pos="2084" userDrawn="1">
          <p15:clr>
            <a:srgbClr val="F26B43"/>
          </p15:clr>
        </p15:guide>
        <p15:guide id="13" pos="2575" userDrawn="1">
          <p15:clr>
            <a:srgbClr val="F26B43"/>
          </p15:clr>
        </p15:guide>
        <p15:guide id="14" pos="2689" userDrawn="1">
          <p15:clr>
            <a:srgbClr val="F26B43"/>
          </p15:clr>
        </p15:guide>
        <p15:guide id="15" pos="3179" userDrawn="1">
          <p15:clr>
            <a:srgbClr val="F26B43"/>
          </p15:clr>
        </p15:guide>
        <p15:guide id="16" pos="3292" userDrawn="1">
          <p15:clr>
            <a:srgbClr val="F26B43"/>
          </p15:clr>
        </p15:guide>
        <p15:guide id="17" pos="3783" userDrawn="1">
          <p15:clr>
            <a:srgbClr val="F26B43"/>
          </p15:clr>
        </p15:guide>
        <p15:guide id="18" pos="3897" userDrawn="1">
          <p15:clr>
            <a:srgbClr val="F26B43"/>
          </p15:clr>
        </p15:guide>
        <p15:guide id="19" pos="4387" userDrawn="1">
          <p15:clr>
            <a:srgbClr val="F26B43"/>
          </p15:clr>
        </p15:guide>
        <p15:guide id="20" pos="4500" userDrawn="1">
          <p15:clr>
            <a:srgbClr val="F26B43"/>
          </p15:clr>
        </p15:guide>
        <p15:guide id="21" pos="4991" userDrawn="1">
          <p15:clr>
            <a:srgbClr val="F26B43"/>
          </p15:clr>
        </p15:guide>
        <p15:guide id="22" pos="5104" userDrawn="1">
          <p15:clr>
            <a:srgbClr val="F26B43"/>
          </p15:clr>
        </p15:guide>
        <p15:guide id="23" pos="5595" userDrawn="1">
          <p15:clr>
            <a:srgbClr val="F26B43"/>
          </p15:clr>
        </p15:guide>
        <p15:guide id="24" pos="5708" userDrawn="1">
          <p15:clr>
            <a:srgbClr val="F26B43"/>
          </p15:clr>
        </p15:guide>
        <p15:guide id="25" pos="6198" userDrawn="1">
          <p15:clr>
            <a:srgbClr val="F26B43"/>
          </p15:clr>
        </p15:guide>
        <p15:guide id="26" pos="6312" userDrawn="1">
          <p15:clr>
            <a:srgbClr val="F26B43"/>
          </p15:clr>
        </p15:guide>
        <p15:guide id="28" orient="horz" pos="896" userDrawn="1">
          <p15:clr>
            <a:srgbClr val="F26B43"/>
          </p15:clr>
        </p15:guide>
        <p15:guide id="29" orient="horz" pos="1010" userDrawn="1">
          <p15:clr>
            <a:srgbClr val="F26B43"/>
          </p15:clr>
        </p15:guide>
        <p15:guide id="30" orient="horz" pos="1503" userDrawn="1">
          <p15:clr>
            <a:srgbClr val="F26B43"/>
          </p15:clr>
        </p15:guide>
        <p15:guide id="31" orient="horz" pos="1617" userDrawn="1">
          <p15:clr>
            <a:srgbClr val="F26B43"/>
          </p15:clr>
        </p15:guide>
        <p15:guide id="32" orient="horz" pos="2111" userDrawn="1">
          <p15:clr>
            <a:srgbClr val="F26B43"/>
          </p15:clr>
        </p15:guide>
        <p15:guide id="33" orient="horz" pos="2224" userDrawn="1">
          <p15:clr>
            <a:srgbClr val="F26B43"/>
          </p15:clr>
        </p15:guide>
        <p15:guide id="34" orient="horz" pos="2831" userDrawn="1">
          <p15:clr>
            <a:srgbClr val="F26B43"/>
          </p15:clr>
        </p15:guide>
        <p15:guide id="35" orient="horz" pos="2718" userDrawn="1">
          <p15:clr>
            <a:srgbClr val="F26B43"/>
          </p15:clr>
        </p15:guide>
        <p15:guide id="36" orient="horz" pos="3438" userDrawn="1">
          <p15:clr>
            <a:srgbClr val="F26B43"/>
          </p15:clr>
        </p15:guide>
        <p15:guide id="37" orient="horz" pos="3325" userDrawn="1">
          <p15:clr>
            <a:srgbClr val="F26B43"/>
          </p15:clr>
        </p15:guide>
        <p15:guide id="38" orient="horz" pos="3932" userDrawn="1">
          <p15:clr>
            <a:srgbClr val="F26B43"/>
          </p15:clr>
        </p15:guide>
        <p15:guide id="40" pos="6915" userDrawn="1">
          <p15:clr>
            <a:srgbClr val="F26B43"/>
          </p15:clr>
        </p15:guide>
        <p15:guide id="41" pos="6802" userDrawn="1">
          <p15:clr>
            <a:srgbClr val="F26B43"/>
          </p15:clr>
        </p15:guide>
        <p15:guide id="42" orient="horz" pos="42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09BCB-9EC5-4827-9482-BBDEE4B0DE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Ledighed februar 2024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6B1D8D6-BBAD-4C8C-85E1-4DF2E956D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88" y="5525428"/>
            <a:ext cx="4928725" cy="716622"/>
          </a:xfrm>
        </p:spPr>
        <p:txBody>
          <a:bodyPr/>
          <a:lstStyle/>
          <a:p>
            <a:r>
              <a:rPr lang="da-DK"/>
              <a:t>Data fra Akademikernes a-kasse om IDAs valggruppe</a:t>
            </a:r>
          </a:p>
        </p:txBody>
      </p:sp>
    </p:spTree>
    <p:extLst>
      <p:ext uri="{BB962C8B-B14F-4D97-AF65-F5344CB8AC3E}">
        <p14:creationId xmlns:p14="http://schemas.microsoft.com/office/powerpoint/2010/main" val="351489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D90DCF1-BB2B-4653-B99F-4D892191F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 overordnede tal</a:t>
            </a:r>
            <a:r>
              <a:rPr lang="da-DK"/>
              <a:t>, februar </a:t>
            </a:r>
            <a:r>
              <a:rPr lang="da-DK" dirty="0"/>
              <a:t>2024</a:t>
            </a:r>
            <a:br>
              <a:rPr lang="da-DK" dirty="0"/>
            </a:br>
            <a:endParaRPr lang="da-DK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7D5B474-C1A7-4D88-A30F-3EBDB2FDB947}"/>
              </a:ext>
            </a:extLst>
          </p:cNvPr>
          <p:cNvSpPr txBox="1"/>
          <p:nvPr/>
        </p:nvSpPr>
        <p:spPr>
          <a:xfrm>
            <a:off x="489339" y="5673214"/>
            <a:ext cx="113236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dirty="0"/>
              <a:t>Medlemmer af </a:t>
            </a:r>
            <a:r>
              <a:rPr lang="da-DK" sz="1600" dirty="0" err="1"/>
              <a:t>IDAs</a:t>
            </a:r>
            <a:r>
              <a:rPr lang="da-DK" sz="1600" dirty="0"/>
              <a:t> valggruppe; antal dagpengeberettigede (i alt 107.371) og bruttoledighed (i alt 3.429) – svarende til 3,2 pct.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F258401-16F4-4072-908D-42DABF276E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3643"/>
              </p:ext>
            </p:extLst>
          </p:nvPr>
        </p:nvGraphicFramePr>
        <p:xfrm>
          <a:off x="1517904" y="1228629"/>
          <a:ext cx="8372095" cy="399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237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93EE474-A971-43F2-AC45-772ADB256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7" y="409254"/>
            <a:ext cx="11323637" cy="819375"/>
          </a:xfrm>
        </p:spPr>
        <p:txBody>
          <a:bodyPr anchor="t">
            <a:normAutofit/>
          </a:bodyPr>
          <a:lstStyle/>
          <a:p>
            <a:r>
              <a:rPr lang="da-DK" dirty="0"/>
              <a:t>Kvinder og mænds ledighed, februar 2024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4479567-E9C4-4973-9259-A071B75A8E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388251"/>
              </p:ext>
            </p:extLst>
          </p:nvPr>
        </p:nvGraphicFramePr>
        <p:xfrm>
          <a:off x="1958312" y="1098650"/>
          <a:ext cx="7502378" cy="5075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996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DA7E16B-CEB4-4D41-A6AE-D6C585A63C5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86581" y="4768645"/>
            <a:ext cx="4041058" cy="1680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400" b="1" dirty="0"/>
              <a:t>Ledigheden Februar 2024</a:t>
            </a:r>
          </a:p>
          <a:p>
            <a:r>
              <a:rPr lang="da-DK" sz="1400" dirty="0"/>
              <a:t>Ingeniører under ét 2,4 pct.</a:t>
            </a:r>
          </a:p>
          <a:p>
            <a:pPr lvl="1"/>
            <a:r>
              <a:rPr lang="da-DK" sz="1400" dirty="0"/>
              <a:t>Civilingeniører, 2,4 pct.</a:t>
            </a:r>
          </a:p>
          <a:p>
            <a:pPr lvl="1"/>
            <a:r>
              <a:rPr lang="da-DK" sz="1400" dirty="0"/>
              <a:t>Diplom, teknikum og akademi 2,5 pct.</a:t>
            </a:r>
          </a:p>
          <a:p>
            <a:r>
              <a:rPr lang="da-DK" sz="1400" dirty="0"/>
              <a:t>Scient.er 4,8 pct.</a:t>
            </a:r>
          </a:p>
          <a:p>
            <a:pPr marL="0" indent="0">
              <a:buNone/>
            </a:pPr>
            <a:endParaRPr lang="da-DK" sz="12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da-DK" sz="12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30D4E6-701E-4917-9C8B-38C9A391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81" y="409254"/>
            <a:ext cx="11323637" cy="819375"/>
          </a:xfrm>
        </p:spPr>
        <p:txBody>
          <a:bodyPr anchor="t">
            <a:normAutofit/>
          </a:bodyPr>
          <a:lstStyle/>
          <a:p>
            <a:r>
              <a:rPr lang="da-DK" dirty="0">
                <a:effectLst/>
              </a:rPr>
              <a:t>Ledighed, ingeniører og scient.er, 2018- februar 2024</a:t>
            </a: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F3EEA0A-C7D9-424B-DA14-B4C5ADB49E75}"/>
              </a:ext>
            </a:extLst>
          </p:cNvPr>
          <p:cNvSpPr txBox="1"/>
          <p:nvPr/>
        </p:nvSpPr>
        <p:spPr>
          <a:xfrm>
            <a:off x="4699819" y="4768645"/>
            <a:ext cx="6705600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1400" b="1" dirty="0"/>
              <a:t>Udvikling siden Februar 2023</a:t>
            </a:r>
          </a:p>
          <a:p>
            <a:pPr marL="0" indent="0">
              <a:buNone/>
            </a:pPr>
            <a:endParaRPr lang="da-DK" sz="1400" b="1" dirty="0"/>
          </a:p>
          <a:p>
            <a:r>
              <a:rPr lang="da-DK" sz="1400" dirty="0"/>
              <a:t>For ingeniører er der sket en stigning på 0,3 procentpoint ift. februar 2023 – for scient.er er der sket et fald på  0,4  procentpoint ift. februar 2023</a:t>
            </a:r>
          </a:p>
          <a:p>
            <a:endParaRPr lang="da-DK" sz="14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3660755-493E-4D43-800B-6BCD93D1BA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121252"/>
              </p:ext>
            </p:extLst>
          </p:nvPr>
        </p:nvGraphicFramePr>
        <p:xfrm>
          <a:off x="932420" y="682153"/>
          <a:ext cx="9595640" cy="388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619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E9BB74F-1C36-4AB1-81B8-1A64C5A021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0103" y="4621161"/>
            <a:ext cx="11611897" cy="148372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da-DK" sz="5600" dirty="0"/>
          </a:p>
          <a:p>
            <a:pPr marL="0" indent="0">
              <a:buNone/>
            </a:pPr>
            <a:r>
              <a:rPr lang="da-DK" sz="5600" dirty="0"/>
              <a:t>De unges (under 1 år i kandidatalder) ledighed er meget påvirket af dimittendtidspunket og topper typisk i juli.</a:t>
            </a:r>
          </a:p>
          <a:p>
            <a:pPr marL="0" indent="0">
              <a:buNone/>
            </a:pPr>
            <a:endParaRPr lang="da-DK" sz="56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a-DK" sz="5600" dirty="0"/>
              <a:t>Kandidater </a:t>
            </a:r>
            <a:r>
              <a:rPr lang="da-DK" sz="5600" b="1" i="1" dirty="0"/>
              <a:t>med mere end 2 års kandidatalder er</a:t>
            </a:r>
            <a:r>
              <a:rPr lang="da-DK" sz="5600" dirty="0"/>
              <a:t> typisk uden sæsonudsving. Ledighed for denne gruppe er aktuelt (februar 2024):</a:t>
            </a:r>
          </a:p>
          <a:p>
            <a:r>
              <a:rPr lang="da-DK" sz="5600" dirty="0"/>
              <a:t>1,3 pct. for ingeniører</a:t>
            </a:r>
          </a:p>
          <a:p>
            <a:r>
              <a:rPr lang="da-DK" sz="5600" dirty="0"/>
              <a:t>2,8 pct. for scient.er.</a:t>
            </a:r>
          </a:p>
          <a:p>
            <a:pPr marL="0" indent="0">
              <a:buNone/>
            </a:pPr>
            <a:endParaRPr lang="da-DK" sz="5600" dirty="0"/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 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78974801-96B3-40E7-8EF9-05148722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7" y="409254"/>
            <a:ext cx="11323637" cy="819375"/>
          </a:xfrm>
        </p:spPr>
        <p:txBody>
          <a:bodyPr anchor="t">
            <a:normAutofit/>
          </a:bodyPr>
          <a:lstStyle/>
          <a:p>
            <a:r>
              <a:rPr lang="da-DK" dirty="0">
                <a:effectLst/>
              </a:rPr>
              <a:t>Ledighed, kandidatalder, 2018 - februar 2024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90688BE-2635-43B9-BF48-BE168D36CB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370084"/>
              </p:ext>
            </p:extLst>
          </p:nvPr>
        </p:nvGraphicFramePr>
        <p:xfrm>
          <a:off x="53092" y="1145326"/>
          <a:ext cx="11703932" cy="355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15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1CF272-D2B4-4420-BDD6-AF3DE3CB47A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0943" y="5141702"/>
            <a:ext cx="11226082" cy="1396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dirty="0"/>
              <a:t>60+ årige ingeniører har en ledighed på 1,8 pct., mens de 35-59 åriges er 1,0 pct.</a:t>
            </a:r>
          </a:p>
          <a:p>
            <a:pPr marL="0" indent="0">
              <a:buNone/>
            </a:pPr>
            <a:r>
              <a:rPr lang="da-DK" sz="1600" dirty="0"/>
              <a:t>60+ årige scient.er har en ledighed på 0,9 pct., og de 35-59 åriges har en ledighed 2,6 pct.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1DCB969-A44D-4B4D-88D9-4E2BA79BC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7" y="409254"/>
            <a:ext cx="11323637" cy="819375"/>
          </a:xfrm>
        </p:spPr>
        <p:txBody>
          <a:bodyPr anchor="t">
            <a:normAutofit/>
          </a:bodyPr>
          <a:lstStyle/>
          <a:p>
            <a:r>
              <a:rPr lang="da-DK" sz="3100" dirty="0"/>
              <a:t>Ledighed fordelt på alder, 2018 - februar 2024</a:t>
            </a:r>
            <a:br>
              <a:rPr lang="da-DK" sz="3100" dirty="0"/>
            </a:br>
            <a:endParaRPr lang="da-DK" sz="31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C6FDC2F-7DC6-4E21-9090-AF3AF4B506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780643"/>
              </p:ext>
            </p:extLst>
          </p:nvPr>
        </p:nvGraphicFramePr>
        <p:xfrm>
          <a:off x="433387" y="1320542"/>
          <a:ext cx="10383965" cy="372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726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75B3D4A5-EA54-45DA-BE38-9764E8934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1900" dirty="0"/>
              <a:t>IDA grupperer de ledige fra IDA’s valggruppe ud fra deres uddannelse. </a:t>
            </a:r>
          </a:p>
          <a:p>
            <a:pPr marL="0" indent="0">
              <a:buNone/>
            </a:pPr>
            <a:endParaRPr lang="da-DK" sz="1900" dirty="0"/>
          </a:p>
          <a:p>
            <a:r>
              <a:rPr lang="da-DK" sz="1900" dirty="0"/>
              <a:t>IDA udtrækker månedens ledighedstal omkring den 15. i måneden efter, da der erfaringsmæssigt på dette tidspunkt er et rimeligt stabilt tal for ledigheden i den foregående måned. Der kan dog stadig være en ændring i tallet i en senere opgørelse af ledigheden (på ca. 0,1-0,4 procentpoint), som skyldes reguleringen i de udbetalte dagpenge.</a:t>
            </a:r>
          </a:p>
          <a:p>
            <a:endParaRPr lang="da-DK" sz="1900" dirty="0"/>
          </a:p>
          <a:p>
            <a:r>
              <a:rPr lang="da-DK" sz="1900" dirty="0"/>
              <a:t>I denne opgørelse er der anvendt den gruppering af oplysningerne fra a-kassen som IDA har anvendt siden maj 2022.</a:t>
            </a:r>
          </a:p>
          <a:p>
            <a:pPr>
              <a:spcAft>
                <a:spcPts val="1000"/>
              </a:spcAft>
            </a:pPr>
            <a:endParaRPr lang="da-DK" sz="1900" dirty="0"/>
          </a:p>
          <a:p>
            <a:pPr>
              <a:spcAft>
                <a:spcPts val="1000"/>
              </a:spcAft>
            </a:pPr>
            <a:r>
              <a:rPr lang="da-DK" sz="1900" dirty="0"/>
              <a:t>Da A-kassen har ændret deres uddannelsesdata kan det have betydet en mindre forskydning mellem de i alt 10 grupper, som IDA afrapporterer ledighed for. IDA og a-kassen er i dialog om konsekvenserne af ændringerne. </a:t>
            </a:r>
          </a:p>
          <a:p>
            <a:pPr marL="0" indent="0">
              <a:buNone/>
            </a:pPr>
            <a:endParaRPr lang="da-DK" sz="19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03D31A7-2052-4B8A-B062-962E8F2D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a-DK" sz="3100" dirty="0"/>
              <a:t>Datagrundlag</a:t>
            </a:r>
            <a:br>
              <a:rPr lang="da-DK" sz="3100" dirty="0"/>
            </a:br>
            <a:r>
              <a:rPr lang="da-DK" sz="2000" dirty="0"/>
              <a:t>Data hentet den 15 marts 2024</a:t>
            </a:r>
          </a:p>
        </p:txBody>
      </p:sp>
    </p:spTree>
    <p:extLst>
      <p:ext uri="{BB962C8B-B14F-4D97-AF65-F5344CB8AC3E}">
        <p14:creationId xmlns:p14="http://schemas.microsoft.com/office/powerpoint/2010/main" val="4156633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DO_REDO_REVISION" val="0"/>
  <p:tag name="SELECTEDLANGUAGE" val="Danish"/>
</p:tagLst>
</file>

<file path=ppt/theme/theme1.xml><?xml version="1.0" encoding="utf-8"?>
<a:theme xmlns:a="http://schemas.openxmlformats.org/drawingml/2006/main" name="TEST_00444 - Opdatering af PowerPoint skabelon - IDA_Blå_KRE">
  <a:themeElements>
    <a:clrScheme name="IDA">
      <a:dk1>
        <a:srgbClr val="212121"/>
      </a:dk1>
      <a:lt1>
        <a:srgbClr val="FFFFFF"/>
      </a:lt1>
      <a:dk2>
        <a:srgbClr val="00305F"/>
      </a:dk2>
      <a:lt2>
        <a:srgbClr val="E5E5E5"/>
      </a:lt2>
      <a:accent1>
        <a:srgbClr val="0040D0"/>
      </a:accent1>
      <a:accent2>
        <a:srgbClr val="00AEA5"/>
      </a:accent2>
      <a:accent3>
        <a:srgbClr val="00305F"/>
      </a:accent3>
      <a:accent4>
        <a:srgbClr val="E5E5E5"/>
      </a:accent4>
      <a:accent5>
        <a:srgbClr val="999999"/>
      </a:accent5>
      <a:accent6>
        <a:srgbClr val="212121"/>
      </a:accent6>
      <a:hlink>
        <a:srgbClr val="004DFF"/>
      </a:hlink>
      <a:folHlink>
        <a:srgbClr val="004DFF"/>
      </a:folHlink>
    </a:clrScheme>
    <a:fontScheme name="Custom 2">
      <a:majorFont>
        <a:latin typeface="Segoe UI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A_Skabelon_2020.potx" id="{61425E30-7316-4E3F-BCD1-F37940F3E589}" vid="{FC70CD5C-F9F5-4413-8342-F09232AC5B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o xmlns="4ed51042-8f70-4ee5-b78e-09244b73d626" xsi:nil="true"/>
    <SharedWithUsers xmlns="1605abb2-17eb-4460-93a0-4b01ca7ad98f">
      <UserInfo>
        <DisplayName>Finn Tidemand</DisplayName>
        <AccountId>12</AccountId>
        <AccountType/>
      </UserInfo>
      <UserInfo>
        <DisplayName>Sofie Stuhr Andersen</DisplayName>
        <AccountId>1281</AccountId>
        <AccountType/>
      </UserInfo>
    </SharedWithUsers>
    <lcf76f155ced4ddcb4097134ff3c332f xmlns="4ed51042-8f70-4ee5-b78e-09244b73d626">
      <Terms xmlns="http://schemas.microsoft.com/office/infopath/2007/PartnerControls"/>
    </lcf76f155ced4ddcb4097134ff3c332f>
    <TaxCatchAll xmlns="1605abb2-17eb-4460-93a0-4b01ca7ad98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3767AD875C54490CADE0FF4C8913A" ma:contentTypeVersion="20" ma:contentTypeDescription="Create a new document." ma:contentTypeScope="" ma:versionID="9648c96b7e6517b65c8e41d15fb8ca1c">
  <xsd:schema xmlns:xsd="http://www.w3.org/2001/XMLSchema" xmlns:xs="http://www.w3.org/2001/XMLSchema" xmlns:p="http://schemas.microsoft.com/office/2006/metadata/properties" xmlns:ns2="4ed51042-8f70-4ee5-b78e-09244b73d626" xmlns:ns3="1605abb2-17eb-4460-93a0-4b01ca7ad98f" targetNamespace="http://schemas.microsoft.com/office/2006/metadata/properties" ma:root="true" ma:fieldsID="8cbf9d1c75de6a5b14272d663e9ee4c9" ns2:_="" ns3:_="">
    <xsd:import namespace="4ed51042-8f70-4ee5-b78e-09244b73d626"/>
    <xsd:import namespace="1605abb2-17eb-4460-93a0-4b01ca7ad9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dato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1042-8f70-4ee5-b78e-09244b73d6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o" ma:index="14" nillable="true" ma:displayName="dato" ma:format="DateTime" ma:internalName="dato">
      <xsd:simpleType>
        <xsd:restriction base="dms:DateTim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8568548-9f5a-4e35-9c17-968ba1d5fe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5abb2-17eb-4460-93a0-4b01ca7ad9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cc82c6d-b33d-44f5-9ff0-442eb5994dea}" ma:internalName="TaxCatchAll" ma:showField="CatchAllData" ma:web="1605abb2-17eb-4460-93a0-4b01ca7ad9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471C82-62CA-4834-B235-BD2A1AA8CD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B2ACDF-FCF5-48D0-A603-8CEB299118F5}">
  <ds:schemaRefs>
    <ds:schemaRef ds:uri="1605abb2-17eb-4460-93a0-4b01ca7ad98f"/>
    <ds:schemaRef ds:uri="4ed51042-8f70-4ee5-b78e-09244b73d6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35F8B8-5601-455E-B059-8C29291A77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1042-8f70-4ee5-b78e-09244b73d626"/>
    <ds:schemaRef ds:uri="1605abb2-17eb-4460-93a0-4b01ca7ad9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Skabelon</Template>
  <TotalTime>94</TotalTime>
  <Words>409</Words>
  <Application>Microsoft Office PowerPoint</Application>
  <PresentationFormat>Widescreen</PresentationFormat>
  <Paragraphs>71</Paragraphs>
  <Slides>7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Segoe UI</vt:lpstr>
      <vt:lpstr>Calibri</vt:lpstr>
      <vt:lpstr>Arial</vt:lpstr>
      <vt:lpstr>TEST_00444 - Opdatering af PowerPoint skabelon - IDA_Blå_KRE</vt:lpstr>
      <vt:lpstr>Ledighed februar 2024</vt:lpstr>
      <vt:lpstr>De overordnede tal, februar 2024 </vt:lpstr>
      <vt:lpstr>Kvinder og mænds ledighed, februar 2024</vt:lpstr>
      <vt:lpstr>Ledighed, ingeniører og scient.er, 2018- februar 2024</vt:lpstr>
      <vt:lpstr>Ledighed, kandidatalder, 2018 - februar 2024</vt:lpstr>
      <vt:lpstr>Ledighed fordelt på alder, 2018 - februar 2024 </vt:lpstr>
      <vt:lpstr>Datagrundlag Data hentet den 15 marts 2024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Finn Tidemand</dc:creator>
  <cp:lastModifiedBy>Finn Tidemand</cp:lastModifiedBy>
  <cp:revision>1</cp:revision>
  <cp:lastPrinted>2023-12-20T08:01:11Z</cp:lastPrinted>
  <dcterms:created xsi:type="dcterms:W3CDTF">2021-12-06T11:10:53Z</dcterms:created>
  <dcterms:modified xsi:type="dcterms:W3CDTF">2024-03-18T09:02:04Z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ContentTypeId">
    <vt:lpwstr>0x0101004713767AD875C54490CADE0FF4C8913A</vt:lpwstr>
  </property>
  <property fmtid="{D5CDD505-2E9C-101B-9397-08002B2CF9AE}" pid="4" name="Order">
    <vt:r8>34900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