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00" r:id="rId5"/>
    <p:sldId id="305" r:id="rId6"/>
    <p:sldId id="306" r:id="rId7"/>
    <p:sldId id="286" r:id="rId8"/>
    <p:sldId id="301" r:id="rId9"/>
    <p:sldId id="302" r:id="rId10"/>
    <p:sldId id="308" r:id="rId11"/>
    <p:sldId id="309" r:id="rId12"/>
    <p:sldId id="310" r:id="rId13"/>
    <p:sldId id="307" r:id="rId14"/>
    <p:sldId id="304" r:id="rId15"/>
  </p:sldIdLst>
  <p:sldSz cx="12192000" cy="6858000"/>
  <p:notesSz cx="6794500" cy="9931400"/>
  <p:embeddedFontLst>
    <p:embeddedFont>
      <p:font typeface="Montserrat Bold" panose="00000800000000000000" pitchFamily="2" charset="0"/>
      <p:bold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regular" panose="00000500000000000000" pitchFamily="2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761AF6CD-A3B9-4332-90F4-6D97788A6CF1}">
          <p14:sldIdLst/>
        </p14:section>
        <p14:section name="Standard sektion" id="{A8468C8C-CE4D-413B-875D-5A4353320C06}">
          <p14:sldIdLst/>
        </p14:section>
        <p14:section name="tools" id="{49EBDCB7-E657-450E-B9E3-64288DF76580}">
          <p14:sldIdLst/>
        </p14:section>
        <p14:section name="Eksempler" id="{089E228D-B339-4119-A15E-2BC2647D7E1C}">
          <p14:sldIdLst>
            <p14:sldId id="300"/>
            <p14:sldId id="305"/>
            <p14:sldId id="306"/>
            <p14:sldId id="286"/>
            <p14:sldId id="301"/>
            <p14:sldId id="302"/>
            <p14:sldId id="308"/>
            <p14:sldId id="309"/>
            <p14:sldId id="310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  <p188:author id="{336257E7-1DC5-9890-A8A8-0E5642245B78}" name="Sarah Christensen" initials="SC" userId="S::sac@ida.dk::e0f1ae89-826a-4aa8-8efc-05901091e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196"/>
    <a:srgbClr val="879CBB"/>
    <a:srgbClr val="6480A8"/>
    <a:srgbClr val="87A3BF"/>
    <a:srgbClr val="7F3D56"/>
    <a:srgbClr val="A14D6D"/>
    <a:srgbClr val="E1C1CD"/>
    <a:srgbClr val="384A62"/>
    <a:srgbClr val="4A6283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A7FC3-D555-4B74-B96E-6B6C1A6A42F9}" v="70" dt="2024-06-14T12:10:19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7333" autoAdjust="0"/>
  </p:normalViewPr>
  <p:slideViewPr>
    <p:cSldViewPr snapToGrid="0" showGuides="1">
      <p:cViewPr varScale="1">
        <p:scale>
          <a:sx n="79" d="100"/>
          <a:sy n="79" d="100"/>
        </p:scale>
        <p:origin x="9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423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n Tidemand" userId="ce61e568-33fe-44bf-ab74-8adc08e8b158" providerId="ADAL" clId="{AC2A7FC3-D555-4B74-B96E-6B6C1A6A42F9}"/>
    <pc:docChg chg="undo custSel addSld modSld modSection">
      <pc:chgData name="Finn Tidemand" userId="ce61e568-33fe-44bf-ab74-8adc08e8b158" providerId="ADAL" clId="{AC2A7FC3-D555-4B74-B96E-6B6C1A6A42F9}" dt="2024-06-14T12:45:39.874" v="841" actId="6549"/>
      <pc:docMkLst>
        <pc:docMk/>
      </pc:docMkLst>
      <pc:sldChg chg="modSp mod">
        <pc:chgData name="Finn Tidemand" userId="ce61e568-33fe-44bf-ab74-8adc08e8b158" providerId="ADAL" clId="{AC2A7FC3-D555-4B74-B96E-6B6C1A6A42F9}" dt="2024-06-14T11:41:05.512" v="55" actId="27918"/>
        <pc:sldMkLst>
          <pc:docMk/>
          <pc:sldMk cId="2893816277" sldId="309"/>
        </pc:sldMkLst>
        <pc:graphicFrameChg chg="mod">
          <ac:chgData name="Finn Tidemand" userId="ce61e568-33fe-44bf-ab74-8adc08e8b158" providerId="ADAL" clId="{AC2A7FC3-D555-4B74-B96E-6B6C1A6A42F9}" dt="2024-06-14T11:40:59.494" v="54"/>
          <ac:graphicFrameMkLst>
            <pc:docMk/>
            <pc:sldMk cId="2893816277" sldId="309"/>
            <ac:graphicFrameMk id="20" creationId="{FBB8CC77-D560-754D-7CEA-2CA464B79717}"/>
          </ac:graphicFrameMkLst>
        </pc:graphicFrameChg>
      </pc:sldChg>
      <pc:sldChg chg="addSp delSp modSp new mod">
        <pc:chgData name="Finn Tidemand" userId="ce61e568-33fe-44bf-ab74-8adc08e8b158" providerId="ADAL" clId="{AC2A7FC3-D555-4B74-B96E-6B6C1A6A42F9}" dt="2024-06-14T12:45:39.874" v="841" actId="6549"/>
        <pc:sldMkLst>
          <pc:docMk/>
          <pc:sldMk cId="121211456" sldId="310"/>
        </pc:sldMkLst>
        <pc:spChg chg="mod">
          <ac:chgData name="Finn Tidemand" userId="ce61e568-33fe-44bf-ab74-8adc08e8b158" providerId="ADAL" clId="{AC2A7FC3-D555-4B74-B96E-6B6C1A6A42F9}" dt="2024-06-14T11:41:30.127" v="83" actId="6549"/>
          <ac:spMkLst>
            <pc:docMk/>
            <pc:sldMk cId="121211456" sldId="310"/>
            <ac:spMk id="2" creationId="{592163A2-F294-E106-1E69-8727E753041B}"/>
          </ac:spMkLst>
        </pc:spChg>
        <pc:spChg chg="del">
          <ac:chgData name="Finn Tidemand" userId="ce61e568-33fe-44bf-ab74-8adc08e8b158" providerId="ADAL" clId="{AC2A7FC3-D555-4B74-B96E-6B6C1A6A42F9}" dt="2024-06-14T11:40:04.478" v="27"/>
          <ac:spMkLst>
            <pc:docMk/>
            <pc:sldMk cId="121211456" sldId="310"/>
            <ac:spMk id="5" creationId="{F5430D89-B65A-E658-61C8-0A45A4B36D5A}"/>
          </ac:spMkLst>
        </pc:spChg>
        <pc:spChg chg="del">
          <ac:chgData name="Finn Tidemand" userId="ce61e568-33fe-44bf-ab74-8adc08e8b158" providerId="ADAL" clId="{AC2A7FC3-D555-4B74-B96E-6B6C1A6A42F9}" dt="2024-06-14T11:51:29.219" v="91"/>
          <ac:spMkLst>
            <pc:docMk/>
            <pc:sldMk cId="121211456" sldId="310"/>
            <ac:spMk id="6" creationId="{A8B2822C-47A6-8378-934E-FBFDAB99359E}"/>
          </ac:spMkLst>
        </pc:spChg>
        <pc:spChg chg="add mod">
          <ac:chgData name="Finn Tidemand" userId="ce61e568-33fe-44bf-ab74-8adc08e8b158" providerId="ADAL" clId="{AC2A7FC3-D555-4B74-B96E-6B6C1A6A42F9}" dt="2024-06-14T12:45:39.874" v="841" actId="6549"/>
          <ac:spMkLst>
            <pc:docMk/>
            <pc:sldMk cId="121211456" sldId="310"/>
            <ac:spMk id="10" creationId="{1517437A-209B-F1D1-B4B7-D7F9D8A1751F}"/>
          </ac:spMkLst>
        </pc:spChg>
        <pc:graphicFrameChg chg="add mod">
          <ac:chgData name="Finn Tidemand" userId="ce61e568-33fe-44bf-ab74-8adc08e8b158" providerId="ADAL" clId="{AC2A7FC3-D555-4B74-B96E-6B6C1A6A42F9}" dt="2024-06-14T12:10:19.969" v="825" actId="207"/>
          <ac:graphicFrameMkLst>
            <pc:docMk/>
            <pc:sldMk cId="121211456" sldId="310"/>
            <ac:graphicFrameMk id="8" creationId="{C7C18F45-0554-0598-9217-A0486EAF24CF}"/>
          </ac:graphicFrameMkLst>
        </pc:graphicFrameChg>
        <pc:graphicFrameChg chg="add mod">
          <ac:chgData name="Finn Tidemand" userId="ce61e568-33fe-44bf-ab74-8adc08e8b158" providerId="ADAL" clId="{AC2A7FC3-D555-4B74-B96E-6B6C1A6A42F9}" dt="2024-06-14T12:10:17.144" v="824" actId="207"/>
          <ac:graphicFrameMkLst>
            <pc:docMk/>
            <pc:sldMk cId="121211456" sldId="310"/>
            <ac:graphicFrameMk id="9" creationId="{60D1032D-5F0D-C0D8-ADAF-8DA36C3CB8C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8922830079875"/>
          <c:y val="0.14405809685440266"/>
          <c:w val="0.69847039461520632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863-4211-9814-F33485C5C90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2.2294999999999999E-2</c:v>
                </c:pt>
                <c:pt idx="1">
                  <c:v>1.9144999999999999E-2</c:v>
                </c:pt>
                <c:pt idx="2">
                  <c:v>1.4225E-2</c:v>
                </c:pt>
                <c:pt idx="3">
                  <c:v>9.2149999999999992E-3</c:v>
                </c:pt>
                <c:pt idx="4">
                  <c:v>1.7440000000000001E-2</c:v>
                </c:pt>
                <c:pt idx="5">
                  <c:v>6.1249999999999999E-2</c:v>
                </c:pt>
                <c:pt idx="6">
                  <c:v>0.34894500000000001</c:v>
                </c:pt>
                <c:pt idx="7">
                  <c:v>0.18998000000000001</c:v>
                </c:pt>
                <c:pt idx="8">
                  <c:v>9.8315E-2</c:v>
                </c:pt>
                <c:pt idx="9">
                  <c:v>4.1799999999999997E-2</c:v>
                </c:pt>
                <c:pt idx="10">
                  <c:v>1.8849999999999999E-2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FC-4FEE-82CE-77B5E36CF2EC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7931-CD4D-4B91-A6DB-98FCC6E7403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0E4736-1DC5-4DAA-8FFA-DAEC4B9E145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DC33DB-9BF7-4C24-AFC2-D1C9CEB3BCE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F7E8C5-7202-4765-8212-15D506AB024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19780D-94BF-4FCC-9BAD-74D602013C9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60F545F-3E77-49AD-9AC2-4A070CA4AC7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0F84167-CCA3-4EFA-88B9-80C8786A629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A2C5D8D-59C8-4B32-86EF-90E3DB311749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15C0EA7-5CD0-4429-8BA3-561BD39E3CE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B6426AF-A93D-492C-8F82-4D85AE471E41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40B2447-2ACD-4925-BB68-06BC3C3A994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1FC-4FEE-82CE-77B5E36CF2EC}"/>
                </c:ext>
              </c:extLst>
            </c:dLbl>
            <c:dLbl>
              <c:idx val="11"/>
              <c:layout>
                <c:manualLayout>
                  <c:x val="-6.3292333803108801E-3"/>
                  <c:y val="-2.3868725767135206E-2"/>
                </c:manualLayout>
              </c:layout>
              <c:tx>
                <c:rich>
                  <a:bodyPr/>
                  <a:lstStyle/>
                  <a:p>
                    <a:fld id="{1D22DB51-6D33-432D-A27A-E30B46D5920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0.427705</c:v>
                </c:pt>
                <c:pt idx="1">
                  <c:v>0.43085499999999999</c:v>
                </c:pt>
                <c:pt idx="2">
                  <c:v>0.43577500000000002</c:v>
                </c:pt>
                <c:pt idx="3">
                  <c:v>0.44078500000000004</c:v>
                </c:pt>
                <c:pt idx="4" formatCode="General">
                  <c:v>0.43256</c:v>
                </c:pt>
                <c:pt idx="5" formatCode="General">
                  <c:v>0.38875000000000004</c:v>
                </c:pt>
                <c:pt idx="6" formatCode="General">
                  <c:v>0.10105500000000001</c:v>
                </c:pt>
                <c:pt idx="7">
                  <c:v>0.26002000000000003</c:v>
                </c:pt>
                <c:pt idx="8" formatCode="General">
                  <c:v>0.35168500000000003</c:v>
                </c:pt>
                <c:pt idx="9" formatCode="General">
                  <c:v>0.40820000000000001</c:v>
                </c:pt>
                <c:pt idx="10" formatCode="General">
                  <c:v>0.43115000000000003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4.459</c:v>
                  </c:pt>
                  <c:pt idx="1">
                    <c:v>3.829</c:v>
                  </c:pt>
                  <c:pt idx="2">
                    <c:v>2.845</c:v>
                  </c:pt>
                  <c:pt idx="3">
                    <c:v>1.843</c:v>
                  </c:pt>
                  <c:pt idx="4">
                    <c:v>3.488</c:v>
                  </c:pt>
                  <c:pt idx="5">
                    <c:v>12.250</c:v>
                  </c:pt>
                  <c:pt idx="6">
                    <c:v>69.789</c:v>
                  </c:pt>
                  <c:pt idx="7">
                    <c:v>37.996</c:v>
                  </c:pt>
                  <c:pt idx="8">
                    <c:v>19.663</c:v>
                  </c:pt>
                  <c:pt idx="9">
                    <c:v>8.360</c:v>
                  </c:pt>
                  <c:pt idx="10">
                    <c:v>3.770</c:v>
                  </c:pt>
                  <c:pt idx="11">
                    <c:v>Antal forsikrede*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61FC-4FEE-82CE-77B5E36CF2EC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1FC-4FEE-82CE-77B5E36CF2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1FC-4FEE-82CE-77B5E36CF2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1FC-4FEE-82CE-77B5E36CF2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1FC-4FEE-82CE-77B5E36CF2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1FC-4FEE-82CE-77B5E36CF2EC}"/>
              </c:ext>
            </c:extLst>
          </c:dPt>
          <c:dPt>
            <c:idx val="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1FC-4FEE-82CE-77B5E36CF2E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3.6662481352735622E-2</c:v>
                </c:pt>
                <c:pt idx="1">
                  <c:v>3.8948372439776918E-2</c:v>
                </c:pt>
                <c:pt idx="2">
                  <c:v>2.3022875819015298E-2</c:v>
                </c:pt>
                <c:pt idx="3">
                  <c:v>4.5169062023029012E-2</c:v>
                </c:pt>
                <c:pt idx="4">
                  <c:v>5.8000000000000003E-2</c:v>
                </c:pt>
                <c:pt idx="5">
                  <c:v>4.2467621470564126E-2</c:v>
                </c:pt>
                <c:pt idx="6">
                  <c:v>2.2036452734562589E-2</c:v>
                </c:pt>
                <c:pt idx="7">
                  <c:v>2.1811881852327641E-2</c:v>
                </c:pt>
                <c:pt idx="8">
                  <c:v>2.6510598703968654E-2</c:v>
                </c:pt>
                <c:pt idx="9">
                  <c:v>1.380594682790876E-2</c:v>
                </c:pt>
                <c:pt idx="10">
                  <c:v>1.9215416242412374E-2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1FC-4FEE-82CE-77B5E36CF2EC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8EB241-F480-4FFE-A645-D3F20C9DA10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959AEE-ECDB-46BE-A94E-DC42DC0BDF2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A4C6E3E-DC4C-425E-96BD-D8957AA958A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6DCADD-310D-4BB1-A31C-5E72494C945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781A5C1-8F2C-4AB8-B823-AFF5D69A849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F1BA60-89BF-44F7-9BBA-5C9674E62EF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B30C6B4-3363-426A-BC4F-95CE01995C9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340FC7E-6B82-41AD-8FCA-97A31CD5E1E8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C8C5860-A108-4EDE-9DD9-73E030D1CBB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04EECF2-AFB5-4F9D-81DC-BE394B408BDE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4D1FA4D-E9F2-4B1A-8EEA-B7D93A2FE809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1FC-4FEE-82CE-77B5E36CF2EC}"/>
                </c:ext>
              </c:extLst>
            </c:dLbl>
            <c:dLbl>
              <c:idx val="11"/>
              <c:layout>
                <c:manualLayout>
                  <c:x val="1.9617599959833008E-2"/>
                  <c:y val="-2.3868725767135227E-2"/>
                </c:manualLayout>
              </c:layout>
              <c:tx>
                <c:rich>
                  <a:bodyPr/>
                  <a:lstStyle/>
                  <a:p>
                    <a:fld id="{0060A9DA-66B4-48EA-B43C-AEBD46A36EF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0.1633375186472644</c:v>
                </c:pt>
                <c:pt idx="1">
                  <c:v>0.16105162756022309</c:v>
                </c:pt>
                <c:pt idx="2">
                  <c:v>0.17697712418098471</c:v>
                </c:pt>
                <c:pt idx="3">
                  <c:v>0.15483093797697101</c:v>
                </c:pt>
                <c:pt idx="4">
                  <c:v>0.14200000000000002</c:v>
                </c:pt>
                <c:pt idx="5">
                  <c:v>0.15753237852943588</c:v>
                </c:pt>
                <c:pt idx="6">
                  <c:v>0.17796354726543742</c:v>
                </c:pt>
                <c:pt idx="7">
                  <c:v>0.17818811814767238</c:v>
                </c:pt>
                <c:pt idx="8">
                  <c:v>0.17348940129603135</c:v>
                </c:pt>
                <c:pt idx="9">
                  <c:v>0.18619405317209126</c:v>
                </c:pt>
                <c:pt idx="10">
                  <c:v>0.18078458375758763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3,7%</c:v>
                  </c:pt>
                  <c:pt idx="1">
                    <c:v>3,9%</c:v>
                  </c:pt>
                  <c:pt idx="2">
                    <c:v>2,3%</c:v>
                  </c:pt>
                  <c:pt idx="3">
                    <c:v>4,5%</c:v>
                  </c:pt>
                  <c:pt idx="4">
                    <c:v>5,3%</c:v>
                  </c:pt>
                  <c:pt idx="5">
                    <c:v>4,2%</c:v>
                  </c:pt>
                  <c:pt idx="6">
                    <c:v>2,2%</c:v>
                  </c:pt>
                  <c:pt idx="7">
                    <c:v>2,2%</c:v>
                  </c:pt>
                  <c:pt idx="8">
                    <c:v>2,7%</c:v>
                  </c:pt>
                  <c:pt idx="9">
                    <c:v>1,4%</c:v>
                  </c:pt>
                  <c:pt idx="10">
                    <c:v>1,9%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1FC-4FEE-82CE-77B5E36C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Procent  udfaldstruede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3527425597224077"/>
          <c:y val="0.11875522503291977"/>
          <c:w val="0.83809136146117325"/>
          <c:h val="0.56590718241018778"/>
        </c:manualLayout>
      </c:layout>
      <c:lineChart>
        <c:grouping val="standard"/>
        <c:varyColors val="0"/>
        <c:ser>
          <c:idx val="0"/>
          <c:order val="0"/>
          <c:tx>
            <c:strRef>
              <c:f>Udfaldstruede!$K$2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Udfaldstruede!$J$27:$J$79</c:f>
              <c:strCache>
                <c:ptCount val="53"/>
                <c:pt idx="0">
                  <c:v>januar 2020</c:v>
                </c:pt>
                <c:pt idx="1">
                  <c:v>februar 2020</c:v>
                </c:pt>
                <c:pt idx="2">
                  <c:v>marts 2020</c:v>
                </c:pt>
                <c:pt idx="3">
                  <c:v>april 2020</c:v>
                </c:pt>
                <c:pt idx="4">
                  <c:v>maj 2020</c:v>
                </c:pt>
                <c:pt idx="5">
                  <c:v>juni 2020</c:v>
                </c:pt>
                <c:pt idx="6">
                  <c:v>juli 2020</c:v>
                </c:pt>
                <c:pt idx="7">
                  <c:v>august 2020</c:v>
                </c:pt>
                <c:pt idx="8">
                  <c:v>september 2020</c:v>
                </c:pt>
                <c:pt idx="9">
                  <c:v>oktober 2020</c:v>
                </c:pt>
                <c:pt idx="10">
                  <c:v>november 2020</c:v>
                </c:pt>
                <c:pt idx="11">
                  <c:v>december 2020</c:v>
                </c:pt>
                <c:pt idx="12">
                  <c:v>januar 2021</c:v>
                </c:pt>
                <c:pt idx="13">
                  <c:v>februar 2021</c:v>
                </c:pt>
                <c:pt idx="14">
                  <c:v>marts 2021</c:v>
                </c:pt>
                <c:pt idx="15">
                  <c:v>april 2021</c:v>
                </c:pt>
                <c:pt idx="16">
                  <c:v>maj 2021</c:v>
                </c:pt>
                <c:pt idx="17">
                  <c:v>juni 2021</c:v>
                </c:pt>
                <c:pt idx="18">
                  <c:v>juli 2021</c:v>
                </c:pt>
                <c:pt idx="19">
                  <c:v>august 2021</c:v>
                </c:pt>
                <c:pt idx="20">
                  <c:v>september 2021</c:v>
                </c:pt>
                <c:pt idx="21">
                  <c:v>oktober 2021</c:v>
                </c:pt>
                <c:pt idx="22">
                  <c:v>november 2021</c:v>
                </c:pt>
                <c:pt idx="23">
                  <c:v>december 2021</c:v>
                </c:pt>
                <c:pt idx="24">
                  <c:v>januar 2022</c:v>
                </c:pt>
                <c:pt idx="25">
                  <c:v>februar 2022</c:v>
                </c:pt>
                <c:pt idx="26">
                  <c:v>marts 2022</c:v>
                </c:pt>
                <c:pt idx="27">
                  <c:v>april 2022</c:v>
                </c:pt>
                <c:pt idx="28">
                  <c:v>maj 2022</c:v>
                </c:pt>
                <c:pt idx="29">
                  <c:v>juni 2022</c:v>
                </c:pt>
                <c:pt idx="30">
                  <c:v>juli 2022</c:v>
                </c:pt>
                <c:pt idx="31">
                  <c:v>august 2022</c:v>
                </c:pt>
                <c:pt idx="32">
                  <c:v>september 2022</c:v>
                </c:pt>
                <c:pt idx="33">
                  <c:v>oktober 2022</c:v>
                </c:pt>
                <c:pt idx="34">
                  <c:v>november 2022</c:v>
                </c:pt>
                <c:pt idx="35">
                  <c:v>december 2022</c:v>
                </c:pt>
                <c:pt idx="36">
                  <c:v>januar 2023</c:v>
                </c:pt>
                <c:pt idx="37">
                  <c:v>februar 2023</c:v>
                </c:pt>
                <c:pt idx="38">
                  <c:v>marts 2023</c:v>
                </c:pt>
                <c:pt idx="39">
                  <c:v>april 2023</c:v>
                </c:pt>
                <c:pt idx="40">
                  <c:v>maj 2023</c:v>
                </c:pt>
                <c:pt idx="41">
                  <c:v>juni 2023</c:v>
                </c:pt>
                <c:pt idx="42">
                  <c:v>juli 2023</c:v>
                </c:pt>
                <c:pt idx="43">
                  <c:v>august 2023</c:v>
                </c:pt>
                <c:pt idx="44">
                  <c:v>september 2023</c:v>
                </c:pt>
                <c:pt idx="45">
                  <c:v>oktober 2023</c:v>
                </c:pt>
                <c:pt idx="46">
                  <c:v>november 2023</c:v>
                </c:pt>
                <c:pt idx="47">
                  <c:v>december 2023</c:v>
                </c:pt>
                <c:pt idx="48">
                  <c:v>januar 2024</c:v>
                </c:pt>
                <c:pt idx="49">
                  <c:v>februar 2024</c:v>
                </c:pt>
                <c:pt idx="50">
                  <c:v>marts 2024</c:v>
                </c:pt>
                <c:pt idx="51">
                  <c:v>april 2024</c:v>
                </c:pt>
                <c:pt idx="52">
                  <c:v>maj 2024</c:v>
                </c:pt>
              </c:strCache>
            </c:strRef>
          </c:cat>
          <c:val>
            <c:numRef>
              <c:f>Udfaldstruede!$K$27:$K$79</c:f>
              <c:numCache>
                <c:formatCode>0.00</c:formatCode>
                <c:ptCount val="53"/>
                <c:pt idx="0">
                  <c:v>0.10963140766727444</c:v>
                </c:pt>
                <c:pt idx="1">
                  <c:v>0.12425218591808559</c:v>
                </c:pt>
                <c:pt idx="2">
                  <c:v>8.9431080740214178E-2</c:v>
                </c:pt>
                <c:pt idx="3">
                  <c:v>0.13286601149978236</c:v>
                </c:pt>
                <c:pt idx="4">
                  <c:v>7.8941949065281555E-2</c:v>
                </c:pt>
                <c:pt idx="5">
                  <c:v>6.9557412912997135E-2</c:v>
                </c:pt>
                <c:pt idx="6">
                  <c:v>7.5842070042382331E-2</c:v>
                </c:pt>
                <c:pt idx="7">
                  <c:v>7.4400630739675525E-2</c:v>
                </c:pt>
                <c:pt idx="8">
                  <c:v>8.0976150859678311E-2</c:v>
                </c:pt>
                <c:pt idx="9">
                  <c:v>0.10093727469358328</c:v>
                </c:pt>
                <c:pt idx="10">
                  <c:v>9.3135678726258719E-2</c:v>
                </c:pt>
                <c:pt idx="11">
                  <c:v>0.12630319414130448</c:v>
                </c:pt>
                <c:pt idx="12">
                  <c:v>0.10083075776506434</c:v>
                </c:pt>
                <c:pt idx="13">
                  <c:v>8.4075821104122983E-2</c:v>
                </c:pt>
                <c:pt idx="14">
                  <c:v>0.1078983793445446</c:v>
                </c:pt>
                <c:pt idx="15">
                  <c:v>9.3731948425630235E-2</c:v>
                </c:pt>
                <c:pt idx="16">
                  <c:v>8.4972874044055166E-2</c:v>
                </c:pt>
                <c:pt idx="17">
                  <c:v>7.2535654474276512E-2</c:v>
                </c:pt>
                <c:pt idx="18">
                  <c:v>8.4759230809980407E-2</c:v>
                </c:pt>
                <c:pt idx="19">
                  <c:v>8.3445121629186783E-2</c:v>
                </c:pt>
                <c:pt idx="20">
                  <c:v>7.8165436089193102E-2</c:v>
                </c:pt>
                <c:pt idx="21">
                  <c:v>8.2620992087451148E-2</c:v>
                </c:pt>
                <c:pt idx="22">
                  <c:v>7.3162973173576507E-2</c:v>
                </c:pt>
                <c:pt idx="23">
                  <c:v>7.2106463071947402E-2</c:v>
                </c:pt>
                <c:pt idx="24">
                  <c:v>7.3605181804799066E-2</c:v>
                </c:pt>
                <c:pt idx="25">
                  <c:v>7.3296126823241145E-2</c:v>
                </c:pt>
                <c:pt idx="26">
                  <c:v>6.4878666429475845E-2</c:v>
                </c:pt>
                <c:pt idx="27">
                  <c:v>6.0757796377578277E-2</c:v>
                </c:pt>
                <c:pt idx="28">
                  <c:v>5.2386191000052387E-2</c:v>
                </c:pt>
                <c:pt idx="29">
                  <c:v>5.0239406149713429E-2</c:v>
                </c:pt>
                <c:pt idx="30">
                  <c:v>3.9815419797451811E-2</c:v>
                </c:pt>
                <c:pt idx="31">
                  <c:v>5.3985780349175949E-2</c:v>
                </c:pt>
                <c:pt idx="32">
                  <c:v>4.5795467266417672E-2</c:v>
                </c:pt>
                <c:pt idx="33">
                  <c:v>4.8935649620748714E-2</c:v>
                </c:pt>
                <c:pt idx="34">
                  <c:v>4.3859649122807015E-2</c:v>
                </c:pt>
                <c:pt idx="35">
                  <c:v>4.894413231230435E-2</c:v>
                </c:pt>
                <c:pt idx="36">
                  <c:v>8.5758966856681634E-2</c:v>
                </c:pt>
                <c:pt idx="37">
                  <c:v>7.838723293067755E-2</c:v>
                </c:pt>
                <c:pt idx="38">
                  <c:v>7.8293601003764104E-2</c:v>
                </c:pt>
                <c:pt idx="39">
                  <c:v>6.1251129631489105E-2</c:v>
                </c:pt>
                <c:pt idx="40">
                  <c:v>7.1227214815260689E-2</c:v>
                </c:pt>
                <c:pt idx="41">
                  <c:v>7.2635184876176651E-2</c:v>
                </c:pt>
                <c:pt idx="42">
                  <c:v>6.8436901177114692E-2</c:v>
                </c:pt>
                <c:pt idx="43">
                  <c:v>6.9251402097049497E-2</c:v>
                </c:pt>
                <c:pt idx="44">
                  <c:v>5.7489744414237966E-2</c:v>
                </c:pt>
                <c:pt idx="45">
                  <c:v>5.6543992200828661E-2</c:v>
                </c:pt>
                <c:pt idx="46">
                  <c:v>6.6303298589104803E-2</c:v>
                </c:pt>
                <c:pt idx="47">
                  <c:v>7.3125786102200593E-2</c:v>
                </c:pt>
                <c:pt idx="48">
                  <c:v>7.5302658763105559E-2</c:v>
                </c:pt>
                <c:pt idx="49">
                  <c:v>6.5392789483300795E-2</c:v>
                </c:pt>
                <c:pt idx="50">
                  <c:v>6.8209547415242433E-2</c:v>
                </c:pt>
                <c:pt idx="51">
                  <c:v>0.13543497680315822</c:v>
                </c:pt>
                <c:pt idx="52">
                  <c:v>0.1844717095339207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41-47C0-A62E-6BE50C32457D}"/>
            </c:ext>
          </c:extLst>
        </c:ser>
        <c:ser>
          <c:idx val="1"/>
          <c:order val="1"/>
          <c:tx>
            <c:strRef>
              <c:f>Udfaldstruede!$L$2</c:f>
              <c:strCache>
                <c:ptCount val="1"/>
                <c:pt idx="0">
                  <c:v>0-1 år</c:v>
                </c:pt>
              </c:strCache>
            </c:strRef>
          </c:tx>
          <c:spPr>
            <a:ln w="28575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Udfaldstruede!$J$27:$J$79</c:f>
              <c:strCache>
                <c:ptCount val="53"/>
                <c:pt idx="0">
                  <c:v>januar 2020</c:v>
                </c:pt>
                <c:pt idx="1">
                  <c:v>februar 2020</c:v>
                </c:pt>
                <c:pt idx="2">
                  <c:v>marts 2020</c:v>
                </c:pt>
                <c:pt idx="3">
                  <c:v>april 2020</c:v>
                </c:pt>
                <c:pt idx="4">
                  <c:v>maj 2020</c:v>
                </c:pt>
                <c:pt idx="5">
                  <c:v>juni 2020</c:v>
                </c:pt>
                <c:pt idx="6">
                  <c:v>juli 2020</c:v>
                </c:pt>
                <c:pt idx="7">
                  <c:v>august 2020</c:v>
                </c:pt>
                <c:pt idx="8">
                  <c:v>september 2020</c:v>
                </c:pt>
                <c:pt idx="9">
                  <c:v>oktober 2020</c:v>
                </c:pt>
                <c:pt idx="10">
                  <c:v>november 2020</c:v>
                </c:pt>
                <c:pt idx="11">
                  <c:v>december 2020</c:v>
                </c:pt>
                <c:pt idx="12">
                  <c:v>januar 2021</c:v>
                </c:pt>
                <c:pt idx="13">
                  <c:v>februar 2021</c:v>
                </c:pt>
                <c:pt idx="14">
                  <c:v>marts 2021</c:v>
                </c:pt>
                <c:pt idx="15">
                  <c:v>april 2021</c:v>
                </c:pt>
                <c:pt idx="16">
                  <c:v>maj 2021</c:v>
                </c:pt>
                <c:pt idx="17">
                  <c:v>juni 2021</c:v>
                </c:pt>
                <c:pt idx="18">
                  <c:v>juli 2021</c:v>
                </c:pt>
                <c:pt idx="19">
                  <c:v>august 2021</c:v>
                </c:pt>
                <c:pt idx="20">
                  <c:v>september 2021</c:v>
                </c:pt>
                <c:pt idx="21">
                  <c:v>oktober 2021</c:v>
                </c:pt>
                <c:pt idx="22">
                  <c:v>november 2021</c:v>
                </c:pt>
                <c:pt idx="23">
                  <c:v>december 2021</c:v>
                </c:pt>
                <c:pt idx="24">
                  <c:v>januar 2022</c:v>
                </c:pt>
                <c:pt idx="25">
                  <c:v>februar 2022</c:v>
                </c:pt>
                <c:pt idx="26">
                  <c:v>marts 2022</c:v>
                </c:pt>
                <c:pt idx="27">
                  <c:v>april 2022</c:v>
                </c:pt>
                <c:pt idx="28">
                  <c:v>maj 2022</c:v>
                </c:pt>
                <c:pt idx="29">
                  <c:v>juni 2022</c:v>
                </c:pt>
                <c:pt idx="30">
                  <c:v>juli 2022</c:v>
                </c:pt>
                <c:pt idx="31">
                  <c:v>august 2022</c:v>
                </c:pt>
                <c:pt idx="32">
                  <c:v>september 2022</c:v>
                </c:pt>
                <c:pt idx="33">
                  <c:v>oktober 2022</c:v>
                </c:pt>
                <c:pt idx="34">
                  <c:v>november 2022</c:v>
                </c:pt>
                <c:pt idx="35">
                  <c:v>december 2022</c:v>
                </c:pt>
                <c:pt idx="36">
                  <c:v>januar 2023</c:v>
                </c:pt>
                <c:pt idx="37">
                  <c:v>februar 2023</c:v>
                </c:pt>
                <c:pt idx="38">
                  <c:v>marts 2023</c:v>
                </c:pt>
                <c:pt idx="39">
                  <c:v>april 2023</c:v>
                </c:pt>
                <c:pt idx="40">
                  <c:v>maj 2023</c:v>
                </c:pt>
                <c:pt idx="41">
                  <c:v>juni 2023</c:v>
                </c:pt>
                <c:pt idx="42">
                  <c:v>juli 2023</c:v>
                </c:pt>
                <c:pt idx="43">
                  <c:v>august 2023</c:v>
                </c:pt>
                <c:pt idx="44">
                  <c:v>september 2023</c:v>
                </c:pt>
                <c:pt idx="45">
                  <c:v>oktober 2023</c:v>
                </c:pt>
                <c:pt idx="46">
                  <c:v>november 2023</c:v>
                </c:pt>
                <c:pt idx="47">
                  <c:v>december 2023</c:v>
                </c:pt>
                <c:pt idx="48">
                  <c:v>januar 2024</c:v>
                </c:pt>
                <c:pt idx="49">
                  <c:v>februar 2024</c:v>
                </c:pt>
                <c:pt idx="50">
                  <c:v>marts 2024</c:v>
                </c:pt>
                <c:pt idx="51">
                  <c:v>april 2024</c:v>
                </c:pt>
                <c:pt idx="52">
                  <c:v>maj 2024</c:v>
                </c:pt>
              </c:strCache>
            </c:strRef>
          </c:cat>
          <c:val>
            <c:numRef>
              <c:f>Udfaldstruede!$L$27:$L$79</c:f>
              <c:numCache>
                <c:formatCode>0.00</c:formatCode>
                <c:ptCount val="53"/>
                <c:pt idx="0">
                  <c:v>3.9872408293460927E-2</c:v>
                </c:pt>
                <c:pt idx="1">
                  <c:v>5.9276822762299938E-2</c:v>
                </c:pt>
                <c:pt idx="2">
                  <c:v>5.8962264150943397E-2</c:v>
                </c:pt>
                <c:pt idx="3">
                  <c:v>9.879470460383323E-2</c:v>
                </c:pt>
                <c:pt idx="4">
                  <c:v>7.9475461951122595E-2</c:v>
                </c:pt>
                <c:pt idx="5">
                  <c:v>6.006006006006006E-2</c:v>
                </c:pt>
                <c:pt idx="6">
                  <c:v>7.6103500761035003E-2</c:v>
                </c:pt>
                <c:pt idx="7">
                  <c:v>3.743215422047539E-2</c:v>
                </c:pt>
                <c:pt idx="8">
                  <c:v>0</c:v>
                </c:pt>
                <c:pt idx="9">
                  <c:v>0</c:v>
                </c:pt>
                <c:pt idx="10">
                  <c:v>1.9569471624266144E-2</c:v>
                </c:pt>
                <c:pt idx="11">
                  <c:v>3.90625E-2</c:v>
                </c:pt>
                <c:pt idx="12">
                  <c:v>3.7986704653371318E-2</c:v>
                </c:pt>
                <c:pt idx="13">
                  <c:v>5.591798695246971E-2</c:v>
                </c:pt>
                <c:pt idx="14">
                  <c:v>3.7348272642390289E-2</c:v>
                </c:pt>
                <c:pt idx="15">
                  <c:v>3.7523452157598502E-2</c:v>
                </c:pt>
                <c:pt idx="16">
                  <c:v>1.8786398647379299E-2</c:v>
                </c:pt>
                <c:pt idx="17">
                  <c:v>3.60555255092843E-2</c:v>
                </c:pt>
                <c:pt idx="18">
                  <c:v>4.9950049950049952E-2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1.7873100983020553E-2</c:v>
                </c:pt>
                <c:pt idx="26">
                  <c:v>1.8044027426921686E-2</c:v>
                </c:pt>
                <c:pt idx="27">
                  <c:v>1.8254837531945966E-2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1.8484288354898334E-2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8.7260034904013961E-2</c:v>
                </c:pt>
                <c:pt idx="51">
                  <c:v>1.0450573924961453</c:v>
                </c:pt>
                <c:pt idx="52">
                  <c:v>1.8589298123697011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1-47C0-A62E-6BE50C32457D}"/>
            </c:ext>
          </c:extLst>
        </c:ser>
        <c:ser>
          <c:idx val="2"/>
          <c:order val="2"/>
          <c:tx>
            <c:strRef>
              <c:f>Udfaldstruede!$M$2</c:f>
              <c:strCache>
                <c:ptCount val="1"/>
                <c:pt idx="0">
                  <c:v>1-2 ÅR</c:v>
                </c:pt>
              </c:strCache>
            </c:strRef>
          </c:tx>
          <c:spPr>
            <a:ln w="28575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Udfaldstruede!$J$27:$J$79</c:f>
              <c:strCache>
                <c:ptCount val="53"/>
                <c:pt idx="0">
                  <c:v>januar 2020</c:v>
                </c:pt>
                <c:pt idx="1">
                  <c:v>februar 2020</c:v>
                </c:pt>
                <c:pt idx="2">
                  <c:v>marts 2020</c:v>
                </c:pt>
                <c:pt idx="3">
                  <c:v>april 2020</c:v>
                </c:pt>
                <c:pt idx="4">
                  <c:v>maj 2020</c:v>
                </c:pt>
                <c:pt idx="5">
                  <c:v>juni 2020</c:v>
                </c:pt>
                <c:pt idx="6">
                  <c:v>juli 2020</c:v>
                </c:pt>
                <c:pt idx="7">
                  <c:v>august 2020</c:v>
                </c:pt>
                <c:pt idx="8">
                  <c:v>september 2020</c:v>
                </c:pt>
                <c:pt idx="9">
                  <c:v>oktober 2020</c:v>
                </c:pt>
                <c:pt idx="10">
                  <c:v>november 2020</c:v>
                </c:pt>
                <c:pt idx="11">
                  <c:v>december 2020</c:v>
                </c:pt>
                <c:pt idx="12">
                  <c:v>januar 2021</c:v>
                </c:pt>
                <c:pt idx="13">
                  <c:v>februar 2021</c:v>
                </c:pt>
                <c:pt idx="14">
                  <c:v>marts 2021</c:v>
                </c:pt>
                <c:pt idx="15">
                  <c:v>april 2021</c:v>
                </c:pt>
                <c:pt idx="16">
                  <c:v>maj 2021</c:v>
                </c:pt>
                <c:pt idx="17">
                  <c:v>juni 2021</c:v>
                </c:pt>
                <c:pt idx="18">
                  <c:v>juli 2021</c:v>
                </c:pt>
                <c:pt idx="19">
                  <c:v>august 2021</c:v>
                </c:pt>
                <c:pt idx="20">
                  <c:v>september 2021</c:v>
                </c:pt>
                <c:pt idx="21">
                  <c:v>oktober 2021</c:v>
                </c:pt>
                <c:pt idx="22">
                  <c:v>november 2021</c:v>
                </c:pt>
                <c:pt idx="23">
                  <c:v>december 2021</c:v>
                </c:pt>
                <c:pt idx="24">
                  <c:v>januar 2022</c:v>
                </c:pt>
                <c:pt idx="25">
                  <c:v>februar 2022</c:v>
                </c:pt>
                <c:pt idx="26">
                  <c:v>marts 2022</c:v>
                </c:pt>
                <c:pt idx="27">
                  <c:v>april 2022</c:v>
                </c:pt>
                <c:pt idx="28">
                  <c:v>maj 2022</c:v>
                </c:pt>
                <c:pt idx="29">
                  <c:v>juni 2022</c:v>
                </c:pt>
                <c:pt idx="30">
                  <c:v>juli 2022</c:v>
                </c:pt>
                <c:pt idx="31">
                  <c:v>august 2022</c:v>
                </c:pt>
                <c:pt idx="32">
                  <c:v>september 2022</c:v>
                </c:pt>
                <c:pt idx="33">
                  <c:v>oktober 2022</c:v>
                </c:pt>
                <c:pt idx="34">
                  <c:v>november 2022</c:v>
                </c:pt>
                <c:pt idx="35">
                  <c:v>december 2022</c:v>
                </c:pt>
                <c:pt idx="36">
                  <c:v>januar 2023</c:v>
                </c:pt>
                <c:pt idx="37">
                  <c:v>februar 2023</c:v>
                </c:pt>
                <c:pt idx="38">
                  <c:v>marts 2023</c:v>
                </c:pt>
                <c:pt idx="39">
                  <c:v>april 2023</c:v>
                </c:pt>
                <c:pt idx="40">
                  <c:v>maj 2023</c:v>
                </c:pt>
                <c:pt idx="41">
                  <c:v>juni 2023</c:v>
                </c:pt>
                <c:pt idx="42">
                  <c:v>juli 2023</c:v>
                </c:pt>
                <c:pt idx="43">
                  <c:v>august 2023</c:v>
                </c:pt>
                <c:pt idx="44">
                  <c:v>september 2023</c:v>
                </c:pt>
                <c:pt idx="45">
                  <c:v>oktober 2023</c:v>
                </c:pt>
                <c:pt idx="46">
                  <c:v>november 2023</c:v>
                </c:pt>
                <c:pt idx="47">
                  <c:v>december 2023</c:v>
                </c:pt>
                <c:pt idx="48">
                  <c:v>januar 2024</c:v>
                </c:pt>
                <c:pt idx="49">
                  <c:v>februar 2024</c:v>
                </c:pt>
                <c:pt idx="50">
                  <c:v>marts 2024</c:v>
                </c:pt>
                <c:pt idx="51">
                  <c:v>april 2024</c:v>
                </c:pt>
                <c:pt idx="52">
                  <c:v>maj 2024</c:v>
                </c:pt>
              </c:strCache>
            </c:strRef>
          </c:cat>
          <c:val>
            <c:numRef>
              <c:f>Udfaldstruede!$M$27:$M$79</c:f>
              <c:numCache>
                <c:formatCode>0.00</c:formatCode>
                <c:ptCount val="53"/>
                <c:pt idx="0">
                  <c:v>5.108556832694764E-2</c:v>
                </c:pt>
                <c:pt idx="1">
                  <c:v>0.20408163265306123</c:v>
                </c:pt>
                <c:pt idx="2">
                  <c:v>5.0594485201113072E-2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2.2758306781975421E-2</c:v>
                </c:pt>
                <c:pt idx="15">
                  <c:v>2.2825838849577722E-2</c:v>
                </c:pt>
                <c:pt idx="16">
                  <c:v>2.2831050228310501E-2</c:v>
                </c:pt>
                <c:pt idx="17">
                  <c:v>2.2732439190725165E-2</c:v>
                </c:pt>
                <c:pt idx="18">
                  <c:v>2.2758306781975421E-2</c:v>
                </c:pt>
                <c:pt idx="19">
                  <c:v>2.2321428571428572E-2</c:v>
                </c:pt>
                <c:pt idx="20">
                  <c:v>4.4603033006244429E-2</c:v>
                </c:pt>
                <c:pt idx="21">
                  <c:v>0</c:v>
                </c:pt>
                <c:pt idx="22">
                  <c:v>2.2271714922048998E-2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1.9960079840319361E-2</c:v>
                </c:pt>
                <c:pt idx="35">
                  <c:v>1.9908421262193908E-2</c:v>
                </c:pt>
                <c:pt idx="36">
                  <c:v>1.9615535504119264E-2</c:v>
                </c:pt>
                <c:pt idx="37">
                  <c:v>0</c:v>
                </c:pt>
                <c:pt idx="38">
                  <c:v>0</c:v>
                </c:pt>
                <c:pt idx="39">
                  <c:v>1.9798059790140567E-2</c:v>
                </c:pt>
                <c:pt idx="40">
                  <c:v>0.23738872403560829</c:v>
                </c:pt>
                <c:pt idx="41">
                  <c:v>3.8051750380517502E-2</c:v>
                </c:pt>
                <c:pt idx="42">
                  <c:v>9.6061479346781942E-2</c:v>
                </c:pt>
                <c:pt idx="43">
                  <c:v>5.8139534883720929E-2</c:v>
                </c:pt>
                <c:pt idx="44">
                  <c:v>3.8933229511387973E-2</c:v>
                </c:pt>
                <c:pt idx="45">
                  <c:v>1.9519812609798948E-2</c:v>
                </c:pt>
                <c:pt idx="46">
                  <c:v>5.8696928194091169E-2</c:v>
                </c:pt>
                <c:pt idx="47">
                  <c:v>0.11794770984863377</c:v>
                </c:pt>
                <c:pt idx="48">
                  <c:v>3.8834951456310683E-2</c:v>
                </c:pt>
                <c:pt idx="49">
                  <c:v>1.9271535941414529E-2</c:v>
                </c:pt>
                <c:pt idx="50">
                  <c:v>0.11478859766596518</c:v>
                </c:pt>
                <c:pt idx="51">
                  <c:v>0.26980150317980345</c:v>
                </c:pt>
                <c:pt idx="52">
                  <c:v>0.45880328809023135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41-47C0-A62E-6BE50C32457D}"/>
            </c:ext>
          </c:extLst>
        </c:ser>
        <c:ser>
          <c:idx val="3"/>
          <c:order val="3"/>
          <c:tx>
            <c:strRef>
              <c:f>Udfaldstruede!$N$2</c:f>
              <c:strCache>
                <c:ptCount val="1"/>
                <c:pt idx="0">
                  <c:v>2 + ÅR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Udfaldstruede!$J$27:$J$79</c:f>
              <c:strCache>
                <c:ptCount val="53"/>
                <c:pt idx="0">
                  <c:v>januar 2020</c:v>
                </c:pt>
                <c:pt idx="1">
                  <c:v>februar 2020</c:v>
                </c:pt>
                <c:pt idx="2">
                  <c:v>marts 2020</c:v>
                </c:pt>
                <c:pt idx="3">
                  <c:v>april 2020</c:v>
                </c:pt>
                <c:pt idx="4">
                  <c:v>maj 2020</c:v>
                </c:pt>
                <c:pt idx="5">
                  <c:v>juni 2020</c:v>
                </c:pt>
                <c:pt idx="6">
                  <c:v>juli 2020</c:v>
                </c:pt>
                <c:pt idx="7">
                  <c:v>august 2020</c:v>
                </c:pt>
                <c:pt idx="8">
                  <c:v>september 2020</c:v>
                </c:pt>
                <c:pt idx="9">
                  <c:v>oktober 2020</c:v>
                </c:pt>
                <c:pt idx="10">
                  <c:v>november 2020</c:v>
                </c:pt>
                <c:pt idx="11">
                  <c:v>december 2020</c:v>
                </c:pt>
                <c:pt idx="12">
                  <c:v>januar 2021</c:v>
                </c:pt>
                <c:pt idx="13">
                  <c:v>februar 2021</c:v>
                </c:pt>
                <c:pt idx="14">
                  <c:v>marts 2021</c:v>
                </c:pt>
                <c:pt idx="15">
                  <c:v>april 2021</c:v>
                </c:pt>
                <c:pt idx="16">
                  <c:v>maj 2021</c:v>
                </c:pt>
                <c:pt idx="17">
                  <c:v>juni 2021</c:v>
                </c:pt>
                <c:pt idx="18">
                  <c:v>juli 2021</c:v>
                </c:pt>
                <c:pt idx="19">
                  <c:v>august 2021</c:v>
                </c:pt>
                <c:pt idx="20">
                  <c:v>september 2021</c:v>
                </c:pt>
                <c:pt idx="21">
                  <c:v>oktober 2021</c:v>
                </c:pt>
                <c:pt idx="22">
                  <c:v>november 2021</c:v>
                </c:pt>
                <c:pt idx="23">
                  <c:v>december 2021</c:v>
                </c:pt>
                <c:pt idx="24">
                  <c:v>januar 2022</c:v>
                </c:pt>
                <c:pt idx="25">
                  <c:v>februar 2022</c:v>
                </c:pt>
                <c:pt idx="26">
                  <c:v>marts 2022</c:v>
                </c:pt>
                <c:pt idx="27">
                  <c:v>april 2022</c:v>
                </c:pt>
                <c:pt idx="28">
                  <c:v>maj 2022</c:v>
                </c:pt>
                <c:pt idx="29">
                  <c:v>juni 2022</c:v>
                </c:pt>
                <c:pt idx="30">
                  <c:v>juli 2022</c:v>
                </c:pt>
                <c:pt idx="31">
                  <c:v>august 2022</c:v>
                </c:pt>
                <c:pt idx="32">
                  <c:v>september 2022</c:v>
                </c:pt>
                <c:pt idx="33">
                  <c:v>oktober 2022</c:v>
                </c:pt>
                <c:pt idx="34">
                  <c:v>november 2022</c:v>
                </c:pt>
                <c:pt idx="35">
                  <c:v>december 2022</c:v>
                </c:pt>
                <c:pt idx="36">
                  <c:v>januar 2023</c:v>
                </c:pt>
                <c:pt idx="37">
                  <c:v>februar 2023</c:v>
                </c:pt>
                <c:pt idx="38">
                  <c:v>marts 2023</c:v>
                </c:pt>
                <c:pt idx="39">
                  <c:v>april 2023</c:v>
                </c:pt>
                <c:pt idx="40">
                  <c:v>maj 2023</c:v>
                </c:pt>
                <c:pt idx="41">
                  <c:v>juni 2023</c:v>
                </c:pt>
                <c:pt idx="42">
                  <c:v>juli 2023</c:v>
                </c:pt>
                <c:pt idx="43">
                  <c:v>august 2023</c:v>
                </c:pt>
                <c:pt idx="44">
                  <c:v>september 2023</c:v>
                </c:pt>
                <c:pt idx="45">
                  <c:v>oktober 2023</c:v>
                </c:pt>
                <c:pt idx="46">
                  <c:v>november 2023</c:v>
                </c:pt>
                <c:pt idx="47">
                  <c:v>december 2023</c:v>
                </c:pt>
                <c:pt idx="48">
                  <c:v>januar 2024</c:v>
                </c:pt>
                <c:pt idx="49">
                  <c:v>februar 2024</c:v>
                </c:pt>
                <c:pt idx="50">
                  <c:v>marts 2024</c:v>
                </c:pt>
                <c:pt idx="51">
                  <c:v>april 2024</c:v>
                </c:pt>
                <c:pt idx="52">
                  <c:v>maj 2024</c:v>
                </c:pt>
              </c:strCache>
            </c:strRef>
          </c:cat>
          <c:val>
            <c:numRef>
              <c:f>Udfaldstruede!$N$27:$N$79</c:f>
              <c:numCache>
                <c:formatCode>0.00</c:formatCode>
                <c:ptCount val="53"/>
                <c:pt idx="0">
                  <c:v>0.11708245950362184</c:v>
                </c:pt>
                <c:pt idx="1">
                  <c:v>0.12445630557230654</c:v>
                </c:pt>
                <c:pt idx="2">
                  <c:v>9.3377847704567835E-2</c:v>
                </c:pt>
                <c:pt idx="3">
                  <c:v>0.14181497617252878</c:v>
                </c:pt>
                <c:pt idx="4">
                  <c:v>8.2918739635157543E-2</c:v>
                </c:pt>
                <c:pt idx="5">
                  <c:v>7.388669037719782E-2</c:v>
                </c:pt>
                <c:pt idx="6">
                  <c:v>7.9860244571999001E-2</c:v>
                </c:pt>
                <c:pt idx="7">
                  <c:v>8.0763400511915703E-2</c:v>
                </c:pt>
                <c:pt idx="8">
                  <c:v>9.0458488228004952E-2</c:v>
                </c:pt>
                <c:pt idx="9">
                  <c:v>0.11274376192482098</c:v>
                </c:pt>
                <c:pt idx="10">
                  <c:v>0.10277110522275328</c:v>
                </c:pt>
                <c:pt idx="11">
                  <c:v>0.13861043043489021</c:v>
                </c:pt>
                <c:pt idx="12">
                  <c:v>0.11034415114696615</c:v>
                </c:pt>
                <c:pt idx="13">
                  <c:v>9.042033235581623E-2</c:v>
                </c:pt>
                <c:pt idx="14">
                  <c:v>0.11706746012389641</c:v>
                </c:pt>
                <c:pt idx="15">
                  <c:v>0.10117016089712336</c:v>
                </c:pt>
                <c:pt idx="16">
                  <c:v>9.2580185404002882E-2</c:v>
                </c:pt>
                <c:pt idx="17">
                  <c:v>7.7564706865073205E-2</c:v>
                </c:pt>
                <c:pt idx="18">
                  <c:v>9.0492349824373403E-2</c:v>
                </c:pt>
                <c:pt idx="19">
                  <c:v>9.2609082813891366E-2</c:v>
                </c:pt>
                <c:pt idx="20">
                  <c:v>8.5295929488698297E-2</c:v>
                </c:pt>
                <c:pt idx="21">
                  <c:v>9.2491580894559597E-2</c:v>
                </c:pt>
                <c:pt idx="22">
                  <c:v>8.0692053019425419E-2</c:v>
                </c:pt>
                <c:pt idx="23">
                  <c:v>8.0696840956020213E-2</c:v>
                </c:pt>
                <c:pt idx="24">
                  <c:v>8.235681679137842E-2</c:v>
                </c:pt>
                <c:pt idx="25">
                  <c:v>8.0974510632305305E-2</c:v>
                </c:pt>
                <c:pt idx="26">
                  <c:v>7.1506441440913407E-2</c:v>
                </c:pt>
                <c:pt idx="27">
                  <c:v>6.6837865409645758E-2</c:v>
                </c:pt>
                <c:pt idx="28">
                  <c:v>5.8635206923645232E-2</c:v>
                </c:pt>
                <c:pt idx="29">
                  <c:v>5.6392491742528E-2</c:v>
                </c:pt>
                <c:pt idx="30">
                  <c:v>4.479926483257711E-2</c:v>
                </c:pt>
                <c:pt idx="31">
                  <c:v>6.0658082975679539E-2</c:v>
                </c:pt>
                <c:pt idx="32">
                  <c:v>5.1385114303332036E-2</c:v>
                </c:pt>
                <c:pt idx="33">
                  <c:v>5.4826440050714464E-2</c:v>
                </c:pt>
                <c:pt idx="34">
                  <c:v>4.7969847524413224E-2</c:v>
                </c:pt>
                <c:pt idx="35">
                  <c:v>5.363704836464063E-2</c:v>
                </c:pt>
                <c:pt idx="36">
                  <c:v>9.367205751238615E-2</c:v>
                </c:pt>
                <c:pt idx="37">
                  <c:v>8.7788407428249851E-2</c:v>
                </c:pt>
                <c:pt idx="38">
                  <c:v>8.7693656825489616E-2</c:v>
                </c:pt>
                <c:pt idx="39">
                  <c:v>6.7459692833531953E-2</c:v>
                </c:pt>
                <c:pt idx="40">
                  <c:v>6.6280963882491717E-2</c:v>
                </c:pt>
                <c:pt idx="41">
                  <c:v>7.9160894518108052E-2</c:v>
                </c:pt>
                <c:pt idx="42">
                  <c:v>7.1268022586481003E-2</c:v>
                </c:pt>
                <c:pt idx="43">
                  <c:v>7.4316939890710393E-2</c:v>
                </c:pt>
                <c:pt idx="44">
                  <c:v>6.2212811473352184E-2</c:v>
                </c:pt>
                <c:pt idx="45">
                  <c:v>6.2229112307171632E-2</c:v>
                </c:pt>
                <c:pt idx="46">
                  <c:v>7.0935917583376987E-2</c:v>
                </c:pt>
                <c:pt idx="47">
                  <c:v>7.5234699551862877E-2</c:v>
                </c:pt>
                <c:pt idx="48">
                  <c:v>8.1911557074032956E-2</c:v>
                </c:pt>
                <c:pt idx="49">
                  <c:v>7.2011263851420343E-2</c:v>
                </c:pt>
                <c:pt idx="50">
                  <c:v>6.4423304056520719E-2</c:v>
                </c:pt>
                <c:pt idx="51">
                  <c:v>7.0904461609531289E-2</c:v>
                </c:pt>
                <c:pt idx="52">
                  <c:v>6.5525168109652615E-2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41-47C0-A62E-6BE50C32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966976"/>
        <c:axId val="1186967456"/>
      </c:lineChart>
      <c:catAx>
        <c:axId val="11869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7456"/>
        <c:crosses val="autoZero"/>
        <c:auto val="1"/>
        <c:lblAlgn val="ctr"/>
        <c:lblOffset val="100"/>
        <c:noMultiLvlLbl val="0"/>
      </c:catAx>
      <c:valAx>
        <c:axId val="11869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Procent af medlemmerne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Antal der faldet ud, i 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Udfaldne!$I$27:$I$79</c:f>
              <c:strCache>
                <c:ptCount val="53"/>
                <c:pt idx="0">
                  <c:v>januar 2020</c:v>
                </c:pt>
                <c:pt idx="1">
                  <c:v>februar 2020</c:v>
                </c:pt>
                <c:pt idx="2">
                  <c:v>marts 2020</c:v>
                </c:pt>
                <c:pt idx="3">
                  <c:v>april 2020</c:v>
                </c:pt>
                <c:pt idx="4">
                  <c:v>maj 2020</c:v>
                </c:pt>
                <c:pt idx="5">
                  <c:v>juni 2020</c:v>
                </c:pt>
                <c:pt idx="6">
                  <c:v>juli 2020</c:v>
                </c:pt>
                <c:pt idx="7">
                  <c:v>august 2020</c:v>
                </c:pt>
                <c:pt idx="8">
                  <c:v>september 2020</c:v>
                </c:pt>
                <c:pt idx="9">
                  <c:v>oktober 2020</c:v>
                </c:pt>
                <c:pt idx="10">
                  <c:v>november 2020</c:v>
                </c:pt>
                <c:pt idx="11">
                  <c:v>december 2020</c:v>
                </c:pt>
                <c:pt idx="12">
                  <c:v>januar 2021</c:v>
                </c:pt>
                <c:pt idx="13">
                  <c:v>februar 2021</c:v>
                </c:pt>
                <c:pt idx="14">
                  <c:v>marts 2021</c:v>
                </c:pt>
                <c:pt idx="15">
                  <c:v>april 2021</c:v>
                </c:pt>
                <c:pt idx="16">
                  <c:v>maj 2021</c:v>
                </c:pt>
                <c:pt idx="17">
                  <c:v>juni 2021</c:v>
                </c:pt>
                <c:pt idx="18">
                  <c:v>juli 2021</c:v>
                </c:pt>
                <c:pt idx="19">
                  <c:v>august 2021</c:v>
                </c:pt>
                <c:pt idx="20">
                  <c:v>september 2021</c:v>
                </c:pt>
                <c:pt idx="21">
                  <c:v>oktober 2021</c:v>
                </c:pt>
                <c:pt idx="22">
                  <c:v>november 2021</c:v>
                </c:pt>
                <c:pt idx="23">
                  <c:v>december 2021</c:v>
                </c:pt>
                <c:pt idx="24">
                  <c:v>januar 2022</c:v>
                </c:pt>
                <c:pt idx="25">
                  <c:v>februar 2022</c:v>
                </c:pt>
                <c:pt idx="26">
                  <c:v>marts 2022</c:v>
                </c:pt>
                <c:pt idx="27">
                  <c:v>april 2022</c:v>
                </c:pt>
                <c:pt idx="28">
                  <c:v>maj 2022</c:v>
                </c:pt>
                <c:pt idx="29">
                  <c:v>juni 2022</c:v>
                </c:pt>
                <c:pt idx="30">
                  <c:v>juli 2022</c:v>
                </c:pt>
                <c:pt idx="31">
                  <c:v>august 2022</c:v>
                </c:pt>
                <c:pt idx="32">
                  <c:v>september 2022</c:v>
                </c:pt>
                <c:pt idx="33">
                  <c:v>oktober 2022</c:v>
                </c:pt>
                <c:pt idx="34">
                  <c:v>november 2022</c:v>
                </c:pt>
                <c:pt idx="35">
                  <c:v>december 2022</c:v>
                </c:pt>
                <c:pt idx="36">
                  <c:v>januar 2023</c:v>
                </c:pt>
                <c:pt idx="37">
                  <c:v>februar 2023</c:v>
                </c:pt>
                <c:pt idx="38">
                  <c:v>marts 2023</c:v>
                </c:pt>
                <c:pt idx="39">
                  <c:v>april 2023</c:v>
                </c:pt>
                <c:pt idx="40">
                  <c:v>maj 2023</c:v>
                </c:pt>
                <c:pt idx="41">
                  <c:v>juni 2023</c:v>
                </c:pt>
                <c:pt idx="42">
                  <c:v>juli 2023</c:v>
                </c:pt>
                <c:pt idx="43">
                  <c:v>august 2023</c:v>
                </c:pt>
                <c:pt idx="44">
                  <c:v>september 2023</c:v>
                </c:pt>
                <c:pt idx="45">
                  <c:v>oktober 2023</c:v>
                </c:pt>
                <c:pt idx="46">
                  <c:v>november 2023</c:v>
                </c:pt>
                <c:pt idx="47">
                  <c:v>december 2023</c:v>
                </c:pt>
                <c:pt idx="48">
                  <c:v>januar 2024</c:v>
                </c:pt>
                <c:pt idx="49">
                  <c:v>februar 2024</c:v>
                </c:pt>
                <c:pt idx="50">
                  <c:v>marts 2024</c:v>
                </c:pt>
                <c:pt idx="51">
                  <c:v>april 2024</c:v>
                </c:pt>
                <c:pt idx="52">
                  <c:v>maj 2024</c:v>
                </c:pt>
              </c:strCache>
            </c:strRef>
          </c:cat>
          <c:val>
            <c:numRef>
              <c:f>Udfaldne!$J$27:$J$79</c:f>
              <c:numCache>
                <c:formatCode>#,##0_);\(#,##0\)</c:formatCode>
                <c:ptCount val="53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8</c:v>
                </c:pt>
                <c:pt idx="9">
                  <c:v>18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1</c:v>
                </c:pt>
                <c:pt idx="14">
                  <c:v>18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10</c:v>
                </c:pt>
                <c:pt idx="19">
                  <c:v>7</c:v>
                </c:pt>
                <c:pt idx="20">
                  <c:v>9</c:v>
                </c:pt>
                <c:pt idx="21">
                  <c:v>8</c:v>
                </c:pt>
                <c:pt idx="22">
                  <c:v>6</c:v>
                </c:pt>
                <c:pt idx="23">
                  <c:v>9</c:v>
                </c:pt>
                <c:pt idx="24">
                  <c:v>2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10</c:v>
                </c:pt>
                <c:pt idx="29">
                  <c:v>16</c:v>
                </c:pt>
                <c:pt idx="30">
                  <c:v>3</c:v>
                </c:pt>
                <c:pt idx="31">
                  <c:v>6</c:v>
                </c:pt>
                <c:pt idx="32">
                  <c:v>10</c:v>
                </c:pt>
                <c:pt idx="33">
                  <c:v>12</c:v>
                </c:pt>
                <c:pt idx="34">
                  <c:v>3</c:v>
                </c:pt>
                <c:pt idx="35">
                  <c:v>10</c:v>
                </c:pt>
                <c:pt idx="36">
                  <c:v>8</c:v>
                </c:pt>
                <c:pt idx="37">
                  <c:v>7</c:v>
                </c:pt>
                <c:pt idx="38">
                  <c:v>20</c:v>
                </c:pt>
                <c:pt idx="39">
                  <c:v>11</c:v>
                </c:pt>
                <c:pt idx="40">
                  <c:v>12</c:v>
                </c:pt>
                <c:pt idx="41">
                  <c:v>3</c:v>
                </c:pt>
                <c:pt idx="42">
                  <c:v>10</c:v>
                </c:pt>
                <c:pt idx="43">
                  <c:v>16</c:v>
                </c:pt>
                <c:pt idx="44">
                  <c:v>10</c:v>
                </c:pt>
                <c:pt idx="45">
                  <c:v>6</c:v>
                </c:pt>
                <c:pt idx="46">
                  <c:v>12</c:v>
                </c:pt>
                <c:pt idx="47">
                  <c:v>6</c:v>
                </c:pt>
                <c:pt idx="48">
                  <c:v>13</c:v>
                </c:pt>
                <c:pt idx="49">
                  <c:v>17</c:v>
                </c:pt>
                <c:pt idx="50">
                  <c:v>10</c:v>
                </c:pt>
                <c:pt idx="51">
                  <c:v>9</c:v>
                </c:pt>
                <c:pt idx="5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42B7-A8E8-58FE0B017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035328"/>
        <c:axId val="945037248"/>
      </c:barChart>
      <c:catAx>
        <c:axId val="9450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7248"/>
        <c:crosses val="autoZero"/>
        <c:auto val="1"/>
        <c:lblAlgn val="ctr"/>
        <c:lblOffset val="100"/>
        <c:noMultiLvlLbl val="0"/>
      </c:catAx>
      <c:valAx>
        <c:axId val="9450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64028507773446E-2"/>
          <c:y val="1.1897509155970112E-2"/>
          <c:w val="0.92534515908087378"/>
          <c:h val="0.771047447424466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Sommerdimittender_med2023!$G$45:$G$88</c:f>
            </c:numRef>
          </c:val>
          <c:smooth val="0"/>
          <c:extLst>
            <c:ext xmlns:c16="http://schemas.microsoft.com/office/drawing/2014/chart" uri="{C3380CC4-5D6E-409C-BE32-E72D297353CC}">
              <c16:uniqueId val="{00000000-7F63-41F5-892F-05440D65F4A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Sommerdimittender_med2023!$H$45:$H$88</c:f>
            </c:numRef>
          </c:val>
          <c:smooth val="0"/>
          <c:extLst>
            <c:ext xmlns:c16="http://schemas.microsoft.com/office/drawing/2014/chart" uri="{C3380CC4-5D6E-409C-BE32-E72D297353CC}">
              <c16:uniqueId val="{00000001-7F63-41F5-892F-05440D65F4A1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Sommerdimittender_med2023!$I$45:$I$88</c:f>
            </c:numRef>
          </c:val>
          <c:smooth val="0"/>
          <c:extLst>
            <c:ext xmlns:c16="http://schemas.microsoft.com/office/drawing/2014/chart" uri="{C3380CC4-5D6E-409C-BE32-E72D297353CC}">
              <c16:uniqueId val="{00000002-7F63-41F5-892F-05440D65F4A1}"/>
            </c:ext>
          </c:extLst>
        </c:ser>
        <c:ser>
          <c:idx val="3"/>
          <c:order val="3"/>
          <c:tx>
            <c:strRef>
              <c:f>Sommerdimittender_med2023!$J$97</c:f>
              <c:strCache>
                <c:ptCount val="1"/>
                <c:pt idx="0">
                  <c:v>Ingeniører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Sommerdimittender_med2023!$J$42:$J$91</c:f>
              <c:numCache>
                <c:formatCode>General</c:formatCode>
                <c:ptCount val="50"/>
                <c:pt idx="3" formatCode="0.0%">
                  <c:v>0.599648815</c:v>
                </c:pt>
                <c:pt idx="4" formatCode="0.0%">
                  <c:v>0.56639765200000003</c:v>
                </c:pt>
                <c:pt idx="5" formatCode="0.0%">
                  <c:v>0.50989010999999995</c:v>
                </c:pt>
                <c:pt idx="6" formatCode="0.0%">
                  <c:v>0.44715447200000003</c:v>
                </c:pt>
                <c:pt idx="7" formatCode="0.0%">
                  <c:v>0.38335809799999998</c:v>
                </c:pt>
                <c:pt idx="8" formatCode="0.0%">
                  <c:v>0.30133928599999998</c:v>
                </c:pt>
                <c:pt idx="9" formatCode="0.0%">
                  <c:v>0.26548672600000001</c:v>
                </c:pt>
                <c:pt idx="10" formatCode="0.0%">
                  <c:v>0.22888888900000001</c:v>
                </c:pt>
                <c:pt idx="11" formatCode="0.0%">
                  <c:v>0.19692016600000001</c:v>
                </c:pt>
                <c:pt idx="12" formatCode="0.0%">
                  <c:v>0.164951443</c:v>
                </c:pt>
                <c:pt idx="13" formatCode="0.0%">
                  <c:v>0.13298272</c:v>
                </c:pt>
                <c:pt idx="14" formatCode="0.0%">
                  <c:v>0.10100000000000001</c:v>
                </c:pt>
                <c:pt idx="15" formatCode="0.0%">
                  <c:v>9.1999999999999998E-2</c:v>
                </c:pt>
                <c:pt idx="16" formatCode="0.0%">
                  <c:v>8.1000000000000003E-2</c:v>
                </c:pt>
                <c:pt idx="17" formatCode="0.0%">
                  <c:v>6.5000000000000002E-2</c:v>
                </c:pt>
                <c:pt idx="18" formatCode="0.0%">
                  <c:v>6.5000000000000002E-2</c:v>
                </c:pt>
                <c:pt idx="19" formatCode="0.0%">
                  <c:v>5.2000000000000005E-2</c:v>
                </c:pt>
                <c:pt idx="20" formatCode="0.0%">
                  <c:v>3.7999999999999999E-2</c:v>
                </c:pt>
                <c:pt idx="21" formatCode="0.0%">
                  <c:v>4.2999999999999997E-2</c:v>
                </c:pt>
                <c:pt idx="22" formatCode="0.0%">
                  <c:v>3.4000000000000002E-2</c:v>
                </c:pt>
                <c:pt idx="23" formatCode="0.0%">
                  <c:v>3.3000000000000002E-2</c:v>
                </c:pt>
                <c:pt idx="24" formatCode="0.0%">
                  <c:v>3.2000000000000001E-2</c:v>
                </c:pt>
                <c:pt idx="25" formatCode="0.0%">
                  <c:v>2.6000000000000002E-2</c:v>
                </c:pt>
                <c:pt idx="26" formatCode="0.0%">
                  <c:v>2.3E-2</c:v>
                </c:pt>
                <c:pt idx="27" formatCode="0.0%">
                  <c:v>3.1E-2</c:v>
                </c:pt>
                <c:pt idx="28" formatCode="0.0%">
                  <c:v>2.5000000000000001E-2</c:v>
                </c:pt>
                <c:pt idx="29" formatCode="0.0%">
                  <c:v>2.3E-2</c:v>
                </c:pt>
                <c:pt idx="30" formatCode="0.0%">
                  <c:v>1.7000000000000001E-2</c:v>
                </c:pt>
                <c:pt idx="31" formatCode="0.0%">
                  <c:v>1.6E-2</c:v>
                </c:pt>
                <c:pt idx="32" formatCode="0.0%">
                  <c:v>2.1000000000000001E-2</c:v>
                </c:pt>
                <c:pt idx="33" formatCode="0.0%">
                  <c:v>2.4E-2</c:v>
                </c:pt>
                <c:pt idx="34" formatCode="0.0%">
                  <c:v>2.5000000000000001E-2</c:v>
                </c:pt>
                <c:pt idx="35" formatCode="0.0%">
                  <c:v>2.1999999999999999E-2</c:v>
                </c:pt>
                <c:pt idx="36" formatCode="0.0%">
                  <c:v>2.5999999999999999E-2</c:v>
                </c:pt>
                <c:pt idx="37" formatCode="0.0%">
                  <c:v>1.6E-2</c:v>
                </c:pt>
                <c:pt idx="38" formatCode="0.0%">
                  <c:v>1.6E-2</c:v>
                </c:pt>
                <c:pt idx="39" formatCode="0.0%">
                  <c:v>3.2000000000000001E-2</c:v>
                </c:pt>
                <c:pt idx="40" formatCode="0.0%">
                  <c:v>3.1E-2</c:v>
                </c:pt>
                <c:pt idx="41" formatCode="0.0%">
                  <c:v>3.9E-2</c:v>
                </c:pt>
                <c:pt idx="42" formatCode="0.0%">
                  <c:v>0.04</c:v>
                </c:pt>
                <c:pt idx="43" formatCode="0.0%">
                  <c:v>1.925913969477925E-2</c:v>
                </c:pt>
                <c:pt idx="44" formatCode="0.0%">
                  <c:v>2.1221613155833988E-2</c:v>
                </c:pt>
                <c:pt idx="45" formatCode="0.0%">
                  <c:v>3.3000000000000002E-2</c:v>
                </c:pt>
                <c:pt idx="46" formatCode="0.0%">
                  <c:v>2.5999999999999999E-2</c:v>
                </c:pt>
                <c:pt idx="47" formatCode="0.0%">
                  <c:v>2.4500000000000001E-2</c:v>
                </c:pt>
                <c:pt idx="48" formatCode="0.0%">
                  <c:v>0.02</c:v>
                </c:pt>
                <c:pt idx="49" formatCode="0.0%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63-41F5-892F-05440D65F4A1}"/>
            </c:ext>
          </c:extLst>
        </c:ser>
        <c:ser>
          <c:idx val="4"/>
          <c:order val="4"/>
          <c:tx>
            <c:strRef>
              <c:f>Sommerdimittender_med2023!$K$97</c:f>
              <c:strCache>
                <c:ptCount val="1"/>
                <c:pt idx="0">
                  <c:v>ingeniører 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Sommerdimittender_med2023!$K$42:$K$91</c:f>
              <c:numCache>
                <c:formatCode>General</c:formatCode>
                <c:ptCount val="50"/>
                <c:pt idx="16" formatCode="0.0%">
                  <c:v>0.46300000000000002</c:v>
                </c:pt>
                <c:pt idx="17" formatCode="0.0%">
                  <c:v>0.35399999999999998</c:v>
                </c:pt>
                <c:pt idx="18" formatCode="0.0%">
                  <c:v>0.29899999999999999</c:v>
                </c:pt>
                <c:pt idx="19" formatCode="0.0%">
                  <c:v>0.23</c:v>
                </c:pt>
                <c:pt idx="20" formatCode="0.0%">
                  <c:v>0.17599999999999999</c:v>
                </c:pt>
                <c:pt idx="21" formatCode="0.0%">
                  <c:v>0.15</c:v>
                </c:pt>
                <c:pt idx="22" formatCode="0.0%">
                  <c:v>0.108</c:v>
                </c:pt>
                <c:pt idx="23" formatCode="0.0%">
                  <c:v>9.0999999999999998E-2</c:v>
                </c:pt>
                <c:pt idx="24" formatCode="0.0%">
                  <c:v>7.0999999999999994E-2</c:v>
                </c:pt>
                <c:pt idx="25" formatCode="0.0%">
                  <c:v>0.06</c:v>
                </c:pt>
                <c:pt idx="26" formatCode="0.0%">
                  <c:v>5.1999999999999998E-2</c:v>
                </c:pt>
                <c:pt idx="27" formatCode="0.0%">
                  <c:v>4.4999999999999998E-2</c:v>
                </c:pt>
                <c:pt idx="28" formatCode="0.0%">
                  <c:v>0.04</c:v>
                </c:pt>
                <c:pt idx="29" formatCode="0.0%">
                  <c:v>4.2000000000000003E-2</c:v>
                </c:pt>
                <c:pt idx="30" formatCode="0.0%">
                  <c:v>3.3000000000000002E-2</c:v>
                </c:pt>
                <c:pt idx="31" formatCode="0.0%">
                  <c:v>2.9000000000000001E-2</c:v>
                </c:pt>
                <c:pt idx="32" formatCode="0.0%">
                  <c:v>2.5000000000000001E-2</c:v>
                </c:pt>
                <c:pt idx="33" formatCode="0.0%">
                  <c:v>2.7E-2</c:v>
                </c:pt>
                <c:pt idx="34" formatCode="0.0%">
                  <c:v>2.8000000000000001E-2</c:v>
                </c:pt>
                <c:pt idx="35" formatCode="0.0%">
                  <c:v>2.4E-2</c:v>
                </c:pt>
                <c:pt idx="36" formatCode="0.0%">
                  <c:v>3.5999999999999997E-2</c:v>
                </c:pt>
                <c:pt idx="37" formatCode="0.0%">
                  <c:v>2.5999999999999999E-2</c:v>
                </c:pt>
                <c:pt idx="38" formatCode="0.0%">
                  <c:v>2.3E-2</c:v>
                </c:pt>
                <c:pt idx="39" formatCode="0.0%">
                  <c:v>6.3E-2</c:v>
                </c:pt>
                <c:pt idx="40" formatCode="0.0%">
                  <c:v>5.1999999999999998E-2</c:v>
                </c:pt>
                <c:pt idx="41" formatCode="0.0%">
                  <c:v>0.05</c:v>
                </c:pt>
                <c:pt idx="42" formatCode="0.0%">
                  <c:v>4.3999999999999997E-2</c:v>
                </c:pt>
                <c:pt idx="43" formatCode="0.0%">
                  <c:v>1.7999999999999999E-2</c:v>
                </c:pt>
                <c:pt idx="44" formatCode="0%">
                  <c:v>0.02</c:v>
                </c:pt>
                <c:pt idx="45" formatCode="0.0%">
                  <c:v>0.02</c:v>
                </c:pt>
                <c:pt idx="46" formatCode="0.0%">
                  <c:v>2.1000000000000001E-2</c:v>
                </c:pt>
                <c:pt idx="47" formatCode="0.0%">
                  <c:v>2.35E-2</c:v>
                </c:pt>
                <c:pt idx="48" formatCode="0.0%">
                  <c:v>1.7999999999999999E-2</c:v>
                </c:pt>
                <c:pt idx="49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63-41F5-892F-05440D65F4A1}"/>
            </c:ext>
          </c:extLst>
        </c:ser>
        <c:ser>
          <c:idx val="5"/>
          <c:order val="5"/>
          <c:tx>
            <c:strRef>
              <c:f>Sommerdimittender_med2023!$L$97</c:f>
              <c:strCache>
                <c:ptCount val="1"/>
                <c:pt idx="0">
                  <c:v>Ingeniører 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Sommerdimittender_med2023!$L$42:$L$91</c:f>
              <c:numCache>
                <c:formatCode>General</c:formatCode>
                <c:ptCount val="50"/>
                <c:pt idx="28" formatCode="0.0%">
                  <c:v>0.55200000000000005</c:v>
                </c:pt>
                <c:pt idx="29" formatCode="0.0%">
                  <c:v>0.38500000000000001</c:v>
                </c:pt>
                <c:pt idx="30" formatCode="0.0%">
                  <c:v>0.255</c:v>
                </c:pt>
                <c:pt idx="31" formatCode="0.0%">
                  <c:v>0.214</c:v>
                </c:pt>
                <c:pt idx="32" formatCode="0.0%">
                  <c:v>0.16700000000000001</c:v>
                </c:pt>
                <c:pt idx="33" formatCode="0.0%">
                  <c:v>0.126</c:v>
                </c:pt>
                <c:pt idx="34" formatCode="0.0%">
                  <c:v>0.108</c:v>
                </c:pt>
                <c:pt idx="35" formatCode="0.0%">
                  <c:v>8.8999999999999996E-2</c:v>
                </c:pt>
                <c:pt idx="36" formatCode="0.0%">
                  <c:v>8.7999999999999995E-2</c:v>
                </c:pt>
                <c:pt idx="37" formatCode="0.0%">
                  <c:v>7.0000000000000007E-2</c:v>
                </c:pt>
                <c:pt idx="38" formatCode="0.0%">
                  <c:v>6.3E-2</c:v>
                </c:pt>
                <c:pt idx="39" formatCode="0.0%">
                  <c:v>6.0999999999999999E-2</c:v>
                </c:pt>
                <c:pt idx="40" formatCode="0.0%">
                  <c:v>5.5E-2</c:v>
                </c:pt>
                <c:pt idx="41" formatCode="0.0%">
                  <c:v>5.1499999999999997E-2</c:v>
                </c:pt>
                <c:pt idx="42" formatCode="0.0%">
                  <c:v>0.05</c:v>
                </c:pt>
                <c:pt idx="43" formatCode="0.0%">
                  <c:v>0.04</c:v>
                </c:pt>
                <c:pt idx="44" formatCode="0.0%">
                  <c:v>3.9251040221914002E-2</c:v>
                </c:pt>
                <c:pt idx="45" formatCode="0.0%">
                  <c:v>3.7999999999999999E-2</c:v>
                </c:pt>
                <c:pt idx="46" formatCode="0.0%">
                  <c:v>4.3999999999999997E-2</c:v>
                </c:pt>
                <c:pt idx="47" formatCode="0.0%">
                  <c:v>4.7E-2</c:v>
                </c:pt>
                <c:pt idx="48" formatCode="0.0%">
                  <c:v>3.7999999999999999E-2</c:v>
                </c:pt>
                <c:pt idx="49" formatCode="0.0%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63-41F5-892F-05440D65F4A1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Sommerdimittender_med2023!$M$45:$M$88</c:f>
            </c:numRef>
          </c:val>
          <c:smooth val="0"/>
          <c:extLst>
            <c:ext xmlns:c16="http://schemas.microsoft.com/office/drawing/2014/chart" uri="{C3380CC4-5D6E-409C-BE32-E72D297353CC}">
              <c16:uniqueId val="{00000006-7F63-41F5-892F-05440D65F4A1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Sommerdimittender_med2023!$N$45:$N$88</c:f>
            </c:numRef>
          </c:val>
          <c:smooth val="0"/>
          <c:extLst>
            <c:ext xmlns:c16="http://schemas.microsoft.com/office/drawing/2014/chart" uri="{C3380CC4-5D6E-409C-BE32-E72D297353CC}">
              <c16:uniqueId val="{00000007-7F63-41F5-892F-05440D65F4A1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Sommerdimittender_med2023!$O$45:$O$88</c:f>
            </c:numRef>
          </c:val>
          <c:smooth val="0"/>
          <c:extLst>
            <c:ext xmlns:c16="http://schemas.microsoft.com/office/drawing/2014/chart" uri="{C3380CC4-5D6E-409C-BE32-E72D297353CC}">
              <c16:uniqueId val="{00000008-7F63-41F5-892F-05440D65F4A1}"/>
            </c:ext>
          </c:extLst>
        </c:ser>
        <c:ser>
          <c:idx val="9"/>
          <c:order val="9"/>
          <c:tx>
            <c:strRef>
              <c:f>Sommerdimittender_med2023!$P$97</c:f>
              <c:strCache>
                <c:ptCount val="1"/>
                <c:pt idx="0">
                  <c:v>Ingeniører 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Sommerdimittender_med2023!$P$43:$P$91</c:f>
              <c:numCache>
                <c:formatCode>General</c:formatCode>
                <c:ptCount val="49"/>
                <c:pt idx="39" formatCode="0.0%">
                  <c:v>0.5</c:v>
                </c:pt>
                <c:pt idx="40" formatCode="0.0%">
                  <c:v>0.376</c:v>
                </c:pt>
                <c:pt idx="41" formatCode="0.0%">
                  <c:v>0.28999999999999998</c:v>
                </c:pt>
                <c:pt idx="42" formatCode="0.0%">
                  <c:v>0.23749999999999999</c:v>
                </c:pt>
                <c:pt idx="43" formatCode="0.0%">
                  <c:v>0.20200000000000001</c:v>
                </c:pt>
                <c:pt idx="44" formatCode="0.0%">
                  <c:v>0.17649999999999999</c:v>
                </c:pt>
                <c:pt idx="45" formatCode="0.0%">
                  <c:v>0.14499999999999999</c:v>
                </c:pt>
                <c:pt idx="46" formatCode="0.0%">
                  <c:v>0.124</c:v>
                </c:pt>
                <c:pt idx="47" formatCode="0.0%">
                  <c:v>0.114</c:v>
                </c:pt>
                <c:pt idx="48" formatCode="0.0%">
                  <c:v>0.10299999999999999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F63-41F5-892F-05440D65F4A1}"/>
            </c:ext>
          </c:extLst>
        </c:ser>
        <c:ser>
          <c:idx val="10"/>
          <c:order val="10"/>
          <c:tx>
            <c:strRef>
              <c:f>Sommerdimittender_med2023!$Q$97</c:f>
              <c:strCache>
                <c:ptCount val="1"/>
                <c:pt idx="0">
                  <c:v>Scient 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Sommerdimittender_med2023!$Q$42:$Q$91</c:f>
              <c:numCache>
                <c:formatCode>General</c:formatCode>
                <c:ptCount val="50"/>
                <c:pt idx="3" formatCode="0.0%">
                  <c:v>0.63382594400000003</c:v>
                </c:pt>
                <c:pt idx="4" formatCode="0.0%">
                  <c:v>0.56510416699999999</c:v>
                </c:pt>
                <c:pt idx="5" formatCode="0.0%">
                  <c:v>0.58268733900000003</c:v>
                </c:pt>
                <c:pt idx="6" formatCode="0.0%">
                  <c:v>0.54498044300000004</c:v>
                </c:pt>
                <c:pt idx="7" formatCode="0.0%">
                  <c:v>0.49083769599999999</c:v>
                </c:pt>
                <c:pt idx="8" formatCode="0.0%">
                  <c:v>0.36566186099999998</c:v>
                </c:pt>
                <c:pt idx="9" formatCode="0.0%">
                  <c:v>0.35378590100000001</c:v>
                </c:pt>
                <c:pt idx="10" formatCode="0.0%">
                  <c:v>0.311926606</c:v>
                </c:pt>
                <c:pt idx="11" formatCode="0.0%">
                  <c:v>0.27106218166666668</c:v>
                </c:pt>
                <c:pt idx="12" formatCode="0.0%">
                  <c:v>0.23019775733333334</c:v>
                </c:pt>
                <c:pt idx="13" formatCode="0.0%">
                  <c:v>0.18933333299999999</c:v>
                </c:pt>
                <c:pt idx="14" formatCode="0.0%">
                  <c:v>0.16400000000000001</c:v>
                </c:pt>
                <c:pt idx="15" formatCode="0.0%">
                  <c:v>0.16899999999999998</c:v>
                </c:pt>
                <c:pt idx="16" formatCode="0.0%">
                  <c:v>0.151</c:v>
                </c:pt>
                <c:pt idx="17" formatCode="0.0%">
                  <c:v>0.128</c:v>
                </c:pt>
                <c:pt idx="18" formatCode="0.0%">
                  <c:v>0.13300000000000001</c:v>
                </c:pt>
                <c:pt idx="19" formatCode="0.0%">
                  <c:v>0.111</c:v>
                </c:pt>
                <c:pt idx="20" formatCode="0.0%">
                  <c:v>9.2999999999999999E-2</c:v>
                </c:pt>
                <c:pt idx="21" formatCode="0.0%">
                  <c:v>8.8999999999999996E-2</c:v>
                </c:pt>
                <c:pt idx="22" formatCode="0.0%">
                  <c:v>8.199999999999999E-2</c:v>
                </c:pt>
                <c:pt idx="23" formatCode="0.0%">
                  <c:v>7.0000000000000007E-2</c:v>
                </c:pt>
                <c:pt idx="24" formatCode="0.0%">
                  <c:v>8.3000000000000004E-2</c:v>
                </c:pt>
                <c:pt idx="25" formatCode="0.0%">
                  <c:v>7.2999999999999995E-2</c:v>
                </c:pt>
                <c:pt idx="26" formatCode="0.0%">
                  <c:v>7.2000000000000008E-2</c:v>
                </c:pt>
                <c:pt idx="27" formatCode="0.0%">
                  <c:v>7.8E-2</c:v>
                </c:pt>
                <c:pt idx="28" formatCode="0.0%">
                  <c:v>5.9000000000000004E-2</c:v>
                </c:pt>
                <c:pt idx="29" formatCode="0.0%">
                  <c:v>6.3E-2</c:v>
                </c:pt>
                <c:pt idx="30" formatCode="0.0%">
                  <c:v>4.9000000000000002E-2</c:v>
                </c:pt>
                <c:pt idx="31" formatCode="0.0%">
                  <c:v>5.5E-2</c:v>
                </c:pt>
                <c:pt idx="32" formatCode="0.0%">
                  <c:v>5.3999999999999999E-2</c:v>
                </c:pt>
                <c:pt idx="33" formatCode="0.0%">
                  <c:v>5.7000000000000002E-2</c:v>
                </c:pt>
                <c:pt idx="34" formatCode="0.0%">
                  <c:v>5.0999999999999997E-2</c:v>
                </c:pt>
                <c:pt idx="35" formatCode="0.0%">
                  <c:v>4.5999999999999999E-2</c:v>
                </c:pt>
                <c:pt idx="36" formatCode="0.0%">
                  <c:v>4.7E-2</c:v>
                </c:pt>
                <c:pt idx="37" formatCode="0.0%">
                  <c:v>4.1000000000000002E-2</c:v>
                </c:pt>
                <c:pt idx="38" formatCode="0.0%">
                  <c:v>0.04</c:v>
                </c:pt>
                <c:pt idx="39" formatCode="0.0%">
                  <c:v>4.3999999999999997E-2</c:v>
                </c:pt>
                <c:pt idx="40" formatCode="0.0%">
                  <c:v>5.2999999999999999E-2</c:v>
                </c:pt>
                <c:pt idx="41" formatCode="0.0%">
                  <c:v>5.7000000000000002E-2</c:v>
                </c:pt>
                <c:pt idx="42" formatCode="0.0%">
                  <c:v>5.7000000000000002E-2</c:v>
                </c:pt>
                <c:pt idx="43" formatCode="0.0%">
                  <c:v>4.8826351964725713E-2</c:v>
                </c:pt>
                <c:pt idx="44" formatCode="0.0%">
                  <c:v>5.3999999999999999E-2</c:v>
                </c:pt>
                <c:pt idx="45" formatCode="0.0%">
                  <c:v>7.3420479302832256E-2</c:v>
                </c:pt>
                <c:pt idx="46" formatCode="0.0%">
                  <c:v>6.2608695652173918E-2</c:v>
                </c:pt>
                <c:pt idx="47" formatCode="0.0%">
                  <c:v>6.5000000000000002E-2</c:v>
                </c:pt>
                <c:pt idx="48" formatCode="0.0%">
                  <c:v>6.2E-2</c:v>
                </c:pt>
                <c:pt idx="49" formatCode="0.0%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F63-41F5-892F-05440D65F4A1}"/>
            </c:ext>
          </c:extLst>
        </c:ser>
        <c:ser>
          <c:idx val="11"/>
          <c:order val="11"/>
          <c:tx>
            <c:strRef>
              <c:f>Sommerdimittender_med2023!$R$97</c:f>
              <c:strCache>
                <c:ptCount val="1"/>
                <c:pt idx="0">
                  <c:v>Scient 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Sommerdimittender_med2023!$R$42:$R$91</c:f>
              <c:numCache>
                <c:formatCode>General</c:formatCode>
                <c:ptCount val="50"/>
                <c:pt idx="16" formatCode="0.0%">
                  <c:v>0.51900000000000002</c:v>
                </c:pt>
                <c:pt idx="17" formatCode="0.0%">
                  <c:v>0.45600000000000002</c:v>
                </c:pt>
                <c:pt idx="18" formatCode="0.0%">
                  <c:v>0.40899999999999997</c:v>
                </c:pt>
                <c:pt idx="19" formatCode="0.0%">
                  <c:v>0.33</c:v>
                </c:pt>
                <c:pt idx="20" formatCode="0.0%">
                  <c:v>0.26100000000000001</c:v>
                </c:pt>
                <c:pt idx="21" formatCode="0.0%">
                  <c:v>0.216</c:v>
                </c:pt>
                <c:pt idx="22" formatCode="0.0%">
                  <c:v>0.187</c:v>
                </c:pt>
                <c:pt idx="23" formatCode="0.0%">
                  <c:v>0.16600000000000001</c:v>
                </c:pt>
                <c:pt idx="24" formatCode="0.0%">
                  <c:v>0.158</c:v>
                </c:pt>
                <c:pt idx="25" formatCode="0.0%">
                  <c:v>0.13800000000000001</c:v>
                </c:pt>
                <c:pt idx="26" formatCode="0.0%">
                  <c:v>0.126</c:v>
                </c:pt>
                <c:pt idx="27" formatCode="0.0%">
                  <c:v>0.14299999999999999</c:v>
                </c:pt>
                <c:pt idx="28" formatCode="0.0%">
                  <c:v>0.12</c:v>
                </c:pt>
                <c:pt idx="29" formatCode="0.0%">
                  <c:v>0.12</c:v>
                </c:pt>
                <c:pt idx="30" formatCode="0.0%">
                  <c:v>9.6000000000000002E-2</c:v>
                </c:pt>
                <c:pt idx="31" formatCode="0.0%">
                  <c:v>0.08</c:v>
                </c:pt>
                <c:pt idx="32" formatCode="0.0%">
                  <c:v>7.8E-2</c:v>
                </c:pt>
                <c:pt idx="33" formatCode="0.0%">
                  <c:v>7.4999999999999997E-2</c:v>
                </c:pt>
                <c:pt idx="34" formatCode="0.0%">
                  <c:v>0.08</c:v>
                </c:pt>
                <c:pt idx="35" formatCode="0.0%">
                  <c:v>6.9000000000000006E-2</c:v>
                </c:pt>
                <c:pt idx="36" formatCode="0.0%">
                  <c:v>7.0000000000000007E-2</c:v>
                </c:pt>
                <c:pt idx="37" formatCode="0.0%">
                  <c:v>6.7000000000000004E-2</c:v>
                </c:pt>
                <c:pt idx="38" formatCode="0.0%">
                  <c:v>5.6000000000000001E-2</c:v>
                </c:pt>
                <c:pt idx="39" formatCode="0.0%">
                  <c:v>6.7000000000000004E-2</c:v>
                </c:pt>
                <c:pt idx="40" formatCode="0.0%">
                  <c:v>5.6000000000000001E-2</c:v>
                </c:pt>
                <c:pt idx="41" formatCode="0.0%">
                  <c:v>5.5E-2</c:v>
                </c:pt>
                <c:pt idx="42" formatCode="0.0%">
                  <c:v>5.0999999999999997E-2</c:v>
                </c:pt>
                <c:pt idx="43" formatCode="0.0%">
                  <c:v>3.5868600179789892E-2</c:v>
                </c:pt>
                <c:pt idx="44" formatCode="0.0%">
                  <c:v>0.04</c:v>
                </c:pt>
                <c:pt idx="45" formatCode="0.0%">
                  <c:v>3.9501779359430604E-2</c:v>
                </c:pt>
                <c:pt idx="46" formatCode="0.0%">
                  <c:v>4.046345811051693E-2</c:v>
                </c:pt>
                <c:pt idx="47" formatCode="0.0%">
                  <c:v>4.5999999999999999E-2</c:v>
                </c:pt>
                <c:pt idx="48" formatCode="0.0%">
                  <c:v>4.4999999999999998E-2</c:v>
                </c:pt>
                <c:pt idx="49" formatCode="0.0%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F63-41F5-892F-05440D65F4A1}"/>
            </c:ext>
          </c:extLst>
        </c:ser>
        <c:ser>
          <c:idx val="12"/>
          <c:order val="12"/>
          <c:tx>
            <c:strRef>
              <c:f>Sommerdimittender_med2023!$S$97</c:f>
              <c:strCache>
                <c:ptCount val="1"/>
                <c:pt idx="0">
                  <c:v>Scient 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Sommerdimittender_med2023!$S$42:$S$91</c:f>
              <c:numCache>
                <c:formatCode>General</c:formatCode>
                <c:ptCount val="50"/>
                <c:pt idx="28" formatCode="0.0%">
                  <c:v>0.59</c:v>
                </c:pt>
                <c:pt idx="29" formatCode="0.0%">
                  <c:v>0.44900000000000001</c:v>
                </c:pt>
                <c:pt idx="30" formatCode="0.0%">
                  <c:v>0.33800000000000002</c:v>
                </c:pt>
                <c:pt idx="31" formatCode="0.0%">
                  <c:v>0.27200000000000002</c:v>
                </c:pt>
                <c:pt idx="32" formatCode="0.0%">
                  <c:v>0.25</c:v>
                </c:pt>
                <c:pt idx="33" formatCode="0.0%">
                  <c:v>0.20599999999999999</c:v>
                </c:pt>
                <c:pt idx="34" formatCode="0.0%">
                  <c:v>0.16800000000000001</c:v>
                </c:pt>
                <c:pt idx="35" formatCode="0.0%">
                  <c:v>0.13500000000000001</c:v>
                </c:pt>
                <c:pt idx="36" formatCode="0.0%">
                  <c:v>0.123</c:v>
                </c:pt>
                <c:pt idx="37" formatCode="0.0%">
                  <c:v>0.107</c:v>
                </c:pt>
                <c:pt idx="38" formatCode="0.0%">
                  <c:v>0.106</c:v>
                </c:pt>
                <c:pt idx="39" formatCode="0.0%">
                  <c:v>9.0999999999999998E-2</c:v>
                </c:pt>
                <c:pt idx="40" formatCode="0.0%">
                  <c:v>8.3000000000000004E-2</c:v>
                </c:pt>
                <c:pt idx="41" formatCode="0.0%">
                  <c:v>8.2000000000000003E-2</c:v>
                </c:pt>
                <c:pt idx="42" formatCode="0.0%">
                  <c:v>7.1999999999999995E-2</c:v>
                </c:pt>
                <c:pt idx="43" formatCode="0.0%">
                  <c:v>5.6360373743660853E-2</c:v>
                </c:pt>
                <c:pt idx="44" formatCode="0.0%">
                  <c:v>6.0999999999999999E-2</c:v>
                </c:pt>
                <c:pt idx="45" formatCode="0.0%">
                  <c:v>6.3819095477386942E-2</c:v>
                </c:pt>
                <c:pt idx="46" formatCode="0.0%">
                  <c:v>5.7550335570469791E-2</c:v>
                </c:pt>
                <c:pt idx="47" formatCode="0.0%">
                  <c:v>5.8999999999999997E-2</c:v>
                </c:pt>
                <c:pt idx="48" formatCode="0.0%">
                  <c:v>5.0999999999999997E-2</c:v>
                </c:pt>
                <c:pt idx="49" formatCode="0.0%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F63-41F5-892F-05440D65F4A1}"/>
            </c:ext>
          </c:extLst>
        </c:ser>
        <c:ser>
          <c:idx val="13"/>
          <c:order val="13"/>
          <c:tx>
            <c:strRef>
              <c:f>Sommerdimittender_med2023!$T$97</c:f>
              <c:strCache>
                <c:ptCount val="1"/>
                <c:pt idx="0">
                  <c:v>Scient 2023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Sommerdimittender_med2023!$F$43:$I$91</c:f>
              <c:numCache>
                <c:formatCode>mmm\-yy</c:formatCode>
                <c:ptCount val="4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  <c:pt idx="37">
                  <c:v>45078</c:v>
                </c:pt>
                <c:pt idx="38">
                  <c:v>45108</c:v>
                </c:pt>
                <c:pt idx="39">
                  <c:v>45139</c:v>
                </c:pt>
                <c:pt idx="40">
                  <c:v>45170</c:v>
                </c:pt>
                <c:pt idx="41">
                  <c:v>45200</c:v>
                </c:pt>
                <c:pt idx="42">
                  <c:v>45231</c:v>
                </c:pt>
                <c:pt idx="43">
                  <c:v>45261</c:v>
                </c:pt>
                <c:pt idx="44">
                  <c:v>45292</c:v>
                </c:pt>
                <c:pt idx="45">
                  <c:v>45323</c:v>
                </c:pt>
                <c:pt idx="46">
                  <c:v>45352</c:v>
                </c:pt>
                <c:pt idx="47">
                  <c:v>45383</c:v>
                </c:pt>
                <c:pt idx="48">
                  <c:v>45413</c:v>
                </c:pt>
              </c:numCache>
            </c:numRef>
          </c:cat>
          <c:val>
            <c:numRef>
              <c:f>Sommerdimittender_med2023!$T$42:$T$91</c:f>
              <c:numCache>
                <c:formatCode>General</c:formatCode>
                <c:ptCount val="50"/>
                <c:pt idx="40" formatCode="0.0%">
                  <c:v>0.51400000000000001</c:v>
                </c:pt>
                <c:pt idx="41" formatCode="0.0%">
                  <c:v>0.40600000000000003</c:v>
                </c:pt>
                <c:pt idx="42" formatCode="0.0%">
                  <c:v>0.35</c:v>
                </c:pt>
                <c:pt idx="43" formatCode="0.0%">
                  <c:v>0.308</c:v>
                </c:pt>
                <c:pt idx="44" formatCode="0.0%">
                  <c:v>0.249</c:v>
                </c:pt>
                <c:pt idx="45" formatCode="0.0%">
                  <c:v>0.21691394658753707</c:v>
                </c:pt>
                <c:pt idx="46" formatCode="0.0%">
                  <c:v>0.17399103139013453</c:v>
                </c:pt>
                <c:pt idx="47" formatCode="0.0%">
                  <c:v>0.152</c:v>
                </c:pt>
                <c:pt idx="48" formatCode="0.0%">
                  <c:v>0.128</c:v>
                </c:pt>
                <c:pt idx="49" formatCode="0.0%">
                  <c:v>0.111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F63-41F5-892F-05440D65F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8086288"/>
        <c:axId val="818558808"/>
      </c:lineChart>
      <c:dateAx>
        <c:axId val="938086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8558808"/>
        <c:crosses val="autoZero"/>
        <c:auto val="1"/>
        <c:lblOffset val="100"/>
        <c:baseTimeUnit val="months"/>
      </c:dateAx>
      <c:valAx>
        <c:axId val="81855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808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980639452612988"/>
          <c:y val="0.83842879697679484"/>
          <c:w val="0.77538974900998192"/>
          <c:h val="0.13884477922238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0.14626722740033646</c:v>
                </c:pt>
                <c:pt idx="1">
                  <c:v>0.139823646261518</c:v>
                </c:pt>
                <c:pt idx="2">
                  <c:v>0.12742620684183681</c:v>
                </c:pt>
                <c:pt idx="3">
                  <c:v>0.15661847912400984</c:v>
                </c:pt>
                <c:pt idx="4">
                  <c:v>0.12204725637981917</c:v>
                </c:pt>
                <c:pt idx="5">
                  <c:v>0.12213807032506065</c:v>
                </c:pt>
                <c:pt idx="6">
                  <c:v>0.13689438935787418</c:v>
                </c:pt>
                <c:pt idx="7">
                  <c:v>0.15410122998848375</c:v>
                </c:pt>
                <c:pt idx="8">
                  <c:v>0.15440991402149104</c:v>
                </c:pt>
                <c:pt idx="9">
                  <c:v>0.14767409864723888</c:v>
                </c:pt>
                <c:pt idx="10">
                  <c:v>0.16781234409674486</c:v>
                </c:pt>
                <c:pt idx="11">
                  <c:v>0.16304426096150659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C-41DB-9B23-169B2FA14E36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DC-41DB-9B23-169B2FA14E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DC-41DB-9B23-169B2FA14E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DC-41DB-9B23-169B2FA14E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DC-41DB-9B23-169B2FA14E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DC-41DB-9B23-169B2FA14E3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CDC-41DB-9B23-169B2FA14E3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DC-41DB-9B23-169B2FA14E36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DC-41DB-9B23-169B2FA14E3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CDC-41DB-9B23-169B2FA14E3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CDC-41DB-9B23-169B2FA14E3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CDC-41DB-9B23-169B2FA14E3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CDC-41DB-9B23-169B2FA14E3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DC-41DB-9B23-169B2FA14E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6B97CF-6BAD-4B28-A072-4A4D5FEB804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CDC-41DB-9B23-169B2FA14E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7E8B20-565C-4B5E-A7BC-F0995CC84C6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CDC-41DB-9B23-169B2FA14E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4AD267-9A0F-4BFB-9D15-FC7A622F50B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CDC-41DB-9B23-169B2FA14E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BC99C4-2E8A-47A7-B851-0EB04E895B6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CDC-41DB-9B23-169B2FA14E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C00845-88D7-498C-B764-41C54176BD2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CDC-41DB-9B23-169B2FA14E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639296B-0730-485C-B56E-35B2E307711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CDC-41DB-9B23-169B2FA14E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02E4F4-CE3A-44D2-B8B7-03FB086AB21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CDC-41DB-9B23-169B2FA14E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BEE3318-57CC-4CE3-A80B-5153584B9C0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CDC-41DB-9B23-169B2FA14E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62AFDA9-DF14-4472-95EA-EEAC6CF6187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CDC-41DB-9B23-169B2FA14E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4E1B278-7E5A-4850-86CF-6149B6D6395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CDC-41DB-9B23-169B2FA14E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E6B0A2C-8966-4437-B34E-CEBECF93B35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CDC-41DB-9B23-169B2FA14E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A8CB652-DDB8-48A6-9B7D-6CEF9D85A80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CDC-41DB-9B23-169B2FA14E36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 rot="0" spcFirstLastPara="1" vertOverflow="overflow" horzOverflow="overflow" vert="horz" wrap="none" lIns="0" tIns="0" rIns="2412000" bIns="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D1B86A-3BF7-4667-99A2-30D68BD41C9B}" type="CELLRANGE">
                      <a:rPr lang="en-US">
                        <a:solidFill>
                          <a:schemeClr val="tx2"/>
                        </a:solidFill>
                      </a:rPr>
                      <a:pPr>
                        <a:defRPr b="1">
                          <a:solidFill>
                            <a:schemeClr val="tx2"/>
                          </a:solidFill>
                        </a:defRPr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2412000" bIns="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CDC-41DB-9B23-169B2FA14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3.3732772599663542E-2</c:v>
                </c:pt>
                <c:pt idx="1">
                  <c:v>4.0176353738481996E-2</c:v>
                </c:pt>
                <c:pt idx="2">
                  <c:v>5.2573793158163198E-2</c:v>
                </c:pt>
                <c:pt idx="3">
                  <c:v>2.3381520875990162E-2</c:v>
                </c:pt>
                <c:pt idx="4">
                  <c:v>5.7952743620180824E-2</c:v>
                </c:pt>
                <c:pt idx="5">
                  <c:v>5.7861929674939347E-2</c:v>
                </c:pt>
                <c:pt idx="6">
                  <c:v>4.31056106421258E-2</c:v>
                </c:pt>
                <c:pt idx="7">
                  <c:v>2.5898770011516237E-2</c:v>
                </c:pt>
                <c:pt idx="8">
                  <c:v>2.5590085978508949E-2</c:v>
                </c:pt>
                <c:pt idx="9">
                  <c:v>3.2325901352761123E-2</c:v>
                </c:pt>
                <c:pt idx="10" formatCode="0.00%">
                  <c:v>1.2187655903255126E-2</c:v>
                </c:pt>
                <c:pt idx="11" formatCode="0.00%">
                  <c:v>1.6955739038493414E-2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3,4%</c:v>
                  </c:pt>
                  <c:pt idx="1">
                    <c:v>4,0%</c:v>
                  </c:pt>
                  <c:pt idx="2">
                    <c:v>5,3%</c:v>
                  </c:pt>
                  <c:pt idx="3">
                    <c:v>2,3%</c:v>
                  </c:pt>
                  <c:pt idx="4">
                    <c:v>5,8%</c:v>
                  </c:pt>
                  <c:pt idx="5">
                    <c:v>5,8%</c:v>
                  </c:pt>
                  <c:pt idx="6">
                    <c:v>4,3%</c:v>
                  </c:pt>
                  <c:pt idx="7">
                    <c:v>2,6%</c:v>
                  </c:pt>
                  <c:pt idx="8">
                    <c:v>2,6%</c:v>
                  </c:pt>
                  <c:pt idx="9">
                    <c:v>3,2%</c:v>
                  </c:pt>
                  <c:pt idx="10">
                    <c:v>1,2%</c:v>
                  </c:pt>
                  <c:pt idx="11">
                    <c:v>1,7%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CDC-41DB-9B23-169B2FA14E36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DC-41DB-9B23-169B2FA14E36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CDC-41DB-9B23-169B2FA14E36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CDC-41DB-9B23-169B2FA14E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C31935-5A2E-437C-8C22-DEE791FD003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ECDC-41DB-9B23-169B2FA14E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7CF5A57-E150-4B67-BA48-7B6E1CB1808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CDC-41DB-9B23-169B2FA14E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FA90B6-869B-4023-A3C1-538B0891C44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CDC-41DB-9B23-169B2FA14E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1AFE9D-1F3B-4195-A2E4-00DD6A41430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CDC-41DB-9B23-169B2FA14E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1DF378-27E4-411E-9877-312C9558262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ECDC-41DB-9B23-169B2FA14E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B626F6-7F8C-41ED-B28C-FB04BDA6A25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CDC-41DB-9B23-169B2FA14E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A37626E-A4A1-4773-9C2E-E28364D4364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CDC-41DB-9B23-169B2FA14E36}"/>
                </c:ext>
              </c:extLst>
            </c:dLbl>
            <c:dLbl>
              <c:idx val="7"/>
              <c:layout>
                <c:manualLayout>
                  <c:x val="5.2149385780090266E-3"/>
                  <c:y val="2.6233537038023429E-3"/>
                </c:manualLayout>
              </c:layout>
              <c:tx>
                <c:rich>
                  <a:bodyPr/>
                  <a:lstStyle/>
                  <a:p>
                    <a:fld id="{1496448B-1A18-4FCC-BFF6-3199E8461D8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CDC-41DB-9B23-169B2FA14E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40A51C-37BA-49EF-96AD-0F18198302C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CDC-41DB-9B23-169B2FA14E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7AED31-88D3-4375-B458-CCDAEBA7716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CDC-41DB-9B23-169B2FA14E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1B2902C-BAFB-47D2-8D4D-30A409412C20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CDC-41DB-9B23-169B2FA14E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14A69DC-C9A9-49D3-BE43-3D31AE660E8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ECDC-41DB-9B23-169B2FA14E36}"/>
                </c:ext>
              </c:extLst>
            </c:dLbl>
            <c:dLbl>
              <c:idx val="12"/>
              <c:layout>
                <c:manualLayout>
                  <c:x val="6.7085898650405375E-3"/>
                  <c:y val="1.3116355408708614E-2"/>
                </c:manualLayout>
              </c:layout>
              <c:tx>
                <c:rich>
                  <a:bodyPr/>
                  <a:lstStyle/>
                  <a:p>
                    <a:fld id="{0390CD94-B575-4BCE-9B3A-EF16E7A7F76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CDC-41DB-9B23-169B2FA14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2.5742454063555052E-2</c:v>
                </c:pt>
                <c:pt idx="1">
                  <c:v>3.3671651316425251E-2</c:v>
                </c:pt>
                <c:pt idx="2">
                  <c:v>3.6229486557466488E-2</c:v>
                </c:pt>
                <c:pt idx="3">
                  <c:v>2.2808645884193561E-2</c:v>
                </c:pt>
                <c:pt idx="4">
                  <c:v>3.9181319912163712E-2</c:v>
                </c:pt>
                <c:pt idx="5">
                  <c:v>4.9771896864015647E-2</c:v>
                </c:pt>
                <c:pt idx="6">
                  <c:v>4.1883572717133818E-2</c:v>
                </c:pt>
                <c:pt idx="7">
                  <c:v>2.0712978310113827E-2</c:v>
                </c:pt>
                <c:pt idx="8">
                  <c:v>2.0182675992935415E-2</c:v>
                </c:pt>
                <c:pt idx="9">
                  <c:v>2.4888484406502282E-2</c:v>
                </c:pt>
                <c:pt idx="10">
                  <c:v>1.4064748585468315E-2</c:v>
                </c:pt>
                <c:pt idx="11">
                  <c:v>1.9936117699694108E-2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2,6%</c:v>
                  </c:pt>
                  <c:pt idx="1">
                    <c:v>3,4%</c:v>
                  </c:pt>
                  <c:pt idx="2">
                    <c:v>3,6%</c:v>
                  </c:pt>
                  <c:pt idx="3">
                    <c:v>2,3%</c:v>
                  </c:pt>
                  <c:pt idx="4">
                    <c:v>3,9%</c:v>
                  </c:pt>
                  <c:pt idx="5">
                    <c:v>5,0%</c:v>
                  </c:pt>
                  <c:pt idx="6">
                    <c:v>4,2%</c:v>
                  </c:pt>
                  <c:pt idx="7">
                    <c:v>2,1%</c:v>
                  </c:pt>
                  <c:pt idx="8">
                    <c:v>2,0%</c:v>
                  </c:pt>
                  <c:pt idx="9">
                    <c:v>2,5%</c:v>
                  </c:pt>
                  <c:pt idx="10">
                    <c:v>1,4%</c:v>
                  </c:pt>
                  <c:pt idx="11">
                    <c:v>2,0%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CDC-41DB-9B23-169B2FA14E36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0.15425754593644495</c:v>
                </c:pt>
                <c:pt idx="1">
                  <c:v>0.14632834868357475</c:v>
                </c:pt>
                <c:pt idx="2">
                  <c:v>0.1437705134425335</c:v>
                </c:pt>
                <c:pt idx="3">
                  <c:v>0.15719135411580643</c:v>
                </c:pt>
                <c:pt idx="4">
                  <c:v>0.14081868008783627</c:v>
                </c:pt>
                <c:pt idx="5">
                  <c:v>0.13022810313598435</c:v>
                </c:pt>
                <c:pt idx="6">
                  <c:v>0.13811642728286616</c:v>
                </c:pt>
                <c:pt idx="7">
                  <c:v>0.15928702168988618</c:v>
                </c:pt>
                <c:pt idx="8">
                  <c:v>0.15981732400706458</c:v>
                </c:pt>
                <c:pt idx="9">
                  <c:v>0.1551115155934977</c:v>
                </c:pt>
                <c:pt idx="10">
                  <c:v>0.16593525141453169</c:v>
                </c:pt>
                <c:pt idx="11">
                  <c:v>0.16006388230030588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CDC-41DB-9B23-169B2FA1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8570541341456599E-2"/>
          <c:y val="0.18627886521620132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rgbClr val="879CBB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3.'!$H$5:$I$80</c:f>
              <c:multiLvlStrCache>
                <c:ptCount val="76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3.'!$J$5:$J$80</c:f>
              <c:numCache>
                <c:formatCode>0.0%</c:formatCode>
                <c:ptCount val="76"/>
                <c:pt idx="0">
                  <c:v>2.7091468E-2</c:v>
                </c:pt>
                <c:pt idx="1">
                  <c:v>2.5798653000000001E-2</c:v>
                </c:pt>
                <c:pt idx="2">
                  <c:v>2.3332987999999999E-2</c:v>
                </c:pt>
                <c:pt idx="3">
                  <c:v>2.4251021000000001E-2</c:v>
                </c:pt>
                <c:pt idx="4">
                  <c:v>2.592291E-2</c:v>
                </c:pt>
                <c:pt idx="5">
                  <c:v>3.3243333999999999E-2</c:v>
                </c:pt>
                <c:pt idx="6">
                  <c:v>3.5478659000000003E-2</c:v>
                </c:pt>
                <c:pt idx="7">
                  <c:v>3.2537011999999997E-2</c:v>
                </c:pt>
                <c:pt idx="8">
                  <c:v>3.1335288000000003E-2</c:v>
                </c:pt>
                <c:pt idx="9">
                  <c:v>2.8203224999999998E-2</c:v>
                </c:pt>
                <c:pt idx="10">
                  <c:v>2.3854574999999999E-2</c:v>
                </c:pt>
                <c:pt idx="11">
                  <c:v>2.9597953E-2</c:v>
                </c:pt>
                <c:pt idx="12">
                  <c:v>3.0315238000000001E-2</c:v>
                </c:pt>
                <c:pt idx="13">
                  <c:v>3.0455491000000001E-2</c:v>
                </c:pt>
                <c:pt idx="14">
                  <c:v>2.6712306000000002E-2</c:v>
                </c:pt>
                <c:pt idx="15">
                  <c:v>2.7269369000000002E-2</c:v>
                </c:pt>
                <c:pt idx="16">
                  <c:v>2.7990406999999998E-2</c:v>
                </c:pt>
                <c:pt idx="17">
                  <c:v>3.4578643999999999E-2</c:v>
                </c:pt>
                <c:pt idx="18">
                  <c:v>3.9561658E-2</c:v>
                </c:pt>
                <c:pt idx="19">
                  <c:v>3.5137516000000001E-2</c:v>
                </c:pt>
                <c:pt idx="20">
                  <c:v>3.3950315000000002E-2</c:v>
                </c:pt>
                <c:pt idx="21">
                  <c:v>3.1086729E-2</c:v>
                </c:pt>
                <c:pt idx="22">
                  <c:v>2.6425955000000001E-2</c:v>
                </c:pt>
                <c:pt idx="23">
                  <c:v>3.2120542000000002E-2</c:v>
                </c:pt>
                <c:pt idx="24">
                  <c:v>3.3309572000000003E-2</c:v>
                </c:pt>
                <c:pt idx="25">
                  <c:v>3.2469629999999999E-2</c:v>
                </c:pt>
                <c:pt idx="26">
                  <c:v>3.4437128999999997E-2</c:v>
                </c:pt>
                <c:pt idx="27">
                  <c:v>3.8602941000000002E-2</c:v>
                </c:pt>
                <c:pt idx="28">
                  <c:v>3.8049303E-2</c:v>
                </c:pt>
                <c:pt idx="29">
                  <c:v>4.7542936000000001E-2</c:v>
                </c:pt>
                <c:pt idx="30">
                  <c:v>5.2907412000000001E-2</c:v>
                </c:pt>
                <c:pt idx="31">
                  <c:v>4.6506556999999997E-2</c:v>
                </c:pt>
                <c:pt idx="32">
                  <c:v>4.4108478999999999E-2</c:v>
                </c:pt>
                <c:pt idx="33">
                  <c:v>4.1126216E-2</c:v>
                </c:pt>
                <c:pt idx="34">
                  <c:v>3.3566259000000001E-2</c:v>
                </c:pt>
                <c:pt idx="35">
                  <c:v>3.5244884999999997E-2</c:v>
                </c:pt>
                <c:pt idx="36">
                  <c:v>4.0231834000000001E-2</c:v>
                </c:pt>
                <c:pt idx="37">
                  <c:v>3.6821222666666667E-2</c:v>
                </c:pt>
                <c:pt idx="38">
                  <c:v>3.3410611333333333E-2</c:v>
                </c:pt>
                <c:pt idx="39">
                  <c:v>0.03</c:v>
                </c:pt>
                <c:pt idx="40">
                  <c:v>2.6000000000000002E-2</c:v>
                </c:pt>
                <c:pt idx="41">
                  <c:v>0.04</c:v>
                </c:pt>
                <c:pt idx="42">
                  <c:v>0.04</c:v>
                </c:pt>
                <c:pt idx="43">
                  <c:v>3.3000000000000002E-2</c:v>
                </c:pt>
                <c:pt idx="44">
                  <c:v>3.1E-2</c:v>
                </c:pt>
                <c:pt idx="45">
                  <c:v>2.5000000000000001E-2</c:v>
                </c:pt>
                <c:pt idx="46">
                  <c:v>0.02</c:v>
                </c:pt>
                <c:pt idx="47">
                  <c:v>0.02</c:v>
                </c:pt>
                <c:pt idx="48">
                  <c:v>2.1999999999999999E-2</c:v>
                </c:pt>
                <c:pt idx="49">
                  <c:v>0.02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1.7999999999999999E-2</c:v>
                </c:pt>
                <c:pt idx="53">
                  <c:v>0.03</c:v>
                </c:pt>
                <c:pt idx="54">
                  <c:v>2.8000000000000001E-2</c:v>
                </c:pt>
                <c:pt idx="55">
                  <c:v>2.4E-2</c:v>
                </c:pt>
                <c:pt idx="56">
                  <c:v>2.1000000000000001E-2</c:v>
                </c:pt>
                <c:pt idx="57">
                  <c:v>1.9E-2</c:v>
                </c:pt>
                <c:pt idx="58">
                  <c:v>1.7000000000000001E-2</c:v>
                </c:pt>
                <c:pt idx="59">
                  <c:v>1.7000000000000001E-2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2.1000000000000001E-2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2.8000000000000001E-2</c:v>
                </c:pt>
                <c:pt idx="66">
                  <c:v>2.5999999999999999E-2</c:v>
                </c:pt>
                <c:pt idx="67">
                  <c:v>2.1512037167394058E-2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30-4086-AF88-58A766E119F1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3.'!$H$5:$I$80</c:f>
              <c:multiLvlStrCache>
                <c:ptCount val="76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3.'!$K$5:$K$80</c:f>
              <c:numCache>
                <c:formatCode>0.0%</c:formatCode>
                <c:ptCount val="76"/>
                <c:pt idx="0">
                  <c:v>0.121597096</c:v>
                </c:pt>
                <c:pt idx="1">
                  <c:v>0.112687913</c:v>
                </c:pt>
                <c:pt idx="2">
                  <c:v>0.10276110400000001</c:v>
                </c:pt>
                <c:pt idx="3">
                  <c:v>9.9414506E-2</c:v>
                </c:pt>
                <c:pt idx="4">
                  <c:v>9.7346119999999994E-2</c:v>
                </c:pt>
                <c:pt idx="5">
                  <c:v>0.11831639400000001</c:v>
                </c:pt>
                <c:pt idx="6">
                  <c:v>0.126153512</c:v>
                </c:pt>
                <c:pt idx="7">
                  <c:v>0.119205298</c:v>
                </c:pt>
                <c:pt idx="8">
                  <c:v>0.124107809</c:v>
                </c:pt>
                <c:pt idx="9">
                  <c:v>0.11771561799999999</c:v>
                </c:pt>
                <c:pt idx="10">
                  <c:v>0.10074823500000001</c:v>
                </c:pt>
                <c:pt idx="11">
                  <c:v>0.12203283500000001</c:v>
                </c:pt>
                <c:pt idx="12">
                  <c:v>0.11440766199999999</c:v>
                </c:pt>
                <c:pt idx="13">
                  <c:v>0.107061503</c:v>
                </c:pt>
                <c:pt idx="14">
                  <c:v>9.3711212000000002E-2</c:v>
                </c:pt>
                <c:pt idx="15">
                  <c:v>9.5654859999999994E-2</c:v>
                </c:pt>
                <c:pt idx="16">
                  <c:v>9.8044881E-2</c:v>
                </c:pt>
                <c:pt idx="17">
                  <c:v>0.120095465</c:v>
                </c:pt>
                <c:pt idx="18">
                  <c:v>0.12359550599999999</c:v>
                </c:pt>
                <c:pt idx="19">
                  <c:v>0.11550603500000001</c:v>
                </c:pt>
                <c:pt idx="20">
                  <c:v>0.12239800200000001</c:v>
                </c:pt>
                <c:pt idx="21">
                  <c:v>0.120165365</c:v>
                </c:pt>
                <c:pt idx="22">
                  <c:v>0.100722055</c:v>
                </c:pt>
                <c:pt idx="23">
                  <c:v>0.11994938099999999</c:v>
                </c:pt>
                <c:pt idx="24">
                  <c:v>0.117138223</c:v>
                </c:pt>
                <c:pt idx="25">
                  <c:v>0.109614699</c:v>
                </c:pt>
                <c:pt idx="26">
                  <c:v>0.11260339799999999</c:v>
                </c:pt>
                <c:pt idx="27">
                  <c:v>0.119861493</c:v>
                </c:pt>
                <c:pt idx="28">
                  <c:v>0.112631758</c:v>
                </c:pt>
                <c:pt idx="29">
                  <c:v>0.126103405</c:v>
                </c:pt>
                <c:pt idx="30">
                  <c:v>0.12955129800000001</c:v>
                </c:pt>
                <c:pt idx="31">
                  <c:v>0.120194287</c:v>
                </c:pt>
                <c:pt idx="32">
                  <c:v>0.115761936</c:v>
                </c:pt>
                <c:pt idx="33">
                  <c:v>0.114343928</c:v>
                </c:pt>
                <c:pt idx="34">
                  <c:v>9.4170039999999997E-2</c:v>
                </c:pt>
                <c:pt idx="35">
                  <c:v>9.9176197999999993E-2</c:v>
                </c:pt>
                <c:pt idx="36">
                  <c:v>0.10267643799999999</c:v>
                </c:pt>
                <c:pt idx="37">
                  <c:v>9.3110151333333335E-2</c:v>
                </c:pt>
                <c:pt idx="38">
                  <c:v>8.3543864666666676E-2</c:v>
                </c:pt>
                <c:pt idx="39">
                  <c:v>7.3977578000000002E-2</c:v>
                </c:pt>
                <c:pt idx="40">
                  <c:v>6.4000000000000001E-2</c:v>
                </c:pt>
                <c:pt idx="41">
                  <c:v>8.6999999999999994E-2</c:v>
                </c:pt>
                <c:pt idx="42">
                  <c:v>8.7999999999999995E-2</c:v>
                </c:pt>
                <c:pt idx="43">
                  <c:v>7.6999999999999999E-2</c:v>
                </c:pt>
                <c:pt idx="44">
                  <c:v>7.9000000000000001E-2</c:v>
                </c:pt>
                <c:pt idx="45">
                  <c:v>6.8000000000000005E-2</c:v>
                </c:pt>
                <c:pt idx="46">
                  <c:v>5.8999999999999997E-2</c:v>
                </c:pt>
                <c:pt idx="47">
                  <c:v>6.0999999999999999E-2</c:v>
                </c:pt>
                <c:pt idx="48">
                  <c:v>6.2E-2</c:v>
                </c:pt>
                <c:pt idx="49">
                  <c:v>5.6000000000000001E-2</c:v>
                </c:pt>
                <c:pt idx="50">
                  <c:v>5.3999999999999999E-2</c:v>
                </c:pt>
                <c:pt idx="51">
                  <c:v>4.7E-2</c:v>
                </c:pt>
                <c:pt idx="52">
                  <c:v>0.05</c:v>
                </c:pt>
                <c:pt idx="53">
                  <c:v>7.3999999999999996E-2</c:v>
                </c:pt>
                <c:pt idx="54">
                  <c:v>6.8000000000000005E-2</c:v>
                </c:pt>
                <c:pt idx="55">
                  <c:v>5.8999999999999997E-2</c:v>
                </c:pt>
                <c:pt idx="56">
                  <c:v>5.6000000000000001E-2</c:v>
                </c:pt>
                <c:pt idx="57">
                  <c:v>5.1999999999999998E-2</c:v>
                </c:pt>
                <c:pt idx="58">
                  <c:v>4.9000000000000002E-2</c:v>
                </c:pt>
                <c:pt idx="59">
                  <c:v>0.05</c:v>
                </c:pt>
                <c:pt idx="60">
                  <c:v>5.1999999999999998E-2</c:v>
                </c:pt>
                <c:pt idx="61">
                  <c:v>4.8000000000000001E-2</c:v>
                </c:pt>
                <c:pt idx="62">
                  <c:v>4.7E-2</c:v>
                </c:pt>
                <c:pt idx="63">
                  <c:v>4.3999999999999997E-2</c:v>
                </c:pt>
                <c:pt idx="64">
                  <c:v>4.4999999999999998E-2</c:v>
                </c:pt>
                <c:pt idx="65">
                  <c:v>6.2E-2</c:v>
                </c:pt>
                <c:pt idx="66">
                  <c:v>6.0999999999999999E-2</c:v>
                </c:pt>
                <c:pt idx="67">
                  <c:v>5.5E-2</c:v>
                </c:pt>
                <c:pt idx="68">
                  <c:v>0.05</c:v>
                </c:pt>
                <c:pt idx="69">
                  <c:v>4.4999999999999998E-2</c:v>
                </c:pt>
                <c:pt idx="70">
                  <c:v>4.2000000000000003E-2</c:v>
                </c:pt>
                <c:pt idx="71">
                  <c:v>5.0999999999999997E-2</c:v>
                </c:pt>
                <c:pt idx="72">
                  <c:v>4.8000000000000001E-2</c:v>
                </c:pt>
                <c:pt idx="73">
                  <c:v>4.7E-2</c:v>
                </c:pt>
                <c:pt idx="74">
                  <c:v>4.4999999999999998E-2</c:v>
                </c:pt>
                <c:pt idx="75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30-4086-AF88-58A766E119F1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3.'!$H$5:$I$80</c:f>
              <c:multiLvlStrCache>
                <c:ptCount val="76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3.'!$L$5:$L$80</c:f>
              <c:numCache>
                <c:formatCode>0.0%</c:formatCode>
                <c:ptCount val="76"/>
                <c:pt idx="0">
                  <c:v>2.6653151E-2</c:v>
                </c:pt>
                <c:pt idx="1">
                  <c:v>2.6923765999999998E-2</c:v>
                </c:pt>
                <c:pt idx="2">
                  <c:v>2.3422776999999999E-2</c:v>
                </c:pt>
                <c:pt idx="3">
                  <c:v>2.4793388E-2</c:v>
                </c:pt>
                <c:pt idx="4">
                  <c:v>2.3530464000000001E-2</c:v>
                </c:pt>
                <c:pt idx="5">
                  <c:v>2.0123006999999998E-2</c:v>
                </c:pt>
                <c:pt idx="6">
                  <c:v>2.4920070999999999E-2</c:v>
                </c:pt>
                <c:pt idx="7">
                  <c:v>2.2552338000000002E-2</c:v>
                </c:pt>
                <c:pt idx="8">
                  <c:v>2.2837764999999999E-2</c:v>
                </c:pt>
                <c:pt idx="9">
                  <c:v>2.1824085E-2</c:v>
                </c:pt>
                <c:pt idx="10">
                  <c:v>1.9953051999999999E-2</c:v>
                </c:pt>
                <c:pt idx="11">
                  <c:v>2.3765616E-2</c:v>
                </c:pt>
                <c:pt idx="12">
                  <c:v>2.8299926E-2</c:v>
                </c:pt>
                <c:pt idx="13">
                  <c:v>2.8363527999999999E-2</c:v>
                </c:pt>
                <c:pt idx="14">
                  <c:v>2.4035175999999998E-2</c:v>
                </c:pt>
                <c:pt idx="15">
                  <c:v>2.5075762000000001E-2</c:v>
                </c:pt>
                <c:pt idx="16">
                  <c:v>2.6002071000000002E-2</c:v>
                </c:pt>
                <c:pt idx="17">
                  <c:v>2.2286019000000001E-2</c:v>
                </c:pt>
                <c:pt idx="18">
                  <c:v>2.8035170000000002E-2</c:v>
                </c:pt>
                <c:pt idx="19">
                  <c:v>2.4774975000000001E-2</c:v>
                </c:pt>
                <c:pt idx="20">
                  <c:v>2.5418936E-2</c:v>
                </c:pt>
                <c:pt idx="21">
                  <c:v>2.4575739999999999E-2</c:v>
                </c:pt>
                <c:pt idx="22">
                  <c:v>2.1045404E-2</c:v>
                </c:pt>
                <c:pt idx="23">
                  <c:v>2.6859137000000002E-2</c:v>
                </c:pt>
                <c:pt idx="24">
                  <c:v>3.0018317999999999E-2</c:v>
                </c:pt>
                <c:pt idx="25">
                  <c:v>3.1108747999999999E-2</c:v>
                </c:pt>
                <c:pt idx="26">
                  <c:v>3.2706967000000003E-2</c:v>
                </c:pt>
                <c:pt idx="27">
                  <c:v>3.7662835999999998E-2</c:v>
                </c:pt>
                <c:pt idx="28">
                  <c:v>3.7348547000000003E-2</c:v>
                </c:pt>
                <c:pt idx="29">
                  <c:v>3.5075874999999999E-2</c:v>
                </c:pt>
                <c:pt idx="30">
                  <c:v>4.0559604999999999E-2</c:v>
                </c:pt>
                <c:pt idx="31">
                  <c:v>3.8223687999999999E-2</c:v>
                </c:pt>
                <c:pt idx="32">
                  <c:v>3.7991859000000003E-2</c:v>
                </c:pt>
                <c:pt idx="33">
                  <c:v>3.6538177999999998E-2</c:v>
                </c:pt>
                <c:pt idx="34">
                  <c:v>3.1345181E-2</c:v>
                </c:pt>
                <c:pt idx="35">
                  <c:v>3.1684902000000001E-2</c:v>
                </c:pt>
                <c:pt idx="36">
                  <c:v>3.7720449000000003E-2</c:v>
                </c:pt>
                <c:pt idx="37">
                  <c:v>3.486658866666667E-2</c:v>
                </c:pt>
                <c:pt idx="38">
                  <c:v>3.2012728333333337E-2</c:v>
                </c:pt>
                <c:pt idx="39">
                  <c:v>2.9158868000000001E-2</c:v>
                </c:pt>
                <c:pt idx="40">
                  <c:v>2.5999999999999999E-2</c:v>
                </c:pt>
                <c:pt idx="41">
                  <c:v>2.3E-2</c:v>
                </c:pt>
                <c:pt idx="42">
                  <c:v>2.4E-2</c:v>
                </c:pt>
                <c:pt idx="43">
                  <c:v>2.1000000000000001E-2</c:v>
                </c:pt>
                <c:pt idx="44">
                  <c:v>2.1000000000000001E-2</c:v>
                </c:pt>
                <c:pt idx="45">
                  <c:v>0.02</c:v>
                </c:pt>
                <c:pt idx="46">
                  <c:v>1.6E-2</c:v>
                </c:pt>
                <c:pt idx="47">
                  <c:v>1.7999999999999999E-2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0.02</c:v>
                </c:pt>
                <c:pt idx="51">
                  <c:v>1.7000000000000001E-2</c:v>
                </c:pt>
                <c:pt idx="52">
                  <c:v>1.6E-2</c:v>
                </c:pt>
                <c:pt idx="53">
                  <c:v>1.7999999999999999E-2</c:v>
                </c:pt>
                <c:pt idx="54">
                  <c:v>1.7999999999999999E-2</c:v>
                </c:pt>
                <c:pt idx="55">
                  <c:v>1.6E-2</c:v>
                </c:pt>
                <c:pt idx="56">
                  <c:v>1.4999999999999999E-2</c:v>
                </c:pt>
                <c:pt idx="57">
                  <c:v>1.4999999999999999E-2</c:v>
                </c:pt>
                <c:pt idx="58">
                  <c:v>1.4E-2</c:v>
                </c:pt>
                <c:pt idx="59">
                  <c:v>1.4999999999999999E-2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1.9E-2</c:v>
                </c:pt>
                <c:pt idx="63">
                  <c:v>1.7000000000000001E-2</c:v>
                </c:pt>
                <c:pt idx="64">
                  <c:v>1.7000000000000001E-2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1.6E-2</c:v>
                </c:pt>
                <c:pt idx="68">
                  <c:v>1.6E-2</c:v>
                </c:pt>
                <c:pt idx="69">
                  <c:v>1.6E-2</c:v>
                </c:pt>
                <c:pt idx="70">
                  <c:v>1.4999999999999999E-2</c:v>
                </c:pt>
                <c:pt idx="71">
                  <c:v>0.02</c:v>
                </c:pt>
                <c:pt idx="72">
                  <c:v>2.5000000000000001E-2</c:v>
                </c:pt>
                <c:pt idx="73">
                  <c:v>2.3E-2</c:v>
                </c:pt>
                <c:pt idx="74">
                  <c:v>2.1999999999999999E-2</c:v>
                </c:pt>
                <c:pt idx="7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30-4086-AF88-58A766E119F1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3.'!$H$5:$I$80</c:f>
              <c:multiLvlStrCache>
                <c:ptCount val="76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3.'!$M$5:$M$80</c:f>
              <c:numCache>
                <c:formatCode>0.0%</c:formatCode>
                <c:ptCount val="76"/>
                <c:pt idx="0">
                  <c:v>2.6391600781024937E-2</c:v>
                </c:pt>
                <c:pt idx="1">
                  <c:v>2.5985462230618976E-2</c:v>
                </c:pt>
                <c:pt idx="2">
                  <c:v>2.4231052952307642E-2</c:v>
                </c:pt>
                <c:pt idx="3">
                  <c:v>2.4365188918493787E-2</c:v>
                </c:pt>
                <c:pt idx="4">
                  <c:v>2.3871500222208113E-2</c:v>
                </c:pt>
                <c:pt idx="5">
                  <c:v>2.8340594059405942E-2</c:v>
                </c:pt>
                <c:pt idx="6">
                  <c:v>2.9363345680184887E-2</c:v>
                </c:pt>
                <c:pt idx="7">
                  <c:v>2.8775610451758069E-2</c:v>
                </c:pt>
                <c:pt idx="8">
                  <c:v>2.6619892695006191E-2</c:v>
                </c:pt>
                <c:pt idx="9">
                  <c:v>2.4608145486916987E-2</c:v>
                </c:pt>
                <c:pt idx="10">
                  <c:v>2.3351692082391518E-2</c:v>
                </c:pt>
                <c:pt idx="11">
                  <c:v>2.3817420832346205E-2</c:v>
                </c:pt>
                <c:pt idx="12">
                  <c:v>2.861690225184765E-2</c:v>
                </c:pt>
                <c:pt idx="13">
                  <c:v>2.8544423440453687E-2</c:v>
                </c:pt>
                <c:pt idx="14">
                  <c:v>2.6540583136327817E-2</c:v>
                </c:pt>
                <c:pt idx="15">
                  <c:v>2.5809197975625524E-2</c:v>
                </c:pt>
                <c:pt idx="16">
                  <c:v>2.6060153185129834E-2</c:v>
                </c:pt>
                <c:pt idx="17">
                  <c:v>3.0569110745034656E-2</c:v>
                </c:pt>
                <c:pt idx="18">
                  <c:v>3.3089148249317107E-2</c:v>
                </c:pt>
                <c:pt idx="19">
                  <c:v>3.029266320405561E-2</c:v>
                </c:pt>
                <c:pt idx="20">
                  <c:v>2.9180486133819156E-2</c:v>
                </c:pt>
                <c:pt idx="21">
                  <c:v>2.7235170317249979E-2</c:v>
                </c:pt>
                <c:pt idx="22">
                  <c:v>2.6301823176823176E-2</c:v>
                </c:pt>
                <c:pt idx="23">
                  <c:v>2.6533585443724621E-2</c:v>
                </c:pt>
                <c:pt idx="24">
                  <c:v>3.1007512288620274E-2</c:v>
                </c:pt>
                <c:pt idx="25">
                  <c:v>3.1117834099959867E-2</c:v>
                </c:pt>
                <c:pt idx="26">
                  <c:v>3.4452433116302035E-2</c:v>
                </c:pt>
                <c:pt idx="27">
                  <c:v>3.7581346574962218E-2</c:v>
                </c:pt>
                <c:pt idx="28">
                  <c:v>3.6905142370147165E-2</c:v>
                </c:pt>
                <c:pt idx="29">
                  <c:v>4.3662164006003548E-2</c:v>
                </c:pt>
                <c:pt idx="30">
                  <c:v>4.4941269072414629E-2</c:v>
                </c:pt>
                <c:pt idx="31">
                  <c:v>4.2668524014293503E-2</c:v>
                </c:pt>
                <c:pt idx="32">
                  <c:v>4.0658541022375844E-2</c:v>
                </c:pt>
                <c:pt idx="33">
                  <c:v>3.7506258629322248E-2</c:v>
                </c:pt>
                <c:pt idx="34">
                  <c:v>3.5032572547947699E-2</c:v>
                </c:pt>
                <c:pt idx="35">
                  <c:v>3.4277467075590838E-2</c:v>
                </c:pt>
                <c:pt idx="36">
                  <c:v>3.8681733709010249E-2</c:v>
                </c:pt>
                <c:pt idx="37">
                  <c:v>3.5876856732151415E-2</c:v>
                </c:pt>
                <c:pt idx="38">
                  <c:v>3.3175426498365967E-2</c:v>
                </c:pt>
                <c:pt idx="39">
                  <c:v>2.9636295463067116E-2</c:v>
                </c:pt>
                <c:pt idx="40">
                  <c:v>2.7747737070561919E-2</c:v>
                </c:pt>
                <c:pt idx="41">
                  <c:v>3.448225048260415E-2</c:v>
                </c:pt>
                <c:pt idx="42">
                  <c:v>3.1997290611379431E-2</c:v>
                </c:pt>
                <c:pt idx="43">
                  <c:v>2.8153236148165617E-2</c:v>
                </c:pt>
                <c:pt idx="44">
                  <c:v>2.5908190712659988E-2</c:v>
                </c:pt>
                <c:pt idx="45">
                  <c:v>2.3E-2</c:v>
                </c:pt>
                <c:pt idx="46">
                  <c:v>1.7999999999999999E-2</c:v>
                </c:pt>
                <c:pt idx="47">
                  <c:v>1.9E-2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2.4E-2</c:v>
                </c:pt>
                <c:pt idx="54">
                  <c:v>2.3E-2</c:v>
                </c:pt>
                <c:pt idx="55">
                  <c:v>0.02</c:v>
                </c:pt>
                <c:pt idx="56">
                  <c:v>1.7999999999999999E-2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1.6E-2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0.02</c:v>
                </c:pt>
                <c:pt idx="63">
                  <c:v>1.7999999999999999E-2</c:v>
                </c:pt>
                <c:pt idx="64">
                  <c:v>1.7999999999999999E-2</c:v>
                </c:pt>
                <c:pt idx="65">
                  <c:v>2.3E-2</c:v>
                </c:pt>
                <c:pt idx="66">
                  <c:v>2.1999999999999999E-2</c:v>
                </c:pt>
                <c:pt idx="67">
                  <c:v>1.9E-2</c:v>
                </c:pt>
                <c:pt idx="68">
                  <c:v>1.7999999999999999E-2</c:v>
                </c:pt>
                <c:pt idx="69">
                  <c:v>1.7000000000000001E-2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30-4086-AF88-58A766E11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7008386487854E-2"/>
          <c:y val="4.7851175020237481E-2"/>
          <c:w val="0.9550781103167264"/>
          <c:h val="0.71314452359097713"/>
        </c:manualLayout>
      </c:layout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4.'!$I$17:$BZ$17</c:f>
              <c:numCache>
                <c:formatCode>0.0%</c:formatCode>
                <c:ptCount val="70"/>
                <c:pt idx="0">
                  <c:v>0.35623946000000001</c:v>
                </c:pt>
                <c:pt idx="1">
                  <c:v>0.30319829399999998</c:v>
                </c:pt>
                <c:pt idx="2">
                  <c:v>0.28302693499999998</c:v>
                </c:pt>
                <c:pt idx="3">
                  <c:v>0.25032313699999997</c:v>
                </c:pt>
                <c:pt idx="4">
                  <c:v>0.20383275300000001</c:v>
                </c:pt>
                <c:pt idx="5">
                  <c:v>0.238488271</c:v>
                </c:pt>
                <c:pt idx="6">
                  <c:v>0.32020330400000002</c:v>
                </c:pt>
                <c:pt idx="7">
                  <c:v>0.31466778099999998</c:v>
                </c:pt>
                <c:pt idx="8">
                  <c:v>0.27441285500000001</c:v>
                </c:pt>
                <c:pt idx="9">
                  <c:v>0.24473792799999999</c:v>
                </c:pt>
                <c:pt idx="10">
                  <c:v>0.22997210000000001</c:v>
                </c:pt>
                <c:pt idx="11">
                  <c:v>0.36367218299999998</c:v>
                </c:pt>
                <c:pt idx="12">
                  <c:v>0.38610343499999999</c:v>
                </c:pt>
                <c:pt idx="13">
                  <c:v>0.318811075</c:v>
                </c:pt>
                <c:pt idx="14">
                  <c:v>0.29223928900000001</c:v>
                </c:pt>
                <c:pt idx="15">
                  <c:v>0.26113360299999999</c:v>
                </c:pt>
                <c:pt idx="16">
                  <c:v>0.21059013700000001</c:v>
                </c:pt>
                <c:pt idx="17">
                  <c:v>0.248238707</c:v>
                </c:pt>
                <c:pt idx="18">
                  <c:v>0.31861958299999998</c:v>
                </c:pt>
                <c:pt idx="19">
                  <c:v>0.32651424000000001</c:v>
                </c:pt>
                <c:pt idx="20">
                  <c:v>0.33653461400000001</c:v>
                </c:pt>
                <c:pt idx="21">
                  <c:v>0.33359904299999998</c:v>
                </c:pt>
                <c:pt idx="22">
                  <c:v>0.28430987000000002</c:v>
                </c:pt>
                <c:pt idx="23">
                  <c:v>0.45918367300000001</c:v>
                </c:pt>
                <c:pt idx="24">
                  <c:v>0.46265870100000001</c:v>
                </c:pt>
                <c:pt idx="25">
                  <c:v>0.38870308399999998</c:v>
                </c:pt>
                <c:pt idx="26">
                  <c:v>0.350746269</c:v>
                </c:pt>
                <c:pt idx="27">
                  <c:v>0.314573239</c:v>
                </c:pt>
                <c:pt idx="28">
                  <c:v>0.24841477100000001</c:v>
                </c:pt>
                <c:pt idx="29">
                  <c:v>0.20854271399999999</c:v>
                </c:pt>
                <c:pt idx="30">
                  <c:v>0.32617118699999997</c:v>
                </c:pt>
                <c:pt idx="31">
                  <c:v>0.29284286766666667</c:v>
                </c:pt>
                <c:pt idx="32">
                  <c:v>0.25951454833333332</c:v>
                </c:pt>
                <c:pt idx="33">
                  <c:v>0.22618622899999999</c:v>
                </c:pt>
                <c:pt idx="34">
                  <c:v>0.17499999999999999</c:v>
                </c:pt>
                <c:pt idx="35">
                  <c:v>0.32900000000000001</c:v>
                </c:pt>
                <c:pt idx="36">
                  <c:v>0.32100000000000001</c:v>
                </c:pt>
                <c:pt idx="37">
                  <c:v>0.248</c:v>
                </c:pt>
                <c:pt idx="38">
                  <c:v>0.22600000000000001</c:v>
                </c:pt>
                <c:pt idx="39">
                  <c:v>0.18600000000000003</c:v>
                </c:pt>
                <c:pt idx="40">
                  <c:v>0.14300000000000002</c:v>
                </c:pt>
                <c:pt idx="41">
                  <c:v>0.126</c:v>
                </c:pt>
                <c:pt idx="42">
                  <c:v>0.20800000000000002</c:v>
                </c:pt>
                <c:pt idx="43">
                  <c:v>0.19699999999999998</c:v>
                </c:pt>
                <c:pt idx="44">
                  <c:v>0.16800000000000001</c:v>
                </c:pt>
                <c:pt idx="45">
                  <c:v>0.129</c:v>
                </c:pt>
                <c:pt idx="46">
                  <c:v>0.129</c:v>
                </c:pt>
                <c:pt idx="47">
                  <c:v>0.29499999999999998</c:v>
                </c:pt>
                <c:pt idx="48">
                  <c:v>0.254</c:v>
                </c:pt>
                <c:pt idx="49">
                  <c:v>0.21600000000000003</c:v>
                </c:pt>
                <c:pt idx="50">
                  <c:v>0.16800000000000001</c:v>
                </c:pt>
                <c:pt idx="51">
                  <c:v>0.151</c:v>
                </c:pt>
                <c:pt idx="52">
                  <c:v>0.128</c:v>
                </c:pt>
                <c:pt idx="53">
                  <c:v>0.10800000000000001</c:v>
                </c:pt>
                <c:pt idx="54">
                  <c:v>0.219</c:v>
                </c:pt>
                <c:pt idx="55">
                  <c:v>0.20800000000000002</c:v>
                </c:pt>
                <c:pt idx="56">
                  <c:v>0.18899999999999997</c:v>
                </c:pt>
                <c:pt idx="57" formatCode="0.00%">
                  <c:v>0.155</c:v>
                </c:pt>
                <c:pt idx="58">
                  <c:v>0.14400000000000002</c:v>
                </c:pt>
                <c:pt idx="59" formatCode="0.00%">
                  <c:v>0.14399999999999999</c:v>
                </c:pt>
                <c:pt idx="60">
                  <c:v>0.27500000000000002</c:v>
                </c:pt>
                <c:pt idx="61">
                  <c:v>0.1961267006802721</c:v>
                </c:pt>
                <c:pt idx="62">
                  <c:v>0.156</c:v>
                </c:pt>
                <c:pt idx="63">
                  <c:v>0.13100000000000001</c:v>
                </c:pt>
                <c:pt idx="64">
                  <c:v>0.104</c:v>
                </c:pt>
                <c:pt idx="65">
                  <c:v>0.17799999999999999</c:v>
                </c:pt>
                <c:pt idx="66">
                  <c:v>0.23799886974149204</c:v>
                </c:pt>
                <c:pt idx="67">
                  <c:v>0.22900000000000001</c:v>
                </c:pt>
                <c:pt idx="68">
                  <c:v>0.19700000000000001</c:v>
                </c:pt>
                <c:pt idx="69" formatCode="0.00%">
                  <c:v>0.191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6-4D1C-8B29-711823F18DF9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4.'!$I$18:$BZ$18</c:f>
              <c:numCache>
                <c:formatCode>0.0%</c:formatCode>
                <c:ptCount val="70"/>
                <c:pt idx="0">
                  <c:v>8.1117621000000001E-2</c:v>
                </c:pt>
                <c:pt idx="1">
                  <c:v>7.7132486E-2</c:v>
                </c:pt>
                <c:pt idx="2">
                  <c:v>7.4259680999999994E-2</c:v>
                </c:pt>
                <c:pt idx="3">
                  <c:v>6.7272727000000004E-2</c:v>
                </c:pt>
                <c:pt idx="4">
                  <c:v>5.9329710000000001E-2</c:v>
                </c:pt>
                <c:pt idx="5">
                  <c:v>7.5856090000000001E-2</c:v>
                </c:pt>
                <c:pt idx="6">
                  <c:v>7.5783972000000005E-2</c:v>
                </c:pt>
                <c:pt idx="7">
                  <c:v>7.4528714999999995E-2</c:v>
                </c:pt>
                <c:pt idx="8">
                  <c:v>6.320837E-2</c:v>
                </c:pt>
                <c:pt idx="9">
                  <c:v>5.8002616999999999E-2</c:v>
                </c:pt>
                <c:pt idx="10">
                  <c:v>8.1293705999999993E-2</c:v>
                </c:pt>
                <c:pt idx="11">
                  <c:v>7.0453545000000006E-2</c:v>
                </c:pt>
                <c:pt idx="12">
                  <c:v>7.8474352999999997E-2</c:v>
                </c:pt>
                <c:pt idx="13">
                  <c:v>7.3277753000000001E-2</c:v>
                </c:pt>
                <c:pt idx="14">
                  <c:v>7.4547861000000007E-2</c:v>
                </c:pt>
                <c:pt idx="15">
                  <c:v>7.1968013999999997E-2</c:v>
                </c:pt>
                <c:pt idx="16">
                  <c:v>6.3506260999999994E-2</c:v>
                </c:pt>
                <c:pt idx="17">
                  <c:v>9.0629125000000005E-2</c:v>
                </c:pt>
                <c:pt idx="18">
                  <c:v>8.3885210000000002E-2</c:v>
                </c:pt>
                <c:pt idx="19">
                  <c:v>7.5916230000000001E-2</c:v>
                </c:pt>
                <c:pt idx="20">
                  <c:v>8.0069626000000005E-2</c:v>
                </c:pt>
                <c:pt idx="21">
                  <c:v>8.7749782999999998E-2</c:v>
                </c:pt>
                <c:pt idx="22">
                  <c:v>0.129606625</c:v>
                </c:pt>
                <c:pt idx="23">
                  <c:v>0.119384359</c:v>
                </c:pt>
                <c:pt idx="24">
                  <c:v>0.12660855100000001</c:v>
                </c:pt>
                <c:pt idx="25">
                  <c:v>0.108368201</c:v>
                </c:pt>
                <c:pt idx="26">
                  <c:v>0.104452767</c:v>
                </c:pt>
                <c:pt idx="27">
                  <c:v>9.5475300999999999E-2</c:v>
                </c:pt>
                <c:pt idx="28">
                  <c:v>7.3692878000000003E-2</c:v>
                </c:pt>
                <c:pt idx="29">
                  <c:v>9.7210828999999999E-2</c:v>
                </c:pt>
                <c:pt idx="30">
                  <c:v>9.7250718E-2</c:v>
                </c:pt>
                <c:pt idx="31">
                  <c:v>8.8779390333333333E-2</c:v>
                </c:pt>
                <c:pt idx="32">
                  <c:v>8.0308062666666666E-2</c:v>
                </c:pt>
                <c:pt idx="33">
                  <c:v>7.1836734999999999E-2</c:v>
                </c:pt>
                <c:pt idx="34">
                  <c:v>8.1000000000000003E-2</c:v>
                </c:pt>
                <c:pt idx="35">
                  <c:v>7.2999999999999995E-2</c:v>
                </c:pt>
                <c:pt idx="36">
                  <c:v>7.6999999999999999E-2</c:v>
                </c:pt>
                <c:pt idx="37">
                  <c:v>6.6000000000000003E-2</c:v>
                </c:pt>
                <c:pt idx="38">
                  <c:v>6.7000000000000004E-2</c:v>
                </c:pt>
                <c:pt idx="39">
                  <c:v>5.7000000000000002E-2</c:v>
                </c:pt>
                <c:pt idx="40">
                  <c:v>4.5999999999999999E-2</c:v>
                </c:pt>
                <c:pt idx="41">
                  <c:v>5.2000000000000005E-2</c:v>
                </c:pt>
                <c:pt idx="42">
                  <c:v>4.4999999999999998E-2</c:v>
                </c:pt>
                <c:pt idx="43">
                  <c:v>4.4000000000000004E-2</c:v>
                </c:pt>
                <c:pt idx="44">
                  <c:v>4.4000000000000004E-2</c:v>
                </c:pt>
                <c:pt idx="45">
                  <c:v>3.7999999999999999E-2</c:v>
                </c:pt>
                <c:pt idx="46">
                  <c:v>3.7999999999999999E-2</c:v>
                </c:pt>
                <c:pt idx="47">
                  <c:v>4.2999999999999997E-2</c:v>
                </c:pt>
                <c:pt idx="48">
                  <c:v>0.04</c:v>
                </c:pt>
                <c:pt idx="49">
                  <c:v>3.9E-2</c:v>
                </c:pt>
                <c:pt idx="50">
                  <c:v>3.4000000000000002E-2</c:v>
                </c:pt>
                <c:pt idx="51">
                  <c:v>3.1E-2</c:v>
                </c:pt>
                <c:pt idx="52">
                  <c:v>0.03</c:v>
                </c:pt>
                <c:pt idx="53">
                  <c:v>3.9E-2</c:v>
                </c:pt>
                <c:pt idx="54">
                  <c:v>3.7999999999999999E-2</c:v>
                </c:pt>
                <c:pt idx="55">
                  <c:v>3.3000000000000002E-2</c:v>
                </c:pt>
                <c:pt idx="56">
                  <c:v>3.3000000000000002E-2</c:v>
                </c:pt>
                <c:pt idx="57" formatCode="0.00%">
                  <c:v>3.4000000000000002E-2</c:v>
                </c:pt>
                <c:pt idx="58">
                  <c:v>4.4000000000000004E-2</c:v>
                </c:pt>
                <c:pt idx="59">
                  <c:v>0.05</c:v>
                </c:pt>
                <c:pt idx="60">
                  <c:v>4.9000000000000002E-2</c:v>
                </c:pt>
                <c:pt idx="61">
                  <c:v>4.2999999999999997E-2</c:v>
                </c:pt>
                <c:pt idx="62">
                  <c:v>4.4000000000000004E-2</c:v>
                </c:pt>
                <c:pt idx="63">
                  <c:v>4.1000000000000002E-2</c:v>
                </c:pt>
                <c:pt idx="64">
                  <c:v>3.7000000000000005E-2</c:v>
                </c:pt>
                <c:pt idx="65">
                  <c:v>4.3999999999999997E-2</c:v>
                </c:pt>
                <c:pt idx="66">
                  <c:v>4.8000000000000001E-2</c:v>
                </c:pt>
                <c:pt idx="67">
                  <c:v>4.9000000000000002E-2</c:v>
                </c:pt>
                <c:pt idx="68">
                  <c:v>4.4000000000000004E-2</c:v>
                </c:pt>
                <c:pt idx="69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6-4D1C-8B29-711823F18DF9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4.'!$I$19:$BZ$19</c:f>
              <c:numCache>
                <c:formatCode>0.0%</c:formatCode>
                <c:ptCount val="70"/>
                <c:pt idx="0">
                  <c:v>1.435259542767317E-2</c:v>
                </c:pt>
                <c:pt idx="1">
                  <c:v>1.423785594639866E-2</c:v>
                </c:pt>
                <c:pt idx="2">
                  <c:v>1.4719978091195398E-2</c:v>
                </c:pt>
                <c:pt idx="3">
                  <c:v>1.4174550939256821E-2</c:v>
                </c:pt>
                <c:pt idx="4">
                  <c:v>1.30924190946841E-2</c:v>
                </c:pt>
                <c:pt idx="5">
                  <c:v>1.6143604780007158E-2</c:v>
                </c:pt>
                <c:pt idx="6">
                  <c:v>1.5656909462219197E-2</c:v>
                </c:pt>
                <c:pt idx="7">
                  <c:v>1.5908665543702041E-2</c:v>
                </c:pt>
                <c:pt idx="8">
                  <c:v>1.3440997597996628E-2</c:v>
                </c:pt>
                <c:pt idx="9">
                  <c:v>1.5762925598991173E-2</c:v>
                </c:pt>
                <c:pt idx="10">
                  <c:v>1.6175455723687532E-2</c:v>
                </c:pt>
                <c:pt idx="11">
                  <c:v>1.2098603619498917E-2</c:v>
                </c:pt>
                <c:pt idx="12">
                  <c:v>1.6697712665089195E-2</c:v>
                </c:pt>
                <c:pt idx="13">
                  <c:v>1.6106548428813757E-2</c:v>
                </c:pt>
                <c:pt idx="14">
                  <c:v>1.6820574927251013E-2</c:v>
                </c:pt>
                <c:pt idx="15">
                  <c:v>1.6280557613307295E-2</c:v>
                </c:pt>
                <c:pt idx="16">
                  <c:v>1.429390149344301E-2</c:v>
                </c:pt>
                <c:pt idx="17">
                  <c:v>1.8175130001504839E-2</c:v>
                </c:pt>
                <c:pt idx="18">
                  <c:v>1.7625262876790067E-2</c:v>
                </c:pt>
                <c:pt idx="19">
                  <c:v>1.7756510720597554E-2</c:v>
                </c:pt>
                <c:pt idx="20">
                  <c:v>1.9066348894185098E-2</c:v>
                </c:pt>
                <c:pt idx="21">
                  <c:v>2.380873042319227E-2</c:v>
                </c:pt>
                <c:pt idx="22">
                  <c:v>2.3641751728679619E-2</c:v>
                </c:pt>
                <c:pt idx="23">
                  <c:v>1.9775310426384599E-2</c:v>
                </c:pt>
                <c:pt idx="24">
                  <c:v>2.4972517105025679E-2</c:v>
                </c:pt>
                <c:pt idx="25">
                  <c:v>2.4366631661853506E-2</c:v>
                </c:pt>
                <c:pt idx="26">
                  <c:v>2.4806558131129766E-2</c:v>
                </c:pt>
                <c:pt idx="27">
                  <c:v>2.435494745843543E-2</c:v>
                </c:pt>
                <c:pt idx="28">
                  <c:v>2.1240162017980044E-2</c:v>
                </c:pt>
                <c:pt idx="29">
                  <c:v>2.2925675124418701E-2</c:v>
                </c:pt>
                <c:pt idx="30">
                  <c:v>2.3370493937667831E-2</c:v>
                </c:pt>
                <c:pt idx="31">
                  <c:v>2.1798991790964593E-2</c:v>
                </c:pt>
                <c:pt idx="32">
                  <c:v>2.0227489644261354E-2</c:v>
                </c:pt>
                <c:pt idx="33">
                  <c:v>1.8655987497558115E-2</c:v>
                </c:pt>
                <c:pt idx="34">
                  <c:v>2.8999999999999998E-2</c:v>
                </c:pt>
                <c:pt idx="35">
                  <c:v>2.8000000000000001E-2</c:v>
                </c:pt>
                <c:pt idx="36">
                  <c:v>0.02</c:v>
                </c:pt>
                <c:pt idx="37">
                  <c:v>1.4999999999999999E-2</c:v>
                </c:pt>
                <c:pt idx="38">
                  <c:v>1.4999999999999999E-2</c:v>
                </c:pt>
                <c:pt idx="39">
                  <c:v>1.3000000000000001E-2</c:v>
                </c:pt>
                <c:pt idx="40">
                  <c:v>1.1000000000000001E-2</c:v>
                </c:pt>
                <c:pt idx="41">
                  <c:v>1.2E-2</c:v>
                </c:pt>
                <c:pt idx="42">
                  <c:v>1.2E-2</c:v>
                </c:pt>
                <c:pt idx="43">
                  <c:v>1.1000000000000001E-2</c:v>
                </c:pt>
                <c:pt idx="44">
                  <c:v>1.1000000000000001E-2</c:v>
                </c:pt>
                <c:pt idx="45">
                  <c:v>0.01</c:v>
                </c:pt>
                <c:pt idx="46">
                  <c:v>1.0999999999999999E-2</c:v>
                </c:pt>
                <c:pt idx="47">
                  <c:v>0.01</c:v>
                </c:pt>
                <c:pt idx="48">
                  <c:v>1.1000000000000001E-2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1.1000000000000001E-2</c:v>
                </c:pt>
                <c:pt idx="54">
                  <c:v>1.1000000000000001E-2</c:v>
                </c:pt>
                <c:pt idx="55">
                  <c:v>1.1000000000000001E-2</c:v>
                </c:pt>
                <c:pt idx="56">
                  <c:v>1.1000000000000001E-2</c:v>
                </c:pt>
                <c:pt idx="57" formatCode="0.00%">
                  <c:v>1.0999999999999999E-2</c:v>
                </c:pt>
                <c:pt idx="58">
                  <c:v>1.0999999999999999E-2</c:v>
                </c:pt>
                <c:pt idx="59">
                  <c:v>0.01</c:v>
                </c:pt>
                <c:pt idx="60">
                  <c:v>1.1000000000000001E-2</c:v>
                </c:pt>
                <c:pt idx="61">
                  <c:v>1.1000000000000001E-2</c:v>
                </c:pt>
                <c:pt idx="62">
                  <c:v>1.2E-2</c:v>
                </c:pt>
                <c:pt idx="63">
                  <c:v>1.0999999999999999E-2</c:v>
                </c:pt>
                <c:pt idx="64">
                  <c:v>0.01</c:v>
                </c:pt>
                <c:pt idx="65">
                  <c:v>1.2999999999999999E-2</c:v>
                </c:pt>
                <c:pt idx="66">
                  <c:v>1.2999999999999999E-2</c:v>
                </c:pt>
                <c:pt idx="67">
                  <c:v>1.2999999999999999E-2</c:v>
                </c:pt>
                <c:pt idx="68">
                  <c:v>1.2999999999999999E-2</c:v>
                </c:pt>
                <c:pt idx="69" formatCode="0.00%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F6-4D1C-8B29-711823F18DF9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4.'!$I$20:$BZ$20</c:f>
              <c:numCache>
                <c:formatCode>0.0%</c:formatCode>
                <c:ptCount val="70"/>
                <c:pt idx="0">
                  <c:v>0.463537906</c:v>
                </c:pt>
                <c:pt idx="1">
                  <c:v>0.428571429</c:v>
                </c:pt>
                <c:pt idx="2">
                  <c:v>0.46286950300000002</c:v>
                </c:pt>
                <c:pt idx="3">
                  <c:v>0.433406917</c:v>
                </c:pt>
                <c:pt idx="4">
                  <c:v>0.35714285699999998</c:v>
                </c:pt>
                <c:pt idx="5">
                  <c:v>0.406480118</c:v>
                </c:pt>
                <c:pt idx="6">
                  <c:v>0.38807069199999999</c:v>
                </c:pt>
                <c:pt idx="7">
                  <c:v>0.36727272700000002</c:v>
                </c:pt>
                <c:pt idx="8">
                  <c:v>0.32947139800000003</c:v>
                </c:pt>
                <c:pt idx="9">
                  <c:v>0.335740072</c:v>
                </c:pt>
                <c:pt idx="10">
                  <c:v>0.293997271</c:v>
                </c:pt>
                <c:pt idx="11">
                  <c:v>0.48963210699999998</c:v>
                </c:pt>
                <c:pt idx="12">
                  <c:v>0.48782185099999997</c:v>
                </c:pt>
                <c:pt idx="13">
                  <c:v>0.43522267199999998</c:v>
                </c:pt>
                <c:pt idx="14">
                  <c:v>0.471647765</c:v>
                </c:pt>
                <c:pt idx="15">
                  <c:v>0.45783926200000002</c:v>
                </c:pt>
                <c:pt idx="16">
                  <c:v>0.38214051199999999</c:v>
                </c:pt>
                <c:pt idx="17">
                  <c:v>0.42166344300000003</c:v>
                </c:pt>
                <c:pt idx="18">
                  <c:v>0.415958143</c:v>
                </c:pt>
                <c:pt idx="19">
                  <c:v>0.37886597900000002</c:v>
                </c:pt>
                <c:pt idx="20">
                  <c:v>0.40181464700000002</c:v>
                </c:pt>
                <c:pt idx="21">
                  <c:v>0.40433924999999998</c:v>
                </c:pt>
                <c:pt idx="22">
                  <c:v>0.32537313400000001</c:v>
                </c:pt>
                <c:pt idx="23">
                  <c:v>0.51393852799999995</c:v>
                </c:pt>
                <c:pt idx="24">
                  <c:v>0.48543689299999998</c:v>
                </c:pt>
                <c:pt idx="25">
                  <c:v>0.48183839899999997</c:v>
                </c:pt>
                <c:pt idx="26">
                  <c:v>0.453579022</c:v>
                </c:pt>
                <c:pt idx="27">
                  <c:v>0.46181556200000001</c:v>
                </c:pt>
                <c:pt idx="28">
                  <c:v>0.36206896599999999</c:v>
                </c:pt>
                <c:pt idx="29">
                  <c:v>0.34953538200000001</c:v>
                </c:pt>
                <c:pt idx="30">
                  <c:v>0.37526501800000001</c:v>
                </c:pt>
                <c:pt idx="31">
                  <c:v>0.34151001200000003</c:v>
                </c:pt>
                <c:pt idx="32">
                  <c:v>0.30775500600000005</c:v>
                </c:pt>
                <c:pt idx="33">
                  <c:v>0.27400000000000002</c:v>
                </c:pt>
                <c:pt idx="34">
                  <c:v>0.18899999999999997</c:v>
                </c:pt>
                <c:pt idx="35">
                  <c:v>0.38800000000000001</c:v>
                </c:pt>
                <c:pt idx="36">
                  <c:v>0.40899999999999997</c:v>
                </c:pt>
                <c:pt idx="37">
                  <c:v>0.34700000000000003</c:v>
                </c:pt>
                <c:pt idx="38">
                  <c:v>0.35699999999999998</c:v>
                </c:pt>
                <c:pt idx="39">
                  <c:v>0.30499999999999999</c:v>
                </c:pt>
                <c:pt idx="40">
                  <c:v>0.27100000000000002</c:v>
                </c:pt>
                <c:pt idx="41">
                  <c:v>0.251</c:v>
                </c:pt>
                <c:pt idx="42">
                  <c:v>0.27300000000000002</c:v>
                </c:pt>
                <c:pt idx="43">
                  <c:v>0.24600000000000002</c:v>
                </c:pt>
                <c:pt idx="44">
                  <c:v>0.23300000000000001</c:v>
                </c:pt>
                <c:pt idx="45">
                  <c:v>0.19899999999999998</c:v>
                </c:pt>
                <c:pt idx="46">
                  <c:v>0.17599999999999999</c:v>
                </c:pt>
                <c:pt idx="47">
                  <c:v>0.38400000000000001</c:v>
                </c:pt>
                <c:pt idx="48">
                  <c:v>0.36499999999999999</c:v>
                </c:pt>
                <c:pt idx="49">
                  <c:v>0.312</c:v>
                </c:pt>
                <c:pt idx="50">
                  <c:v>0.29199999999999998</c:v>
                </c:pt>
                <c:pt idx="51">
                  <c:v>0.26500000000000001</c:v>
                </c:pt>
                <c:pt idx="52">
                  <c:v>0.26300000000000001</c:v>
                </c:pt>
                <c:pt idx="53">
                  <c:v>0.247</c:v>
                </c:pt>
                <c:pt idx="54">
                  <c:v>0.245</c:v>
                </c:pt>
                <c:pt idx="55">
                  <c:v>0.22600000000000001</c:v>
                </c:pt>
                <c:pt idx="56">
                  <c:v>0.13900000000000001</c:v>
                </c:pt>
                <c:pt idx="57" formatCode="0.00%">
                  <c:v>0.191</c:v>
                </c:pt>
                <c:pt idx="58">
                  <c:v>0.19600000000000001</c:v>
                </c:pt>
                <c:pt idx="59">
                  <c:v>0.19600000000000001</c:v>
                </c:pt>
                <c:pt idx="60">
                  <c:v>0.42200000000000004</c:v>
                </c:pt>
                <c:pt idx="61">
                  <c:v>0.36099999999999999</c:v>
                </c:pt>
                <c:pt idx="62">
                  <c:v>0.30099999999999999</c:v>
                </c:pt>
                <c:pt idx="63">
                  <c:v>0.27100000000000002</c:v>
                </c:pt>
                <c:pt idx="64">
                  <c:v>0.22900000000000001</c:v>
                </c:pt>
                <c:pt idx="65">
                  <c:v>0.24199999999999999</c:v>
                </c:pt>
                <c:pt idx="66">
                  <c:v>0.24199999999999999</c:v>
                </c:pt>
                <c:pt idx="67">
                  <c:v>0.221</c:v>
                </c:pt>
                <c:pt idx="68">
                  <c:v>0.19600000000000001</c:v>
                </c:pt>
                <c:pt idx="69" formatCode="0.00%">
                  <c:v>0.17199999999999999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F6-4D1C-8B29-711823F18DF9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4.'!$I$21:$BZ$21</c:f>
              <c:numCache>
                <c:formatCode>0.0%</c:formatCode>
                <c:ptCount val="70"/>
                <c:pt idx="0">
                  <c:v>0.15976331399999999</c:v>
                </c:pt>
                <c:pt idx="1">
                  <c:v>0.16642120799999999</c:v>
                </c:pt>
                <c:pt idx="2">
                  <c:v>0.169683258</c:v>
                </c:pt>
                <c:pt idx="3">
                  <c:v>0.16868381199999999</c:v>
                </c:pt>
                <c:pt idx="4">
                  <c:v>0.15885022700000001</c:v>
                </c:pt>
                <c:pt idx="5">
                  <c:v>0.20045906699999999</c:v>
                </c:pt>
                <c:pt idx="6">
                  <c:v>0.174347158</c:v>
                </c:pt>
                <c:pt idx="7">
                  <c:v>0.15971675799999999</c:v>
                </c:pt>
                <c:pt idx="8">
                  <c:v>0.14661354600000001</c:v>
                </c:pt>
                <c:pt idx="9">
                  <c:v>0.14868105500000001</c:v>
                </c:pt>
                <c:pt idx="10">
                  <c:v>0.18991097900000001</c:v>
                </c:pt>
                <c:pt idx="11">
                  <c:v>0.173105498</c:v>
                </c:pt>
                <c:pt idx="12">
                  <c:v>0.19581464900000001</c:v>
                </c:pt>
                <c:pt idx="13">
                  <c:v>0.19490254900000001</c:v>
                </c:pt>
                <c:pt idx="14">
                  <c:v>0.18425076500000001</c:v>
                </c:pt>
                <c:pt idx="15">
                  <c:v>0.176242236</c:v>
                </c:pt>
                <c:pt idx="16">
                  <c:v>0.15097276300000001</c:v>
                </c:pt>
                <c:pt idx="17">
                  <c:v>0.189294026</c:v>
                </c:pt>
                <c:pt idx="18">
                  <c:v>0.17738187499999999</c:v>
                </c:pt>
                <c:pt idx="19">
                  <c:v>0.170342205</c:v>
                </c:pt>
                <c:pt idx="20">
                  <c:v>0.179273828</c:v>
                </c:pt>
                <c:pt idx="21">
                  <c:v>0.18099547499999999</c:v>
                </c:pt>
                <c:pt idx="22">
                  <c:v>0.23314606700000001</c:v>
                </c:pt>
                <c:pt idx="23">
                  <c:v>0.20559440600000001</c:v>
                </c:pt>
                <c:pt idx="24">
                  <c:v>0.22589928100000001</c:v>
                </c:pt>
                <c:pt idx="25">
                  <c:v>0.21243885400000001</c:v>
                </c:pt>
                <c:pt idx="26">
                  <c:v>0.19556171999999999</c:v>
                </c:pt>
                <c:pt idx="27">
                  <c:v>0.19574175799999999</c:v>
                </c:pt>
                <c:pt idx="28">
                  <c:v>0.15778688499999999</c:v>
                </c:pt>
                <c:pt idx="29">
                  <c:v>0.168330007</c:v>
                </c:pt>
                <c:pt idx="30">
                  <c:v>0.16430020300000001</c:v>
                </c:pt>
                <c:pt idx="31">
                  <c:v>0.14453346866666666</c:v>
                </c:pt>
                <c:pt idx="32">
                  <c:v>0.12476673433333332</c:v>
                </c:pt>
                <c:pt idx="33">
                  <c:v>0.105</c:v>
                </c:pt>
                <c:pt idx="34">
                  <c:v>0.129</c:v>
                </c:pt>
                <c:pt idx="35">
                  <c:v>0.128</c:v>
                </c:pt>
                <c:pt idx="36">
                  <c:v>0.13300000000000001</c:v>
                </c:pt>
                <c:pt idx="37">
                  <c:v>0.12300000000000001</c:v>
                </c:pt>
                <c:pt idx="38">
                  <c:v>0.13</c:v>
                </c:pt>
                <c:pt idx="39">
                  <c:v>0.111</c:v>
                </c:pt>
                <c:pt idx="40">
                  <c:v>9.8000000000000004E-2</c:v>
                </c:pt>
                <c:pt idx="41">
                  <c:v>0.106</c:v>
                </c:pt>
                <c:pt idx="42">
                  <c:v>9.0999999999999998E-2</c:v>
                </c:pt>
                <c:pt idx="43">
                  <c:v>8.5999999999999993E-2</c:v>
                </c:pt>
                <c:pt idx="44">
                  <c:v>8.4000000000000005E-2</c:v>
                </c:pt>
                <c:pt idx="45">
                  <c:v>0.08</c:v>
                </c:pt>
                <c:pt idx="46">
                  <c:v>0.104</c:v>
                </c:pt>
                <c:pt idx="47">
                  <c:v>0.11199999999999999</c:v>
                </c:pt>
                <c:pt idx="48">
                  <c:v>0.106</c:v>
                </c:pt>
                <c:pt idx="49">
                  <c:v>9.0999999999999998E-2</c:v>
                </c:pt>
                <c:pt idx="50">
                  <c:v>8.8000000000000009E-2</c:v>
                </c:pt>
                <c:pt idx="51">
                  <c:v>7.8E-2</c:v>
                </c:pt>
                <c:pt idx="52">
                  <c:v>7.2000000000000008E-2</c:v>
                </c:pt>
                <c:pt idx="53">
                  <c:v>7.5999999999999998E-2</c:v>
                </c:pt>
                <c:pt idx="54">
                  <c:v>7.400000000000001E-2</c:v>
                </c:pt>
                <c:pt idx="55">
                  <c:v>7.0000000000000007E-2</c:v>
                </c:pt>
                <c:pt idx="56">
                  <c:v>7.400000000000001E-2</c:v>
                </c:pt>
                <c:pt idx="57" formatCode="0.00%">
                  <c:v>7.1999999999999995E-2</c:v>
                </c:pt>
                <c:pt idx="58">
                  <c:v>8.3000000000000004E-2</c:v>
                </c:pt>
                <c:pt idx="59">
                  <c:v>9.9000000000000005E-2</c:v>
                </c:pt>
                <c:pt idx="60">
                  <c:v>0.1</c:v>
                </c:pt>
                <c:pt idx="61">
                  <c:v>9.6999999999999989E-2</c:v>
                </c:pt>
                <c:pt idx="62">
                  <c:v>8.1000000000000003E-2</c:v>
                </c:pt>
                <c:pt idx="63">
                  <c:v>7.0999999999999994E-2</c:v>
                </c:pt>
                <c:pt idx="64">
                  <c:v>6.4000000000000001E-2</c:v>
                </c:pt>
                <c:pt idx="65">
                  <c:v>7.6999999999999999E-2</c:v>
                </c:pt>
                <c:pt idx="66">
                  <c:v>6.6000000000000003E-2</c:v>
                </c:pt>
                <c:pt idx="67">
                  <c:v>7.2999999999999995E-2</c:v>
                </c:pt>
                <c:pt idx="68">
                  <c:v>6.6000000000000003E-2</c:v>
                </c:pt>
                <c:pt idx="69" formatCode="0.00%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6-4D1C-8B29-711823F18DF9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4.'!$I$15:$BZ$16</c:f>
              <c:multiLvlStrCache>
                <c:ptCount val="70"/>
                <c:lvl>
                  <c:pt idx="0">
                    <c:v>Aug</c:v>
                  </c:pt>
                  <c:pt idx="1">
                    <c:v>Sep</c:v>
                  </c:pt>
                  <c:pt idx="2">
                    <c:v>Okt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Maj</c:v>
                  </c:pt>
                  <c:pt idx="10">
                    <c:v>Jun</c:v>
                  </c:pt>
                  <c:pt idx="11">
                    <c:v>Jul</c:v>
                  </c:pt>
                  <c:pt idx="12">
                    <c:v>Aug</c:v>
                  </c:pt>
                  <c:pt idx="13">
                    <c:v>Sep</c:v>
                  </c:pt>
                  <c:pt idx="14">
                    <c:v>Okt</c:v>
                  </c:pt>
                  <c:pt idx="15">
                    <c:v>Nov</c:v>
                  </c:pt>
                  <c:pt idx="16">
                    <c:v>Dec</c:v>
                  </c:pt>
                  <c:pt idx="17">
                    <c:v>Jan</c:v>
                  </c:pt>
                  <c:pt idx="18">
                    <c:v>Feb</c:v>
                  </c:pt>
                  <c:pt idx="19">
                    <c:v>Mar</c:v>
                  </c:pt>
                  <c:pt idx="20">
                    <c:v>Apr</c:v>
                  </c:pt>
                  <c:pt idx="21">
                    <c:v>Maj</c:v>
                  </c:pt>
                  <c:pt idx="22">
                    <c:v>Jun</c:v>
                  </c:pt>
                  <c:pt idx="23">
                    <c:v>Jul</c:v>
                  </c:pt>
                  <c:pt idx="24">
                    <c:v>Aug</c:v>
                  </c:pt>
                  <c:pt idx="25">
                    <c:v>Sep</c:v>
                  </c:pt>
                  <c:pt idx="26">
                    <c:v>Okt</c:v>
                  </c:pt>
                  <c:pt idx="27">
                    <c:v>Nov</c:v>
                  </c:pt>
                  <c:pt idx="28">
                    <c:v>Dec</c:v>
                  </c:pt>
                  <c:pt idx="29">
                    <c:v>Jan</c:v>
                  </c:pt>
                  <c:pt idx="30">
                    <c:v>Feb</c:v>
                  </c:pt>
                  <c:pt idx="31">
                    <c:v>Mar</c:v>
                  </c:pt>
                  <c:pt idx="32">
                    <c:v>Apr</c:v>
                  </c:pt>
                  <c:pt idx="33">
                    <c:v>Maj</c:v>
                  </c:pt>
                  <c:pt idx="34">
                    <c:v>Jun</c:v>
                  </c:pt>
                  <c:pt idx="35">
                    <c:v>Jul</c:v>
                  </c:pt>
                  <c:pt idx="36">
                    <c:v>Aug</c:v>
                  </c:pt>
                  <c:pt idx="37">
                    <c:v>Sep</c:v>
                  </c:pt>
                  <c:pt idx="38">
                    <c:v>Okt</c:v>
                  </c:pt>
                  <c:pt idx="39">
                    <c:v>Nov</c:v>
                  </c:pt>
                  <c:pt idx="40">
                    <c:v>Dec</c:v>
                  </c:pt>
                  <c:pt idx="41">
                    <c:v>Jan</c:v>
                  </c:pt>
                  <c:pt idx="42">
                    <c:v>Feb</c:v>
                  </c:pt>
                  <c:pt idx="43">
                    <c:v>Mar</c:v>
                  </c:pt>
                  <c:pt idx="44">
                    <c:v>Apr</c:v>
                  </c:pt>
                  <c:pt idx="45">
                    <c:v>Maj</c:v>
                  </c:pt>
                  <c:pt idx="46">
                    <c:v>Jun</c:v>
                  </c:pt>
                  <c:pt idx="47">
                    <c:v>Jul</c:v>
                  </c:pt>
                  <c:pt idx="48">
                    <c:v>Aug</c:v>
                  </c:pt>
                  <c:pt idx="49">
                    <c:v>Sep</c:v>
                  </c:pt>
                  <c:pt idx="50">
                    <c:v>Okt</c:v>
                  </c:pt>
                  <c:pt idx="51">
                    <c:v>Nov</c:v>
                  </c:pt>
                  <c:pt idx="52">
                    <c:v>Dec</c:v>
                  </c:pt>
                  <c:pt idx="53">
                    <c:v>Jan</c:v>
                  </c:pt>
                  <c:pt idx="54">
                    <c:v>Feb</c:v>
                  </c:pt>
                  <c:pt idx="55">
                    <c:v>Mar</c:v>
                  </c:pt>
                  <c:pt idx="56">
                    <c:v>Apr</c:v>
                  </c:pt>
                  <c:pt idx="57">
                    <c:v>Maj</c:v>
                  </c:pt>
                  <c:pt idx="58">
                    <c:v>Jun</c:v>
                  </c:pt>
                  <c:pt idx="59">
                    <c:v>Jul</c:v>
                  </c:pt>
                  <c:pt idx="60">
                    <c:v>Aug</c:v>
                  </c:pt>
                  <c:pt idx="61">
                    <c:v>Sep</c:v>
                  </c:pt>
                  <c:pt idx="62">
                    <c:v>Okt</c:v>
                  </c:pt>
                  <c:pt idx="63">
                    <c:v>Nov</c:v>
                  </c:pt>
                  <c:pt idx="64">
                    <c:v>Dec</c:v>
                  </c:pt>
                  <c:pt idx="65">
                    <c:v>Jan</c:v>
                  </c:pt>
                  <c:pt idx="66">
                    <c:v>Feb</c:v>
                  </c:pt>
                  <c:pt idx="67">
                    <c:v>Mar</c:v>
                  </c:pt>
                  <c:pt idx="68">
                    <c:v>Apr</c:v>
                  </c:pt>
                  <c:pt idx="69">
                    <c:v>Maj</c:v>
                  </c:pt>
                </c:lvl>
                <c:lvl>
                  <c:pt idx="5">
                    <c:v>2019</c:v>
                  </c:pt>
                  <c:pt idx="17">
                    <c:v>2020</c:v>
                  </c:pt>
                  <c:pt idx="29">
                    <c:v>2021</c:v>
                  </c:pt>
                  <c:pt idx="41">
                    <c:v>2022</c:v>
                  </c:pt>
                  <c:pt idx="53">
                    <c:v>2023</c:v>
                  </c:pt>
                  <c:pt idx="65">
                    <c:v>2024</c:v>
                  </c:pt>
                </c:lvl>
              </c:multiLvlStrCache>
            </c:multiLvlStrRef>
          </c:cat>
          <c:val>
            <c:numRef>
              <c:f>'Figur 4.'!$I$22:$BZ$22</c:f>
              <c:numCache>
                <c:formatCode>0.0%</c:formatCode>
                <c:ptCount val="70"/>
                <c:pt idx="0">
                  <c:v>4.5398009950248758E-2</c:v>
                </c:pt>
                <c:pt idx="1">
                  <c:v>4.3974437005477783E-2</c:v>
                </c:pt>
                <c:pt idx="2">
                  <c:v>4.4695259593679461E-2</c:v>
                </c:pt>
                <c:pt idx="3">
                  <c:v>4.4299093206481344E-2</c:v>
                </c:pt>
                <c:pt idx="4">
                  <c:v>3.8370720188902009E-2</c:v>
                </c:pt>
                <c:pt idx="5">
                  <c:v>5.1420247632920614E-2</c:v>
                </c:pt>
                <c:pt idx="6">
                  <c:v>4.9905974251410384E-2</c:v>
                </c:pt>
                <c:pt idx="7">
                  <c:v>4.6718257380338205E-2</c:v>
                </c:pt>
                <c:pt idx="8">
                  <c:v>3.815921109046734E-2</c:v>
                </c:pt>
                <c:pt idx="9">
                  <c:v>3.9477421187162735E-2</c:v>
                </c:pt>
                <c:pt idx="10">
                  <c:v>4.3939997345015268E-2</c:v>
                </c:pt>
                <c:pt idx="11">
                  <c:v>3.817798841495524E-2</c:v>
                </c:pt>
                <c:pt idx="12">
                  <c:v>4.4221622316493125E-2</c:v>
                </c:pt>
                <c:pt idx="13">
                  <c:v>4.2730720606826804E-2</c:v>
                </c:pt>
                <c:pt idx="14">
                  <c:v>4.6596332579753832E-2</c:v>
                </c:pt>
                <c:pt idx="15">
                  <c:v>4.7411647585863616E-2</c:v>
                </c:pt>
                <c:pt idx="16">
                  <c:v>3.9925834363411621E-2</c:v>
                </c:pt>
                <c:pt idx="17">
                  <c:v>5.1852757735110673E-2</c:v>
                </c:pt>
                <c:pt idx="18">
                  <c:v>5.2030148310235835E-2</c:v>
                </c:pt>
                <c:pt idx="19">
                  <c:v>4.9318702520197759E-2</c:v>
                </c:pt>
                <c:pt idx="20">
                  <c:v>4.8276690284616307E-2</c:v>
                </c:pt>
                <c:pt idx="21">
                  <c:v>5.8211809705952668E-2</c:v>
                </c:pt>
                <c:pt idx="22">
                  <c:v>6.0880250223413764E-2</c:v>
                </c:pt>
                <c:pt idx="23">
                  <c:v>5.2567372740379287E-2</c:v>
                </c:pt>
                <c:pt idx="24">
                  <c:v>5.8695415441576825E-2</c:v>
                </c:pt>
                <c:pt idx="25">
                  <c:v>5.399614313263338E-2</c:v>
                </c:pt>
                <c:pt idx="26">
                  <c:v>5.2597819114817188E-2</c:v>
                </c:pt>
                <c:pt idx="27">
                  <c:v>5.0515792832074871E-2</c:v>
                </c:pt>
                <c:pt idx="28">
                  <c:v>4.4993662864385296E-2</c:v>
                </c:pt>
                <c:pt idx="29">
                  <c:v>5.1697127937336815E-2</c:v>
                </c:pt>
                <c:pt idx="30">
                  <c:v>5.3341635533416358E-2</c:v>
                </c:pt>
                <c:pt idx="31">
                  <c:v>4.9205516607487017E-2</c:v>
                </c:pt>
                <c:pt idx="32">
                  <c:v>4.5069397681557676E-2</c:v>
                </c:pt>
                <c:pt idx="33">
                  <c:v>4.0933278755628327E-2</c:v>
                </c:pt>
                <c:pt idx="34">
                  <c:v>0.03</c:v>
                </c:pt>
                <c:pt idx="35">
                  <c:v>5.6000000000000001E-2</c:v>
                </c:pt>
                <c:pt idx="36">
                  <c:v>5.5E-2</c:v>
                </c:pt>
                <c:pt idx="37">
                  <c:v>5.0999999999999997E-2</c:v>
                </c:pt>
                <c:pt idx="38">
                  <c:v>3.6999999999999998E-2</c:v>
                </c:pt>
                <c:pt idx="39">
                  <c:v>3.2000000000000001E-2</c:v>
                </c:pt>
                <c:pt idx="40">
                  <c:v>2.7000000000000003E-2</c:v>
                </c:pt>
                <c:pt idx="41">
                  <c:v>3.2000000000000001E-2</c:v>
                </c:pt>
                <c:pt idx="42">
                  <c:v>3.2000000000000001E-2</c:v>
                </c:pt>
                <c:pt idx="43">
                  <c:v>2.7999999999999997E-2</c:v>
                </c:pt>
                <c:pt idx="44">
                  <c:v>2.7999999999999997E-2</c:v>
                </c:pt>
                <c:pt idx="45">
                  <c:v>2.5000000000000001E-2</c:v>
                </c:pt>
                <c:pt idx="46">
                  <c:v>2.8000000000000001E-2</c:v>
                </c:pt>
                <c:pt idx="47">
                  <c:v>2.9000000000000001E-2</c:v>
                </c:pt>
                <c:pt idx="48">
                  <c:v>2.8999999999999998E-2</c:v>
                </c:pt>
                <c:pt idx="49">
                  <c:v>2.6000000000000002E-2</c:v>
                </c:pt>
                <c:pt idx="50">
                  <c:v>2.6000000000000002E-2</c:v>
                </c:pt>
                <c:pt idx="51">
                  <c:v>2.6000000000000002E-2</c:v>
                </c:pt>
                <c:pt idx="52">
                  <c:v>2.4E-2</c:v>
                </c:pt>
                <c:pt idx="53">
                  <c:v>2.7999999999999997E-2</c:v>
                </c:pt>
                <c:pt idx="54">
                  <c:v>2.3E-2</c:v>
                </c:pt>
                <c:pt idx="55">
                  <c:v>2.7000000000000003E-2</c:v>
                </c:pt>
                <c:pt idx="56">
                  <c:v>2.7999999999999997E-2</c:v>
                </c:pt>
                <c:pt idx="57" formatCode="0.00%">
                  <c:v>2.4E-2</c:v>
                </c:pt>
                <c:pt idx="58">
                  <c:v>2.7999999999999997E-2</c:v>
                </c:pt>
                <c:pt idx="59">
                  <c:v>3.1E-2</c:v>
                </c:pt>
                <c:pt idx="60">
                  <c:v>3.3000000000000002E-2</c:v>
                </c:pt>
                <c:pt idx="61">
                  <c:v>3.1E-2</c:v>
                </c:pt>
                <c:pt idx="62">
                  <c:v>0.03</c:v>
                </c:pt>
                <c:pt idx="63">
                  <c:v>2.8000000000000001E-2</c:v>
                </c:pt>
                <c:pt idx="64">
                  <c:v>2.7E-2</c:v>
                </c:pt>
                <c:pt idx="65">
                  <c:v>2.9000000000000001E-2</c:v>
                </c:pt>
                <c:pt idx="66">
                  <c:v>2.8000000000000001E-2</c:v>
                </c:pt>
                <c:pt idx="67">
                  <c:v>2.9000000000000001E-2</c:v>
                </c:pt>
                <c:pt idx="68">
                  <c:v>2.9000000000000001E-2</c:v>
                </c:pt>
                <c:pt idx="69" formatCode="0.00%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F6-4D1C-8B29-711823F1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78832886393453E-2"/>
          <c:y val="0.13672411615535254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'[PP-version-Figurer til notat.xlsx]Figur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5.'!$E$21:$BZ$21</c:f>
              <c:numCache>
                <c:formatCode>0.0%</c:formatCode>
                <c:ptCount val="74"/>
                <c:pt idx="0">
                  <c:v>5.7069617000000003E-2</c:v>
                </c:pt>
                <c:pt idx="1">
                  <c:v>5.4460158000000002E-2</c:v>
                </c:pt>
                <c:pt idx="2">
                  <c:v>5.4630898999999997E-2</c:v>
                </c:pt>
                <c:pt idx="3">
                  <c:v>7.3213474000000001E-2</c:v>
                </c:pt>
                <c:pt idx="4">
                  <c:v>7.5863861000000005E-2</c:v>
                </c:pt>
                <c:pt idx="5">
                  <c:v>6.6845444000000004E-2</c:v>
                </c:pt>
                <c:pt idx="6">
                  <c:v>6.3320361000000006E-2</c:v>
                </c:pt>
                <c:pt idx="7">
                  <c:v>5.7137169000000002E-2</c:v>
                </c:pt>
                <c:pt idx="8">
                  <c:v>4.7790682000000001E-2</c:v>
                </c:pt>
                <c:pt idx="9">
                  <c:v>5.8033697000000002E-2</c:v>
                </c:pt>
                <c:pt idx="10">
                  <c:v>6.9630389000000001E-2</c:v>
                </c:pt>
                <c:pt idx="11">
                  <c:v>6.9034163999999995E-2</c:v>
                </c:pt>
                <c:pt idx="12">
                  <c:v>6.0555196999999998E-2</c:v>
                </c:pt>
                <c:pt idx="13">
                  <c:v>5.7702315999999997E-2</c:v>
                </c:pt>
                <c:pt idx="14">
                  <c:v>5.8845461000000002E-2</c:v>
                </c:pt>
                <c:pt idx="15">
                  <c:v>7.6560660000000003E-2</c:v>
                </c:pt>
                <c:pt idx="16">
                  <c:v>8.3622398000000001E-2</c:v>
                </c:pt>
                <c:pt idx="17">
                  <c:v>7.0020650000000004E-2</c:v>
                </c:pt>
                <c:pt idx="18">
                  <c:v>6.6532384999999999E-2</c:v>
                </c:pt>
                <c:pt idx="19">
                  <c:v>6.1153358999999997E-2</c:v>
                </c:pt>
                <c:pt idx="20">
                  <c:v>5.0633718000000001E-2</c:v>
                </c:pt>
                <c:pt idx="21">
                  <c:v>6.2797748E-2</c:v>
                </c:pt>
                <c:pt idx="22">
                  <c:v>7.2793169000000005E-2</c:v>
                </c:pt>
                <c:pt idx="23">
                  <c:v>7.3113787E-2</c:v>
                </c:pt>
                <c:pt idx="24">
                  <c:v>7.7948528000000003E-2</c:v>
                </c:pt>
                <c:pt idx="25">
                  <c:v>8.2557417999999994E-2</c:v>
                </c:pt>
                <c:pt idx="26">
                  <c:v>7.9786286999999997E-2</c:v>
                </c:pt>
                <c:pt idx="27">
                  <c:v>0.10425256199999999</c:v>
                </c:pt>
                <c:pt idx="28">
                  <c:v>0.108786365</c:v>
                </c:pt>
                <c:pt idx="29">
                  <c:v>9.3642916000000007E-2</c:v>
                </c:pt>
                <c:pt idx="30">
                  <c:v>8.7235941999999997E-2</c:v>
                </c:pt>
                <c:pt idx="31">
                  <c:v>8.0179640999999996E-2</c:v>
                </c:pt>
                <c:pt idx="32">
                  <c:v>6.4835957E-2</c:v>
                </c:pt>
                <c:pt idx="33">
                  <c:v>6.2771943999999996E-2</c:v>
                </c:pt>
                <c:pt idx="34">
                  <c:v>8.2325152999999998E-2</c:v>
                </c:pt>
                <c:pt idx="35">
                  <c:v>7.4561396666666668E-2</c:v>
                </c:pt>
                <c:pt idx="36">
                  <c:v>6.6797640333333339E-2</c:v>
                </c:pt>
                <c:pt idx="37">
                  <c:v>5.9033884000000002E-2</c:v>
                </c:pt>
                <c:pt idx="38">
                  <c:v>4.8000000000000001E-2</c:v>
                </c:pt>
                <c:pt idx="39">
                  <c:v>7.0999999999999994E-2</c:v>
                </c:pt>
                <c:pt idx="40">
                  <c:v>6.9000000000000006E-2</c:v>
                </c:pt>
                <c:pt idx="41">
                  <c:v>5.5E-2</c:v>
                </c:pt>
                <c:pt idx="42">
                  <c:v>5.2999999999999999E-2</c:v>
                </c:pt>
                <c:pt idx="43">
                  <c:v>4.4999999999999998E-2</c:v>
                </c:pt>
                <c:pt idx="44">
                  <c:v>3.6000000000000004E-2</c:v>
                </c:pt>
                <c:pt idx="45">
                  <c:v>3.6000000000000004E-2</c:v>
                </c:pt>
                <c:pt idx="46">
                  <c:v>4.4000000000000004E-2</c:v>
                </c:pt>
                <c:pt idx="47">
                  <c:v>0.04</c:v>
                </c:pt>
                <c:pt idx="48">
                  <c:v>3.7000000000000005E-2</c:v>
                </c:pt>
                <c:pt idx="49">
                  <c:v>3.1E-2</c:v>
                </c:pt>
                <c:pt idx="50">
                  <c:v>3.1E-2</c:v>
                </c:pt>
                <c:pt idx="51">
                  <c:v>5.5603448275862069E-2</c:v>
                </c:pt>
                <c:pt idx="52">
                  <c:v>4.8762028327386742E-2</c:v>
                </c:pt>
                <c:pt idx="53">
                  <c:v>4.3947696815148395E-2</c:v>
                </c:pt>
                <c:pt idx="54">
                  <c:v>3.7260990357901619E-2</c:v>
                </c:pt>
                <c:pt idx="55">
                  <c:v>3.4000000000000002E-2</c:v>
                </c:pt>
                <c:pt idx="56">
                  <c:v>3.0264817150063052E-2</c:v>
                </c:pt>
                <c:pt idx="57">
                  <c:v>0.03</c:v>
                </c:pt>
                <c:pt idx="58">
                  <c:v>4.3193579047417892E-2</c:v>
                </c:pt>
                <c:pt idx="59">
                  <c:v>4.0648260571187249E-2</c:v>
                </c:pt>
                <c:pt idx="60">
                  <c:v>4.0999999999999995E-2</c:v>
                </c:pt>
                <c:pt idx="61" formatCode="0.00%">
                  <c:v>3.5000000000000003E-2</c:v>
                </c:pt>
                <c:pt idx="62">
                  <c:v>3.5000000000000003E-2</c:v>
                </c:pt>
                <c:pt idx="63">
                  <c:v>5.2999999999999999E-2</c:v>
                </c:pt>
                <c:pt idx="64">
                  <c:v>4.8000000000000001E-2</c:v>
                </c:pt>
                <c:pt idx="65">
                  <c:v>3.7903699354081034E-2</c:v>
                </c:pt>
                <c:pt idx="66">
                  <c:v>3.4000000000000002E-2</c:v>
                </c:pt>
                <c:pt idx="67">
                  <c:v>0.03</c:v>
                </c:pt>
                <c:pt idx="68">
                  <c:v>2.6000000000000002E-2</c:v>
                </c:pt>
                <c:pt idx="69">
                  <c:v>4.2999999999999997E-2</c:v>
                </c:pt>
                <c:pt idx="70">
                  <c:v>5.4000000000000006E-2</c:v>
                </c:pt>
                <c:pt idx="71">
                  <c:v>4.9000000000000002E-2</c:v>
                </c:pt>
                <c:pt idx="72">
                  <c:v>4.3999999999999997E-2</c:v>
                </c:pt>
                <c:pt idx="73" formatCode="0.00%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5D-4261-A3DC-044DB8C05C5C}"/>
            </c:ext>
          </c:extLst>
        </c:ser>
        <c:ser>
          <c:idx val="1"/>
          <c:order val="1"/>
          <c:tx>
            <c:strRef>
              <c:f>'[PP-version-Figurer til notat.xlsx]Figur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5.'!$E$22:$BZ$22</c:f>
              <c:numCache>
                <c:formatCode>0.0%</c:formatCode>
                <c:ptCount val="74"/>
                <c:pt idx="0">
                  <c:v>1.2103572999999999E-2</c:v>
                </c:pt>
                <c:pt idx="1">
                  <c:v>1.4334517999999999E-2</c:v>
                </c:pt>
                <c:pt idx="2">
                  <c:v>1.4060807E-2</c:v>
                </c:pt>
                <c:pt idx="3">
                  <c:v>1.0531653E-2</c:v>
                </c:pt>
                <c:pt idx="4">
                  <c:v>1.4294922E-2</c:v>
                </c:pt>
                <c:pt idx="5">
                  <c:v>1.383422E-2</c:v>
                </c:pt>
                <c:pt idx="6">
                  <c:v>1.4639536E-2</c:v>
                </c:pt>
                <c:pt idx="7">
                  <c:v>1.3953167000000001E-2</c:v>
                </c:pt>
                <c:pt idx="8">
                  <c:v>1.295498E-2</c:v>
                </c:pt>
                <c:pt idx="9">
                  <c:v>1.5523723999999999E-2</c:v>
                </c:pt>
                <c:pt idx="10">
                  <c:v>1.5282683E-2</c:v>
                </c:pt>
                <c:pt idx="11">
                  <c:v>1.5732568999999998E-2</c:v>
                </c:pt>
                <c:pt idx="12">
                  <c:v>1.3200786000000001E-2</c:v>
                </c:pt>
                <c:pt idx="13">
                  <c:v>1.5094078E-2</c:v>
                </c:pt>
                <c:pt idx="14">
                  <c:v>1.5068177E-2</c:v>
                </c:pt>
                <c:pt idx="15">
                  <c:v>1.1145024E-2</c:v>
                </c:pt>
                <c:pt idx="16">
                  <c:v>1.5597919999999999E-2</c:v>
                </c:pt>
                <c:pt idx="17">
                  <c:v>1.5092682E-2</c:v>
                </c:pt>
                <c:pt idx="18">
                  <c:v>1.5788987000000001E-2</c:v>
                </c:pt>
                <c:pt idx="19">
                  <c:v>1.5183379E-2</c:v>
                </c:pt>
                <c:pt idx="20">
                  <c:v>1.3368797999999999E-2</c:v>
                </c:pt>
                <c:pt idx="21">
                  <c:v>1.642188E-2</c:v>
                </c:pt>
                <c:pt idx="22">
                  <c:v>1.6176810999999999E-2</c:v>
                </c:pt>
                <c:pt idx="23">
                  <c:v>1.6499664000000001E-2</c:v>
                </c:pt>
                <c:pt idx="24">
                  <c:v>1.7416847999999999E-2</c:v>
                </c:pt>
                <c:pt idx="25">
                  <c:v>2.1735612000000001E-2</c:v>
                </c:pt>
                <c:pt idx="26">
                  <c:v>2.1344420999999999E-2</c:v>
                </c:pt>
                <c:pt idx="27">
                  <c:v>1.7729350000000001E-2</c:v>
                </c:pt>
                <c:pt idx="28">
                  <c:v>2.3134053000000002E-2</c:v>
                </c:pt>
                <c:pt idx="29">
                  <c:v>2.2232985E-2</c:v>
                </c:pt>
                <c:pt idx="30">
                  <c:v>2.3148575000000001E-2</c:v>
                </c:pt>
                <c:pt idx="31">
                  <c:v>2.2772323000000001E-2</c:v>
                </c:pt>
                <c:pt idx="32">
                  <c:v>1.9633175999999999E-2</c:v>
                </c:pt>
                <c:pt idx="33">
                  <c:v>2.1104345E-2</c:v>
                </c:pt>
                <c:pt idx="34">
                  <c:v>2.1350672000000001E-2</c:v>
                </c:pt>
                <c:pt idx="35">
                  <c:v>1.9736998666666668E-2</c:v>
                </c:pt>
                <c:pt idx="36">
                  <c:v>1.8123325333333336E-2</c:v>
                </c:pt>
                <c:pt idx="37">
                  <c:v>1.6509652E-2</c:v>
                </c:pt>
                <c:pt idx="38">
                  <c:v>1.4999999999999999E-2</c:v>
                </c:pt>
                <c:pt idx="39">
                  <c:v>1.2E-2</c:v>
                </c:pt>
                <c:pt idx="40">
                  <c:v>1.3999999999999999E-2</c:v>
                </c:pt>
                <c:pt idx="41">
                  <c:v>1.2999999999999999E-2</c:v>
                </c:pt>
                <c:pt idx="42">
                  <c:v>1.3000000000000001E-2</c:v>
                </c:pt>
                <c:pt idx="43">
                  <c:v>1.1000000000000001E-2</c:v>
                </c:pt>
                <c:pt idx="44">
                  <c:v>8.9999999999999993E-3</c:v>
                </c:pt>
                <c:pt idx="45">
                  <c:v>1.1000000000000001E-2</c:v>
                </c:pt>
                <c:pt idx="46">
                  <c:v>1.1000000000000001E-2</c:v>
                </c:pt>
                <c:pt idx="47">
                  <c:v>0.01</c:v>
                </c:pt>
                <c:pt idx="48">
                  <c:v>0.01</c:v>
                </c:pt>
                <c:pt idx="49">
                  <c:v>8.9999999999999993E-3</c:v>
                </c:pt>
                <c:pt idx="50">
                  <c:v>8.9999999999999993E-3</c:v>
                </c:pt>
                <c:pt idx="51">
                  <c:v>8.9281551587486602E-3</c:v>
                </c:pt>
                <c:pt idx="52">
                  <c:v>9.5456016271437162E-3</c:v>
                </c:pt>
                <c:pt idx="53">
                  <c:v>8.7548186335980674E-3</c:v>
                </c:pt>
                <c:pt idx="54">
                  <c:v>9.061338289962825E-3</c:v>
                </c:pt>
                <c:pt idx="55">
                  <c:v>8.9999999999999993E-3</c:v>
                </c:pt>
                <c:pt idx="56">
                  <c:v>8.1809543674245064E-3</c:v>
                </c:pt>
                <c:pt idx="57">
                  <c:v>8.9999999999999993E-3</c:v>
                </c:pt>
                <c:pt idx="58">
                  <c:v>8.7006560018414083E-3</c:v>
                </c:pt>
                <c:pt idx="59">
                  <c:v>9.0534221014075423E-3</c:v>
                </c:pt>
                <c:pt idx="60">
                  <c:v>8.9999999999999993E-3</c:v>
                </c:pt>
                <c:pt idx="61" formatCode="0.00%">
                  <c:v>8.9999999999999993E-3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0.01</c:v>
                </c:pt>
                <c:pt idx="65">
                  <c:v>9.9723646923815541E-3</c:v>
                </c:pt>
                <c:pt idx="66">
                  <c:v>0.01</c:v>
                </c:pt>
                <c:pt idx="67">
                  <c:v>0.01</c:v>
                </c:pt>
                <c:pt idx="68">
                  <c:v>8.9999999999999993E-3</c:v>
                </c:pt>
                <c:pt idx="69">
                  <c:v>0.01</c:v>
                </c:pt>
                <c:pt idx="70">
                  <c:v>0.01</c:v>
                </c:pt>
                <c:pt idx="71">
                  <c:v>1.2E-2</c:v>
                </c:pt>
                <c:pt idx="72">
                  <c:v>1.2E-2</c:v>
                </c:pt>
                <c:pt idx="73" formatCode="0.00%">
                  <c:v>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5D-4261-A3DC-044DB8C05C5C}"/>
            </c:ext>
          </c:extLst>
        </c:ser>
        <c:ser>
          <c:idx val="2"/>
          <c:order val="2"/>
          <c:tx>
            <c:strRef>
              <c:f>'[PP-version-Figurer til notat.xlsx]Figur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5.'!$E$23:$BZ$23</c:f>
              <c:numCache>
                <c:formatCode>0.0%</c:formatCode>
                <c:ptCount val="74"/>
                <c:pt idx="0">
                  <c:v>2.0749823000000001E-2</c:v>
                </c:pt>
                <c:pt idx="1">
                  <c:v>2.5046816E-2</c:v>
                </c:pt>
                <c:pt idx="2">
                  <c:v>2.4656897000000001E-2</c:v>
                </c:pt>
                <c:pt idx="3">
                  <c:v>1.7113784E-2</c:v>
                </c:pt>
                <c:pt idx="4">
                  <c:v>2.2826839000000002E-2</c:v>
                </c:pt>
                <c:pt idx="5">
                  <c:v>2.2161297999999999E-2</c:v>
                </c:pt>
                <c:pt idx="6">
                  <c:v>2.1610555E-2</c:v>
                </c:pt>
                <c:pt idx="7">
                  <c:v>2.1551724000000001E-2</c:v>
                </c:pt>
                <c:pt idx="8">
                  <c:v>2.0399014E-2</c:v>
                </c:pt>
                <c:pt idx="9">
                  <c:v>2.3692444999999999E-2</c:v>
                </c:pt>
                <c:pt idx="10">
                  <c:v>2.3599471E-2</c:v>
                </c:pt>
                <c:pt idx="11">
                  <c:v>2.3130134E-2</c:v>
                </c:pt>
                <c:pt idx="12">
                  <c:v>2.0369192000000001E-2</c:v>
                </c:pt>
                <c:pt idx="13">
                  <c:v>2.4161632999999998E-2</c:v>
                </c:pt>
                <c:pt idx="14">
                  <c:v>2.7043639000000001E-2</c:v>
                </c:pt>
                <c:pt idx="15">
                  <c:v>1.8685955000000001E-2</c:v>
                </c:pt>
                <c:pt idx="16">
                  <c:v>2.6887074E-2</c:v>
                </c:pt>
                <c:pt idx="17">
                  <c:v>2.7432405999999999E-2</c:v>
                </c:pt>
                <c:pt idx="18">
                  <c:v>3.0285151999999999E-2</c:v>
                </c:pt>
                <c:pt idx="19">
                  <c:v>3.0184241000000001E-2</c:v>
                </c:pt>
                <c:pt idx="20">
                  <c:v>2.7242654000000002E-2</c:v>
                </c:pt>
                <c:pt idx="21">
                  <c:v>3.3099688000000002E-2</c:v>
                </c:pt>
                <c:pt idx="22">
                  <c:v>3.0657213999999999E-2</c:v>
                </c:pt>
                <c:pt idx="23">
                  <c:v>2.9179217E-2</c:v>
                </c:pt>
                <c:pt idx="24">
                  <c:v>2.9297237E-2</c:v>
                </c:pt>
                <c:pt idx="25">
                  <c:v>3.6700581000000003E-2</c:v>
                </c:pt>
                <c:pt idx="26">
                  <c:v>3.7381506000000002E-2</c:v>
                </c:pt>
                <c:pt idx="27">
                  <c:v>3.0628409999999998E-2</c:v>
                </c:pt>
                <c:pt idx="28">
                  <c:v>3.8885969999999999E-2</c:v>
                </c:pt>
                <c:pt idx="29">
                  <c:v>4.1897507E-2</c:v>
                </c:pt>
                <c:pt idx="30">
                  <c:v>4.0137812000000002E-2</c:v>
                </c:pt>
                <c:pt idx="31">
                  <c:v>3.9205614999999999E-2</c:v>
                </c:pt>
                <c:pt idx="32">
                  <c:v>3.4998301000000002E-2</c:v>
                </c:pt>
                <c:pt idx="33">
                  <c:v>3.8034331999999997E-2</c:v>
                </c:pt>
                <c:pt idx="34">
                  <c:v>4.0578745999999999E-2</c:v>
                </c:pt>
                <c:pt idx="35">
                  <c:v>3.9359218666666668E-2</c:v>
                </c:pt>
                <c:pt idx="36">
                  <c:v>3.8139691333333336E-2</c:v>
                </c:pt>
                <c:pt idx="37">
                  <c:v>3.6920163999999998E-2</c:v>
                </c:pt>
                <c:pt idx="38">
                  <c:v>3.3000000000000002E-2</c:v>
                </c:pt>
                <c:pt idx="39">
                  <c:v>2.8000000000000001E-2</c:v>
                </c:pt>
                <c:pt idx="40">
                  <c:v>0.03</c:v>
                </c:pt>
                <c:pt idx="41">
                  <c:v>2.9000000000000001E-2</c:v>
                </c:pt>
                <c:pt idx="42">
                  <c:v>0.03</c:v>
                </c:pt>
                <c:pt idx="43">
                  <c:v>2.7000000000000003E-2</c:v>
                </c:pt>
                <c:pt idx="44">
                  <c:v>2.1000000000000001E-2</c:v>
                </c:pt>
                <c:pt idx="45">
                  <c:v>2.6000000000000002E-2</c:v>
                </c:pt>
                <c:pt idx="46">
                  <c:v>2.3E-2</c:v>
                </c:pt>
                <c:pt idx="47">
                  <c:v>2.1000000000000001E-2</c:v>
                </c:pt>
                <c:pt idx="48">
                  <c:v>2.1000000000000001E-2</c:v>
                </c:pt>
                <c:pt idx="49">
                  <c:v>0.02</c:v>
                </c:pt>
                <c:pt idx="50">
                  <c:v>1.9E-2</c:v>
                </c:pt>
                <c:pt idx="51">
                  <c:v>1.5693832599118943E-2</c:v>
                </c:pt>
                <c:pt idx="52">
                  <c:v>1.8627585262292835E-2</c:v>
                </c:pt>
                <c:pt idx="53">
                  <c:v>1.8422489082969434E-2</c:v>
                </c:pt>
                <c:pt idx="54">
                  <c:v>1.8696653569976969E-2</c:v>
                </c:pt>
                <c:pt idx="55">
                  <c:v>1.7000000000000001E-2</c:v>
                </c:pt>
                <c:pt idx="56">
                  <c:v>1.6901408450704224E-2</c:v>
                </c:pt>
                <c:pt idx="57">
                  <c:v>2.1000000000000001E-2</c:v>
                </c:pt>
                <c:pt idx="58">
                  <c:v>2.1640998406797663E-2</c:v>
                </c:pt>
                <c:pt idx="59">
                  <c:v>2.0139528761353165E-2</c:v>
                </c:pt>
                <c:pt idx="60">
                  <c:v>0.02</c:v>
                </c:pt>
                <c:pt idx="61" formatCode="0.00%">
                  <c:v>1.9E-2</c:v>
                </c:pt>
                <c:pt idx="62">
                  <c:v>1.6E-2</c:v>
                </c:pt>
                <c:pt idx="63">
                  <c:v>1.6E-2</c:v>
                </c:pt>
                <c:pt idx="64">
                  <c:v>1.6E-2</c:v>
                </c:pt>
                <c:pt idx="65">
                  <c:v>1.6276200742603903E-2</c:v>
                </c:pt>
                <c:pt idx="66">
                  <c:v>1.7000000000000001E-2</c:v>
                </c:pt>
                <c:pt idx="67">
                  <c:v>1.7000000000000001E-2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1.8000000000000002E-2</c:v>
                </c:pt>
                <c:pt idx="71">
                  <c:v>1.7999999999999999E-2</c:v>
                </c:pt>
                <c:pt idx="72">
                  <c:v>1.7999999999999999E-2</c:v>
                </c:pt>
                <c:pt idx="73" formatCode="0.00%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5D-4261-A3DC-044DB8C05C5C}"/>
            </c:ext>
          </c:extLst>
        </c:ser>
        <c:ser>
          <c:idx val="3"/>
          <c:order val="3"/>
          <c:tx>
            <c:strRef>
              <c:f>'[PP-version-Figurer til notat.xlsx]Figur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5.'!$E$24:$BZ$24</c:f>
              <c:numCache>
                <c:formatCode>0.0%</c:formatCode>
                <c:ptCount val="74"/>
                <c:pt idx="0">
                  <c:v>0.12607017000000001</c:v>
                </c:pt>
                <c:pt idx="1">
                  <c:v>0.121746432</c:v>
                </c:pt>
                <c:pt idx="2">
                  <c:v>0.11700659400000001</c:v>
                </c:pt>
                <c:pt idx="3">
                  <c:v>0.14902676400000001</c:v>
                </c:pt>
                <c:pt idx="4">
                  <c:v>0.15571812500000001</c:v>
                </c:pt>
                <c:pt idx="5">
                  <c:v>0.14616965100000001</c:v>
                </c:pt>
                <c:pt idx="6">
                  <c:v>0.15375586899999999</c:v>
                </c:pt>
                <c:pt idx="7">
                  <c:v>0.14494875500000001</c:v>
                </c:pt>
                <c:pt idx="8">
                  <c:v>0.12200467600000001</c:v>
                </c:pt>
                <c:pt idx="9">
                  <c:v>0.149019608</c:v>
                </c:pt>
                <c:pt idx="10">
                  <c:v>0.13900565300000001</c:v>
                </c:pt>
                <c:pt idx="11">
                  <c:v>0.129793083</c:v>
                </c:pt>
                <c:pt idx="12">
                  <c:v>0.115697674</c:v>
                </c:pt>
                <c:pt idx="13">
                  <c:v>0.118014226</c:v>
                </c:pt>
                <c:pt idx="14">
                  <c:v>0.120127711</c:v>
                </c:pt>
                <c:pt idx="15">
                  <c:v>0.15155919700000001</c:v>
                </c:pt>
                <c:pt idx="16">
                  <c:v>0.15337262600000001</c:v>
                </c:pt>
                <c:pt idx="17">
                  <c:v>0.14247104199999999</c:v>
                </c:pt>
                <c:pt idx="18">
                  <c:v>0.15149954900000001</c:v>
                </c:pt>
                <c:pt idx="19">
                  <c:v>0.148922524</c:v>
                </c:pt>
                <c:pt idx="20">
                  <c:v>0.12525588500000001</c:v>
                </c:pt>
                <c:pt idx="21">
                  <c:v>0.14895503500000001</c:v>
                </c:pt>
                <c:pt idx="22">
                  <c:v>0.145298064</c:v>
                </c:pt>
                <c:pt idx="23">
                  <c:v>0.13462262999999999</c:v>
                </c:pt>
                <c:pt idx="24">
                  <c:v>0.141038568</c:v>
                </c:pt>
                <c:pt idx="25">
                  <c:v>0.14749747199999999</c:v>
                </c:pt>
                <c:pt idx="26">
                  <c:v>0.13692399799999999</c:v>
                </c:pt>
                <c:pt idx="27">
                  <c:v>0.15919867200000001</c:v>
                </c:pt>
                <c:pt idx="28">
                  <c:v>0.16144493800000001</c:v>
                </c:pt>
                <c:pt idx="29">
                  <c:v>0.149528357</c:v>
                </c:pt>
                <c:pt idx="30">
                  <c:v>0.143718127</c:v>
                </c:pt>
                <c:pt idx="31">
                  <c:v>0.14292337999999999</c:v>
                </c:pt>
                <c:pt idx="32">
                  <c:v>0.11575413800000001</c:v>
                </c:pt>
                <c:pt idx="33">
                  <c:v>0.120823799</c:v>
                </c:pt>
                <c:pt idx="34">
                  <c:v>0.124784952</c:v>
                </c:pt>
                <c:pt idx="35">
                  <c:v>0.11289484300000001</c:v>
                </c:pt>
                <c:pt idx="36">
                  <c:v>0.10100473400000001</c:v>
                </c:pt>
                <c:pt idx="37">
                  <c:v>8.9114625000000003E-2</c:v>
                </c:pt>
                <c:pt idx="38">
                  <c:v>7.5999999999999998E-2</c:v>
                </c:pt>
                <c:pt idx="39">
                  <c:v>0.105</c:v>
                </c:pt>
                <c:pt idx="40">
                  <c:v>0.105</c:v>
                </c:pt>
                <c:pt idx="41">
                  <c:v>9.0999999999999998E-2</c:v>
                </c:pt>
                <c:pt idx="42">
                  <c:v>9.4E-2</c:v>
                </c:pt>
                <c:pt idx="43">
                  <c:v>8.1000000000000003E-2</c:v>
                </c:pt>
                <c:pt idx="44">
                  <c:v>7.2000000000000008E-2</c:v>
                </c:pt>
                <c:pt idx="45">
                  <c:v>7.400000000000001E-2</c:v>
                </c:pt>
                <c:pt idx="46">
                  <c:v>7.5999999999999998E-2</c:v>
                </c:pt>
                <c:pt idx="47">
                  <c:v>6.8000000000000005E-2</c:v>
                </c:pt>
                <c:pt idx="48">
                  <c:v>6.6000000000000003E-2</c:v>
                </c:pt>
                <c:pt idx="49">
                  <c:v>5.7999999999999996E-2</c:v>
                </c:pt>
                <c:pt idx="50">
                  <c:v>0.06</c:v>
                </c:pt>
                <c:pt idx="51">
                  <c:v>9.2519685039370081E-2</c:v>
                </c:pt>
                <c:pt idx="52">
                  <c:v>8.2605076987099457E-2</c:v>
                </c:pt>
                <c:pt idx="53">
                  <c:v>7.2492448703260076E-2</c:v>
                </c:pt>
                <c:pt idx="54">
                  <c:v>5.2504351189325081E-2</c:v>
                </c:pt>
                <c:pt idx="55">
                  <c:v>6.4000000000000001E-2</c:v>
                </c:pt>
                <c:pt idx="56">
                  <c:v>6.199432594304928E-2</c:v>
                </c:pt>
                <c:pt idx="57">
                  <c:v>6.3E-2</c:v>
                </c:pt>
                <c:pt idx="58">
                  <c:v>5.4206192015010944E-2</c:v>
                </c:pt>
                <c:pt idx="59">
                  <c:v>5.9291017463139181E-2</c:v>
                </c:pt>
                <c:pt idx="60">
                  <c:v>0.06</c:v>
                </c:pt>
                <c:pt idx="61" formatCode="0%">
                  <c:v>0.06</c:v>
                </c:pt>
                <c:pt idx="62">
                  <c:v>5.7999999999999996E-2</c:v>
                </c:pt>
                <c:pt idx="63">
                  <c:v>8.199999999999999E-2</c:v>
                </c:pt>
                <c:pt idx="64">
                  <c:v>0.08</c:v>
                </c:pt>
                <c:pt idx="65">
                  <c:v>7.2155669442664952E-2</c:v>
                </c:pt>
                <c:pt idx="66">
                  <c:v>6.4000000000000001E-2</c:v>
                </c:pt>
                <c:pt idx="67">
                  <c:v>5.6000000000000001E-2</c:v>
                </c:pt>
                <c:pt idx="68">
                  <c:v>5.0999999999999997E-2</c:v>
                </c:pt>
                <c:pt idx="69">
                  <c:v>7.0000000000000007E-2</c:v>
                </c:pt>
                <c:pt idx="70">
                  <c:v>6.6000000000000003E-2</c:v>
                </c:pt>
                <c:pt idx="71">
                  <c:v>6.7000000000000004E-2</c:v>
                </c:pt>
                <c:pt idx="72">
                  <c:v>6.2E-2</c:v>
                </c:pt>
                <c:pt idx="73" formatCode="0%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5D-4261-A3DC-044DB8C05C5C}"/>
            </c:ext>
          </c:extLst>
        </c:ser>
        <c:ser>
          <c:idx val="4"/>
          <c:order val="4"/>
          <c:tx>
            <c:strRef>
              <c:f>'[PP-version-Figurer til notat.xlsx]Figur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5.'!$E$25:$BZ$25</c:f>
              <c:numCache>
                <c:formatCode>0.0%</c:formatCode>
                <c:ptCount val="74"/>
                <c:pt idx="0">
                  <c:v>4.4262999999999997E-2</c:v>
                </c:pt>
                <c:pt idx="1">
                  <c:v>4.4341216000000003E-2</c:v>
                </c:pt>
                <c:pt idx="2">
                  <c:v>4.4999999999999998E-2</c:v>
                </c:pt>
                <c:pt idx="3">
                  <c:v>3.7067545E-2</c:v>
                </c:pt>
                <c:pt idx="4">
                  <c:v>4.8256285000000003E-2</c:v>
                </c:pt>
                <c:pt idx="5">
                  <c:v>4.7580968000000001E-2</c:v>
                </c:pt>
                <c:pt idx="6">
                  <c:v>4.5977010999999998E-2</c:v>
                </c:pt>
                <c:pt idx="7">
                  <c:v>4.6911649999999999E-2</c:v>
                </c:pt>
                <c:pt idx="8">
                  <c:v>4.6224961000000002E-2</c:v>
                </c:pt>
                <c:pt idx="9">
                  <c:v>5.2831623000000001E-2</c:v>
                </c:pt>
                <c:pt idx="10">
                  <c:v>5.1899210000000001E-2</c:v>
                </c:pt>
                <c:pt idx="11">
                  <c:v>4.9684834999999997E-2</c:v>
                </c:pt>
                <c:pt idx="12">
                  <c:v>3.8742690000000003E-2</c:v>
                </c:pt>
                <c:pt idx="13">
                  <c:v>4.0779502000000002E-2</c:v>
                </c:pt>
                <c:pt idx="14">
                  <c:v>3.9800994999999999E-2</c:v>
                </c:pt>
                <c:pt idx="15">
                  <c:v>3.8178634000000003E-2</c:v>
                </c:pt>
                <c:pt idx="16">
                  <c:v>4.6503616999999997E-2</c:v>
                </c:pt>
                <c:pt idx="17">
                  <c:v>4.516129E-2</c:v>
                </c:pt>
                <c:pt idx="18">
                  <c:v>4.7619047999999997E-2</c:v>
                </c:pt>
                <c:pt idx="19">
                  <c:v>4.7163587999999999E-2</c:v>
                </c:pt>
                <c:pt idx="20">
                  <c:v>3.9426522999999998E-2</c:v>
                </c:pt>
                <c:pt idx="21">
                  <c:v>4.7573127999999999E-2</c:v>
                </c:pt>
                <c:pt idx="22">
                  <c:v>4.7452228999999999E-2</c:v>
                </c:pt>
                <c:pt idx="23">
                  <c:v>4.7917319E-2</c:v>
                </c:pt>
                <c:pt idx="24">
                  <c:v>4.3652014000000003E-2</c:v>
                </c:pt>
                <c:pt idx="25">
                  <c:v>5.4374240999999997E-2</c:v>
                </c:pt>
                <c:pt idx="26">
                  <c:v>5.2553001000000002E-2</c:v>
                </c:pt>
                <c:pt idx="27">
                  <c:v>4.5601648000000002E-2</c:v>
                </c:pt>
                <c:pt idx="28">
                  <c:v>5.1759232000000002E-2</c:v>
                </c:pt>
                <c:pt idx="29">
                  <c:v>4.9213161999999998E-2</c:v>
                </c:pt>
                <c:pt idx="30">
                  <c:v>4.8291443000000003E-2</c:v>
                </c:pt>
                <c:pt idx="31">
                  <c:v>4.6089384999999997E-2</c:v>
                </c:pt>
                <c:pt idx="32">
                  <c:v>4.3335162000000003E-2</c:v>
                </c:pt>
                <c:pt idx="33">
                  <c:v>4.7606166999999998E-2</c:v>
                </c:pt>
                <c:pt idx="34">
                  <c:v>5.0982474999999999E-2</c:v>
                </c:pt>
                <c:pt idx="35">
                  <c:v>4.7213138666666668E-2</c:v>
                </c:pt>
                <c:pt idx="36">
                  <c:v>4.3443802333333337E-2</c:v>
                </c:pt>
                <c:pt idx="37">
                  <c:v>3.9674465999999999E-2</c:v>
                </c:pt>
                <c:pt idx="38">
                  <c:v>3.5000000000000003E-2</c:v>
                </c:pt>
                <c:pt idx="39">
                  <c:v>3.4000000000000002E-2</c:v>
                </c:pt>
                <c:pt idx="40">
                  <c:v>3.6000000000000004E-2</c:v>
                </c:pt>
                <c:pt idx="41">
                  <c:v>3.4000000000000002E-2</c:v>
                </c:pt>
                <c:pt idx="42">
                  <c:v>3.7000000000000005E-2</c:v>
                </c:pt>
                <c:pt idx="43">
                  <c:v>3.3000000000000002E-2</c:v>
                </c:pt>
                <c:pt idx="44">
                  <c:v>2.6000000000000002E-2</c:v>
                </c:pt>
                <c:pt idx="45">
                  <c:v>0.03</c:v>
                </c:pt>
                <c:pt idx="46">
                  <c:v>2.8999999999999998E-2</c:v>
                </c:pt>
                <c:pt idx="47">
                  <c:v>2.6000000000000002E-2</c:v>
                </c:pt>
                <c:pt idx="48">
                  <c:v>2.7999999999999997E-2</c:v>
                </c:pt>
                <c:pt idx="49">
                  <c:v>2.5000000000000001E-2</c:v>
                </c:pt>
                <c:pt idx="50">
                  <c:v>2.7000000000000003E-2</c:v>
                </c:pt>
                <c:pt idx="51">
                  <c:v>2.576112412177986E-2</c:v>
                </c:pt>
                <c:pt idx="52">
                  <c:v>2.924468756574795E-2</c:v>
                </c:pt>
                <c:pt idx="53">
                  <c:v>2.404643449419569E-2</c:v>
                </c:pt>
                <c:pt idx="54">
                  <c:v>2.3370233702337023E-2</c:v>
                </c:pt>
                <c:pt idx="55">
                  <c:v>2.3E-2</c:v>
                </c:pt>
                <c:pt idx="56">
                  <c:v>2.0244537983563841E-2</c:v>
                </c:pt>
                <c:pt idx="57">
                  <c:v>2.3E-2</c:v>
                </c:pt>
                <c:pt idx="58">
                  <c:v>2.4466627520062633E-2</c:v>
                </c:pt>
                <c:pt idx="59">
                  <c:v>2.3942846109287506E-2</c:v>
                </c:pt>
                <c:pt idx="60">
                  <c:v>2.3E-2</c:v>
                </c:pt>
                <c:pt idx="61" formatCode="0.00%">
                  <c:v>2.1000000000000001E-2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2.6000000000000002E-2</c:v>
                </c:pt>
                <c:pt idx="65">
                  <c:v>2.4910932588194198E-2</c:v>
                </c:pt>
                <c:pt idx="66">
                  <c:v>2.4E-2</c:v>
                </c:pt>
                <c:pt idx="67">
                  <c:v>2.4E-2</c:v>
                </c:pt>
                <c:pt idx="68">
                  <c:v>2.6000000000000002E-2</c:v>
                </c:pt>
                <c:pt idx="69">
                  <c:v>2.5999999999999999E-2</c:v>
                </c:pt>
                <c:pt idx="70">
                  <c:v>2.6000000000000002E-2</c:v>
                </c:pt>
                <c:pt idx="71">
                  <c:v>2.7E-2</c:v>
                </c:pt>
                <c:pt idx="72">
                  <c:v>2.5999999999999999E-2</c:v>
                </c:pt>
                <c:pt idx="73" formatCode="0.00%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5D-4261-A3DC-044DB8C05C5C}"/>
            </c:ext>
          </c:extLst>
        </c:ser>
        <c:ser>
          <c:idx val="5"/>
          <c:order val="5"/>
          <c:tx>
            <c:strRef>
              <c:f>'[PP-version-Figurer til notat.xlsx]Figur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5.'!$E$26:$BZ$26</c:f>
              <c:numCache>
                <c:formatCode>0.0%</c:formatCode>
                <c:ptCount val="74"/>
                <c:pt idx="0">
                  <c:v>4.3478260999999997E-2</c:v>
                </c:pt>
                <c:pt idx="1">
                  <c:v>4.3478260999999997E-2</c:v>
                </c:pt>
                <c:pt idx="2">
                  <c:v>4.2553190999999997E-2</c:v>
                </c:pt>
                <c:pt idx="3">
                  <c:v>2.0833332999999999E-2</c:v>
                </c:pt>
                <c:pt idx="4">
                  <c:v>0</c:v>
                </c:pt>
                <c:pt idx="5">
                  <c:v>2.1276595999999998E-2</c:v>
                </c:pt>
                <c:pt idx="6">
                  <c:v>2.0833332999999999E-2</c:v>
                </c:pt>
                <c:pt idx="7">
                  <c:v>0.02</c:v>
                </c:pt>
                <c:pt idx="8">
                  <c:v>2.0408163E-2</c:v>
                </c:pt>
                <c:pt idx="9">
                  <c:v>4.2553190999999997E-2</c:v>
                </c:pt>
                <c:pt idx="10">
                  <c:v>4.1666666999999998E-2</c:v>
                </c:pt>
                <c:pt idx="11">
                  <c:v>0.06</c:v>
                </c:pt>
                <c:pt idx="12">
                  <c:v>7.6923077000000006E-2</c:v>
                </c:pt>
                <c:pt idx="13">
                  <c:v>5.7692307999999998E-2</c:v>
                </c:pt>
                <c:pt idx="14">
                  <c:v>5.7692307999999998E-2</c:v>
                </c:pt>
                <c:pt idx="15">
                  <c:v>3.8461538000000003E-2</c:v>
                </c:pt>
                <c:pt idx="16">
                  <c:v>5.6603774000000003E-2</c:v>
                </c:pt>
                <c:pt idx="17">
                  <c:v>7.2727272999999995E-2</c:v>
                </c:pt>
                <c:pt idx="18">
                  <c:v>6.8965517000000004E-2</c:v>
                </c:pt>
                <c:pt idx="19">
                  <c:v>7.0175439000000006E-2</c:v>
                </c:pt>
                <c:pt idx="20">
                  <c:v>3.5714285999999998E-2</c:v>
                </c:pt>
                <c:pt idx="21">
                  <c:v>5.2631578999999998E-2</c:v>
                </c:pt>
                <c:pt idx="22">
                  <c:v>5.2631578999999998E-2</c:v>
                </c:pt>
                <c:pt idx="23">
                  <c:v>7.1428570999999996E-2</c:v>
                </c:pt>
                <c:pt idx="24">
                  <c:v>8.9285714000000002E-2</c:v>
                </c:pt>
                <c:pt idx="25">
                  <c:v>6.7796609999999993E-2</c:v>
                </c:pt>
                <c:pt idx="26">
                  <c:v>8.3333332999999996E-2</c:v>
                </c:pt>
                <c:pt idx="27">
                  <c:v>3.3333333E-2</c:v>
                </c:pt>
                <c:pt idx="28">
                  <c:v>4.6875E-2</c:v>
                </c:pt>
                <c:pt idx="29">
                  <c:v>6.1538462000000002E-2</c:v>
                </c:pt>
                <c:pt idx="30">
                  <c:v>7.9365079000000005E-2</c:v>
                </c:pt>
                <c:pt idx="31">
                  <c:v>7.9365079000000005E-2</c:v>
                </c:pt>
                <c:pt idx="32">
                  <c:v>7.6923077000000006E-2</c:v>
                </c:pt>
                <c:pt idx="33">
                  <c:v>0.12121212100000001</c:v>
                </c:pt>
                <c:pt idx="34">
                  <c:v>0.130434783</c:v>
                </c:pt>
                <c:pt idx="35">
                  <c:v>0.129210043</c:v>
                </c:pt>
                <c:pt idx="36">
                  <c:v>0.12798530299999999</c:v>
                </c:pt>
                <c:pt idx="37">
                  <c:v>0.12676056299999999</c:v>
                </c:pt>
                <c:pt idx="38">
                  <c:v>0.111</c:v>
                </c:pt>
                <c:pt idx="39">
                  <c:v>6.8000000000000005E-2</c:v>
                </c:pt>
                <c:pt idx="40">
                  <c:v>6.7000000000000004E-2</c:v>
                </c:pt>
                <c:pt idx="41">
                  <c:v>9.1999999999999998E-2</c:v>
                </c:pt>
                <c:pt idx="42">
                  <c:v>0.10400000000000001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6.3E-2</c:v>
                </c:pt>
                <c:pt idx="46">
                  <c:v>6.0999999999999999E-2</c:v>
                </c:pt>
                <c:pt idx="47">
                  <c:v>3.7999999999999999E-2</c:v>
                </c:pt>
                <c:pt idx="48">
                  <c:v>3.7999999999999999E-2</c:v>
                </c:pt>
                <c:pt idx="49">
                  <c:v>3.6000000000000004E-2</c:v>
                </c:pt>
                <c:pt idx="50">
                  <c:v>2.7999999999999997E-2</c:v>
                </c:pt>
                <c:pt idx="51">
                  <c:v>1.3888888888888888E-2</c:v>
                </c:pt>
                <c:pt idx="52">
                  <c:v>3.4482758620689655E-2</c:v>
                </c:pt>
                <c:pt idx="53">
                  <c:v>3.4090909090909088E-2</c:v>
                </c:pt>
                <c:pt idx="54">
                  <c:v>4.4444444444444446E-2</c:v>
                </c:pt>
                <c:pt idx="55">
                  <c:v>1.1000000000000001E-2</c:v>
                </c:pt>
                <c:pt idx="56">
                  <c:v>2.1739130434782608E-2</c:v>
                </c:pt>
                <c:pt idx="57">
                  <c:v>3.2000000000000001E-2</c:v>
                </c:pt>
                <c:pt idx="58">
                  <c:v>3.1914893617021274E-2</c:v>
                </c:pt>
                <c:pt idx="59">
                  <c:v>3.125E-2</c:v>
                </c:pt>
                <c:pt idx="60">
                  <c:v>0.02</c:v>
                </c:pt>
                <c:pt idx="61" formatCode="0.00%">
                  <c:v>1.7999999999999999E-2</c:v>
                </c:pt>
                <c:pt idx="62">
                  <c:v>3.1E-2</c:v>
                </c:pt>
                <c:pt idx="63">
                  <c:v>0</c:v>
                </c:pt>
                <c:pt idx="64">
                  <c:v>2.3E-2</c:v>
                </c:pt>
                <c:pt idx="65">
                  <c:v>2.4955752212389378E-2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2.6000000000000002E-2</c:v>
                </c:pt>
                <c:pt idx="69">
                  <c:v>1.7000000000000001E-2</c:v>
                </c:pt>
                <c:pt idx="70">
                  <c:v>8.9999999999999993E-3</c:v>
                </c:pt>
                <c:pt idx="71">
                  <c:v>2.4E-2</c:v>
                </c:pt>
                <c:pt idx="72">
                  <c:v>2.7E-2</c:v>
                </c:pt>
                <c:pt idx="73" formatCode="0.00%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5D-4261-A3DC-044DB8C05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tickLblSkip val="1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Almindelige</a:t>
            </a:r>
            <a:r>
              <a:rPr lang="da-DK" baseline="0"/>
              <a:t> ledige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Tillæg!$B$41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Tillæg!$B$42:$B$54</c:f>
              <c:numCache>
                <c:formatCode>0%</c:formatCode>
                <c:ptCount val="13"/>
                <c:pt idx="0">
                  <c:v>9.1701352757544236E-2</c:v>
                </c:pt>
                <c:pt idx="1">
                  <c:v>0.17688944409743909</c:v>
                </c:pt>
                <c:pt idx="2">
                  <c:v>0.24002517306482063</c:v>
                </c:pt>
                <c:pt idx="3">
                  <c:v>0.27858066032193629</c:v>
                </c:pt>
                <c:pt idx="4">
                  <c:v>0.27031609543417701</c:v>
                </c:pt>
                <c:pt idx="5">
                  <c:v>0.30298929757657772</c:v>
                </c:pt>
                <c:pt idx="6">
                  <c:v>0.27262414923115708</c:v>
                </c:pt>
                <c:pt idx="7">
                  <c:v>0.27080844285145361</c:v>
                </c:pt>
                <c:pt idx="8">
                  <c:v>0.27924226862946477</c:v>
                </c:pt>
                <c:pt idx="9">
                  <c:v>0.28767735448553233</c:v>
                </c:pt>
                <c:pt idx="10">
                  <c:v>0.3039546791589498</c:v>
                </c:pt>
                <c:pt idx="11">
                  <c:v>0.29608812949640284</c:v>
                </c:pt>
                <c:pt idx="12">
                  <c:v>0.41099999999999998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BF-409C-8432-A3B7715DFB87}"/>
            </c:ext>
          </c:extLst>
        </c:ser>
        <c:ser>
          <c:idx val="1"/>
          <c:order val="1"/>
          <c:tx>
            <c:strRef>
              <c:f>Tillæg!$C$41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Tillæg!$C$42:$C$54</c:f>
              <c:numCache>
                <c:formatCode>0%</c:formatCode>
                <c:ptCount val="13"/>
                <c:pt idx="0">
                  <c:v>7.3731011485735465E-2</c:v>
                </c:pt>
                <c:pt idx="1">
                  <c:v>0.1747375550287843</c:v>
                </c:pt>
                <c:pt idx="2">
                  <c:v>0.23721816449666563</c:v>
                </c:pt>
                <c:pt idx="3">
                  <c:v>0.22758620689655173</c:v>
                </c:pt>
                <c:pt idx="4">
                  <c:v>0.24257274119448699</c:v>
                </c:pt>
                <c:pt idx="5">
                  <c:v>0.25041848008034817</c:v>
                </c:pt>
                <c:pt idx="6">
                  <c:v>0.22323539344815937</c:v>
                </c:pt>
                <c:pt idx="7">
                  <c:v>0.21111111111111111</c:v>
                </c:pt>
                <c:pt idx="8">
                  <c:v>0.21745981720768987</c:v>
                </c:pt>
                <c:pt idx="9">
                  <c:v>0.21410256410256409</c:v>
                </c:pt>
                <c:pt idx="10">
                  <c:v>0.24255065554231228</c:v>
                </c:pt>
                <c:pt idx="11">
                  <c:v>0.24831598285364356</c:v>
                </c:pt>
                <c:pt idx="12">
                  <c:v>0.34499999999999997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BF-409C-8432-A3B7715DFB87}"/>
            </c:ext>
          </c:extLst>
        </c:ser>
        <c:ser>
          <c:idx val="2"/>
          <c:order val="2"/>
          <c:tx>
            <c:strRef>
              <c:f>Tillæg!$D$41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Tillæg!$A$42:$A$54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Tillæg!$D$42:$D$54</c:f>
              <c:numCache>
                <c:formatCode>0%</c:formatCode>
                <c:ptCount val="13"/>
                <c:pt idx="0">
                  <c:v>6.2660944206008581E-2</c:v>
                </c:pt>
                <c:pt idx="1">
                  <c:v>0.10847274689692391</c:v>
                </c:pt>
                <c:pt idx="2">
                  <c:v>0.15469471523858389</c:v>
                </c:pt>
                <c:pt idx="3">
                  <c:v>0.16934516670664426</c:v>
                </c:pt>
                <c:pt idx="4">
                  <c:v>0.19871630295250323</c:v>
                </c:pt>
                <c:pt idx="5">
                  <c:v>0.23222868707310901</c:v>
                </c:pt>
                <c:pt idx="6">
                  <c:v>0.21503539175006101</c:v>
                </c:pt>
                <c:pt idx="7">
                  <c:v>0.20805548146172315</c:v>
                </c:pt>
                <c:pt idx="8">
                  <c:v>0.15476728422955263</c:v>
                </c:pt>
                <c:pt idx="9">
                  <c:v>0.17080957810718359</c:v>
                </c:pt>
                <c:pt idx="10">
                  <c:v>0.19589767227471769</c:v>
                </c:pt>
                <c:pt idx="11">
                  <c:v>0.19219078793546879</c:v>
                </c:pt>
                <c:pt idx="12">
                  <c:v>0.22899999999999998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BF-409C-8432-A3B7715DFB87}"/>
            </c:ext>
          </c:extLst>
        </c:ser>
        <c:ser>
          <c:idx val="3"/>
          <c:order val="3"/>
          <c:tx>
            <c:strRef>
              <c:f>Tillæg!$E$41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Tillæg!$A$42:$A$54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Tillæg!$E$42:$E$54</c:f>
              <c:numCache>
                <c:formatCode>0%</c:formatCode>
                <c:ptCount val="13"/>
                <c:pt idx="0">
                  <c:v>8.0901952308911465E-2</c:v>
                </c:pt>
                <c:pt idx="1">
                  <c:v>0.15916530278232405</c:v>
                </c:pt>
                <c:pt idx="2">
                  <c:v>0.21724919957310565</c:v>
                </c:pt>
                <c:pt idx="3">
                  <c:v>0.23952544489541056</c:v>
                </c:pt>
                <c:pt idx="4">
                  <c:v>0.24641629370175777</c:v>
                </c:pt>
                <c:pt idx="5">
                  <c:v>0.27398805573988055</c:v>
                </c:pt>
                <c:pt idx="6">
                  <c:v>0.2471318036286019</c:v>
                </c:pt>
                <c:pt idx="7">
                  <c:v>0.24198559525490748</c:v>
                </c:pt>
                <c:pt idx="8">
                  <c:v>0.23351463668031536</c:v>
                </c:pt>
                <c:pt idx="9">
                  <c:v>0.24252552260573654</c:v>
                </c:pt>
                <c:pt idx="10">
                  <c:v>0.26395638260045035</c:v>
                </c:pt>
                <c:pt idx="11">
                  <c:v>0.26113831089351286</c:v>
                </c:pt>
                <c:pt idx="12">
                  <c:v>0.36499999999999999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BF-409C-8432-A3B7715DF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841439"/>
        <c:axId val="721842879"/>
      </c:lineChart>
      <c:dateAx>
        <c:axId val="72184143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2879"/>
        <c:crosses val="autoZero"/>
        <c:auto val="1"/>
        <c:lblOffset val="100"/>
        <c:baseTimeUnit val="months"/>
      </c:dateAx>
      <c:valAx>
        <c:axId val="72184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Dimittender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'[PP-version-Figurer til notat.xlsx]Tillæg'!$J$41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'[PP-version-Figurer til notat.xlsx]Tillæg'!$I$42:$I$54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'[PP-version-Figurer til notat.xlsx]Tillæg'!$J$42:$J$54</c:f>
              <c:numCache>
                <c:formatCode>0%</c:formatCode>
                <c:ptCount val="13"/>
                <c:pt idx="0">
                  <c:v>0.30862882361893168</c:v>
                </c:pt>
                <c:pt idx="1">
                  <c:v>0.46737231528106055</c:v>
                </c:pt>
                <c:pt idx="2">
                  <c:v>0.40993403619552349</c:v>
                </c:pt>
                <c:pt idx="3">
                  <c:v>0.65338930070554613</c:v>
                </c:pt>
                <c:pt idx="4">
                  <c:v>0.51197230502932967</c:v>
                </c:pt>
                <c:pt idx="5">
                  <c:v>0.31059303824666956</c:v>
                </c:pt>
                <c:pt idx="6">
                  <c:v>0.23981712385702411</c:v>
                </c:pt>
                <c:pt idx="7">
                  <c:v>0.15419161676646706</c:v>
                </c:pt>
                <c:pt idx="8">
                  <c:v>0.30124435936004379</c:v>
                </c:pt>
                <c:pt idx="9">
                  <c:v>0.4809230066255426</c:v>
                </c:pt>
                <c:pt idx="10">
                  <c:v>0.53331766365025268</c:v>
                </c:pt>
                <c:pt idx="11">
                  <c:v>0.44362424098106923</c:v>
                </c:pt>
                <c:pt idx="12">
                  <c:v>0.435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85-44FF-A992-52BD1F295D3F}"/>
            </c:ext>
          </c:extLst>
        </c:ser>
        <c:ser>
          <c:idx val="1"/>
          <c:order val="1"/>
          <c:tx>
            <c:strRef>
              <c:f>'[PP-version-Figurer til notat.xlsx]Tillæg'!$K$41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'[PP-version-Figurer til notat.xlsx]Tillæg'!$I$42:$I$54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'[PP-version-Figurer til notat.xlsx]Tillæg'!$K$42:$K$54</c:f>
              <c:numCache>
                <c:formatCode>0%</c:formatCode>
                <c:ptCount val="13"/>
                <c:pt idx="0">
                  <c:v>0.26740832303255052</c:v>
                </c:pt>
                <c:pt idx="1">
                  <c:v>0.54211663066954652</c:v>
                </c:pt>
                <c:pt idx="2">
                  <c:v>0.6228491396558623</c:v>
                </c:pt>
                <c:pt idx="3">
                  <c:v>0.65797838525111252</c:v>
                </c:pt>
                <c:pt idx="4">
                  <c:v>0.49029911075181887</c:v>
                </c:pt>
                <c:pt idx="5">
                  <c:v>0.28260400948480274</c:v>
                </c:pt>
                <c:pt idx="6">
                  <c:v>0.27501929508618472</c:v>
                </c:pt>
                <c:pt idx="7">
                  <c:v>0.25565217391304351</c:v>
                </c:pt>
                <c:pt idx="8">
                  <c:v>0.22850197508356121</c:v>
                </c:pt>
                <c:pt idx="9">
                  <c:v>0.27828054298642535</c:v>
                </c:pt>
                <c:pt idx="10">
                  <c:v>0.29423264907135877</c:v>
                </c:pt>
                <c:pt idx="11">
                  <c:v>0.27464258841234007</c:v>
                </c:pt>
                <c:pt idx="12">
                  <c:v>0.29699999999999999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85-44FF-A992-52BD1F295D3F}"/>
            </c:ext>
          </c:extLst>
        </c:ser>
        <c:ser>
          <c:idx val="2"/>
          <c:order val="2"/>
          <c:tx>
            <c:strRef>
              <c:f>'[PP-version-Figurer til notat.xlsx]Tillæg'!$L$41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'[PP-version-Figurer til notat.xlsx]Tillæg'!$I$42:$I$54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'[PP-version-Figurer til notat.xlsx]Tillæg'!$L$42:$L$54</c:f>
              <c:numCache>
                <c:formatCode>0%</c:formatCode>
                <c:ptCount val="13"/>
                <c:pt idx="0">
                  <c:v>0.19423307969563477</c:v>
                </c:pt>
                <c:pt idx="1">
                  <c:v>0.53472584856396865</c:v>
                </c:pt>
                <c:pt idx="2">
                  <c:v>0.66146703806870932</c:v>
                </c:pt>
                <c:pt idx="3">
                  <c:v>0.69393042190969656</c:v>
                </c:pt>
                <c:pt idx="4">
                  <c:v>0.49351265822784807</c:v>
                </c:pt>
                <c:pt idx="5">
                  <c:v>0.29913793103448277</c:v>
                </c:pt>
                <c:pt idx="6">
                  <c:v>0.26669576604103012</c:v>
                </c:pt>
                <c:pt idx="7">
                  <c:v>0.21253214870236148</c:v>
                </c:pt>
                <c:pt idx="8">
                  <c:v>0.30774292608028081</c:v>
                </c:pt>
                <c:pt idx="9">
                  <c:v>0.42154611557596633</c:v>
                </c:pt>
                <c:pt idx="10">
                  <c:v>0.42385250624159782</c:v>
                </c:pt>
                <c:pt idx="11">
                  <c:v>0.35224775224775229</c:v>
                </c:pt>
                <c:pt idx="12">
                  <c:v>0.32700000000000001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85-44FF-A992-52BD1F295D3F}"/>
            </c:ext>
          </c:extLst>
        </c:ser>
        <c:ser>
          <c:idx val="3"/>
          <c:order val="3"/>
          <c:tx>
            <c:strRef>
              <c:f>'[PP-version-Figurer til notat.xlsx]Tillæg'!$M$41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'[PP-version-Figurer til notat.xlsx]Tillæg'!$I$42:$I$54</c:f>
              <c:numCache>
                <c:formatCode>mmm\-yy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</c:numCache>
            </c:numRef>
          </c:cat>
          <c:val>
            <c:numRef>
              <c:f>'[PP-version-Figurer til notat.xlsx]Tillæg'!$M$42:$M$54</c:f>
              <c:numCache>
                <c:formatCode>0%</c:formatCode>
                <c:ptCount val="13"/>
                <c:pt idx="0">
                  <c:v>0.2749891257068291</c:v>
                </c:pt>
                <c:pt idx="1">
                  <c:v>0.53512887344338256</c:v>
                </c:pt>
                <c:pt idx="2">
                  <c:v>0.63396672424765876</c:v>
                </c:pt>
                <c:pt idx="3">
                  <c:v>0.66468105065666039</c:v>
                </c:pt>
                <c:pt idx="4">
                  <c:v>0.51310136443038568</c:v>
                </c:pt>
                <c:pt idx="5">
                  <c:v>0.30029877956145234</c:v>
                </c:pt>
                <c:pt idx="6">
                  <c:v>0.25639064193281058</c:v>
                </c:pt>
                <c:pt idx="7">
                  <c:v>0.19783099206638038</c:v>
                </c:pt>
                <c:pt idx="8">
                  <c:v>0.32331464336940929</c:v>
                </c:pt>
                <c:pt idx="9">
                  <c:v>0.42600292825768665</c:v>
                </c:pt>
                <c:pt idx="10">
                  <c:v>0.45564492106047061</c:v>
                </c:pt>
                <c:pt idx="11">
                  <c:v>0.38716304550831104</c:v>
                </c:pt>
                <c:pt idx="12">
                  <c:v>0.36899999999999999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85-44FF-A992-52BD1F29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3630367"/>
        <c:axId val="1363629887"/>
      </c:lineChart>
      <c:dateAx>
        <c:axId val="13636303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29887"/>
        <c:crosses val="autoZero"/>
        <c:auto val="1"/>
        <c:lblOffset val="100"/>
        <c:baseTimeUnit val="months"/>
      </c:dateAx>
      <c:valAx>
        <c:axId val="136362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3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solidFill>
                  <a:schemeClr val="tx1"/>
                </a:solidFill>
              </a:rPr>
              <a:t>Langtidsledige som pct. af de ledighedsberørte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'Langtids ledighed'!$C$3</c:f>
              <c:strCache>
                <c:ptCount val="1"/>
                <c:pt idx="0">
                  <c:v>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'Langtids ledighed'!$A$4:$B$56</c:f>
              <c:multiLvlStrCache>
                <c:ptCount val="53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'Langtids ledighed'!$C$4:$C$56</c:f>
              <c:numCache>
                <c:formatCode>0%</c:formatCode>
                <c:ptCount val="53"/>
                <c:pt idx="0">
                  <c:v>0.15980944131658728</c:v>
                </c:pt>
                <c:pt idx="1">
                  <c:v>0.15579399141630901</c:v>
                </c:pt>
                <c:pt idx="2">
                  <c:v>0.14320785597381341</c:v>
                </c:pt>
                <c:pt idx="3">
                  <c:v>0.16470125786163523</c:v>
                </c:pt>
                <c:pt idx="4">
                  <c:v>0.19269853217914942</c:v>
                </c:pt>
                <c:pt idx="5">
                  <c:v>0.17717152712449044</c:v>
                </c:pt>
                <c:pt idx="6">
                  <c:v>0.16830019602352284</c:v>
                </c:pt>
                <c:pt idx="7">
                  <c:v>0.17808607021517553</c:v>
                </c:pt>
                <c:pt idx="8">
                  <c:v>0.1891477621091355</c:v>
                </c:pt>
                <c:pt idx="9">
                  <c:v>0.20774065497849817</c:v>
                </c:pt>
                <c:pt idx="10">
                  <c:v>0.24568965517241378</c:v>
                </c:pt>
                <c:pt idx="11">
                  <c:v>0.26782346284420971</c:v>
                </c:pt>
                <c:pt idx="12">
                  <c:v>0.25129802699896159</c:v>
                </c:pt>
                <c:pt idx="13">
                  <c:v>0.24134349030470914</c:v>
                </c:pt>
                <c:pt idx="14">
                  <c:v>0.24927641099855283</c:v>
                </c:pt>
                <c:pt idx="15">
                  <c:v>0.29062500000000002</c:v>
                </c:pt>
                <c:pt idx="16">
                  <c:v>0.32013919095258808</c:v>
                </c:pt>
                <c:pt idx="17">
                  <c:v>0.26842105263157895</c:v>
                </c:pt>
                <c:pt idx="18">
                  <c:v>0.2420945256715403</c:v>
                </c:pt>
                <c:pt idx="19">
                  <c:v>0.22980935875216638</c:v>
                </c:pt>
                <c:pt idx="20">
                  <c:v>0.24038461538461539</c:v>
                </c:pt>
                <c:pt idx="21">
                  <c:v>0.25224798864174158</c:v>
                </c:pt>
                <c:pt idx="22">
                  <c:v>0.26855312333155368</c:v>
                </c:pt>
                <c:pt idx="23">
                  <c:v>0.27699816961561929</c:v>
                </c:pt>
                <c:pt idx="24">
                  <c:v>0.22443487621097954</c:v>
                </c:pt>
                <c:pt idx="25">
                  <c:v>0.19956850053937433</c:v>
                </c:pt>
                <c:pt idx="26">
                  <c:v>0.18139534883720931</c:v>
                </c:pt>
                <c:pt idx="27">
                  <c:v>0.20104098893949252</c:v>
                </c:pt>
                <c:pt idx="28">
                  <c:v>0.2066290550070522</c:v>
                </c:pt>
                <c:pt idx="29">
                  <c:v>0.14522821576763487</c:v>
                </c:pt>
                <c:pt idx="30">
                  <c:v>0.12213740458015267</c:v>
                </c:pt>
                <c:pt idx="31">
                  <c:v>0.11924119241192412</c:v>
                </c:pt>
                <c:pt idx="32">
                  <c:v>0.13169642857142858</c:v>
                </c:pt>
                <c:pt idx="33">
                  <c:v>0.13760896637608966</c:v>
                </c:pt>
                <c:pt idx="34">
                  <c:v>0.1491108071135431</c:v>
                </c:pt>
                <c:pt idx="35">
                  <c:v>0.15849324804548684</c:v>
                </c:pt>
                <c:pt idx="36">
                  <c:v>0.12816091954022987</c:v>
                </c:pt>
                <c:pt idx="37">
                  <c:v>0.11285097192224622</c:v>
                </c:pt>
                <c:pt idx="38">
                  <c:v>0.11969532100108814</c:v>
                </c:pt>
                <c:pt idx="39">
                  <c:v>0.14388059701492537</c:v>
                </c:pt>
                <c:pt idx="40">
                  <c:v>0.1480304955527319</c:v>
                </c:pt>
                <c:pt idx="41">
                  <c:v>0.10845676063067368</c:v>
                </c:pt>
                <c:pt idx="42">
                  <c:v>9.6225632517627543E-2</c:v>
                </c:pt>
                <c:pt idx="43">
                  <c:v>9.4905505341002463E-2</c:v>
                </c:pt>
                <c:pt idx="44">
                  <c:v>0.10772257747171668</c:v>
                </c:pt>
                <c:pt idx="45">
                  <c:v>0.11093073593073594</c:v>
                </c:pt>
                <c:pt idx="46">
                  <c:v>0.12950916617386163</c:v>
                </c:pt>
                <c:pt idx="47">
                  <c:v>0.14187927815805848</c:v>
                </c:pt>
                <c:pt idx="48">
                  <c:v>0.11846689895470383</c:v>
                </c:pt>
                <c:pt idx="49">
                  <c:v>0.11790182868142444</c:v>
                </c:pt>
                <c:pt idx="50">
                  <c:v>0.11623344776851398</c:v>
                </c:pt>
                <c:pt idx="51">
                  <c:v>0.13336847654190828</c:v>
                </c:pt>
                <c:pt idx="52">
                  <c:v>0.14599999999999999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A-4A59-928C-5E10928FF89F}"/>
            </c:ext>
          </c:extLst>
        </c:ser>
        <c:ser>
          <c:idx val="1"/>
          <c:order val="1"/>
          <c:tx>
            <c:strRef>
              <c:f>'Langtids ledighed'!$D$3</c:f>
              <c:strCache>
                <c:ptCount val="1"/>
                <c:pt idx="0">
                  <c:v>Scient.er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'Langtids ledighed'!$A$4:$B$56</c:f>
              <c:multiLvlStrCache>
                <c:ptCount val="53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'Langtids ledighed'!$D$4:$D$56</c:f>
              <c:numCache>
                <c:formatCode>0%</c:formatCode>
                <c:ptCount val="53"/>
                <c:pt idx="0">
                  <c:v>0.15407262021589793</c:v>
                </c:pt>
                <c:pt idx="1">
                  <c:v>0.14673366834170853</c:v>
                </c:pt>
                <c:pt idx="2">
                  <c:v>0.14773869346733667</c:v>
                </c:pt>
                <c:pt idx="3">
                  <c:v>0.2080078125</c:v>
                </c:pt>
                <c:pt idx="4">
                  <c:v>0.23076923076923078</c:v>
                </c:pt>
                <c:pt idx="5">
                  <c:v>0.21386800334168754</c:v>
                </c:pt>
                <c:pt idx="6">
                  <c:v>0.22110939907550076</c:v>
                </c:pt>
                <c:pt idx="7">
                  <c:v>0.25321543408360131</c:v>
                </c:pt>
                <c:pt idx="8">
                  <c:v>0.26496478873239437</c:v>
                </c:pt>
                <c:pt idx="9">
                  <c:v>0.26745240253853125</c:v>
                </c:pt>
                <c:pt idx="10">
                  <c:v>0.2903533906399236</c:v>
                </c:pt>
                <c:pt idx="11">
                  <c:v>0.29085603112840469</c:v>
                </c:pt>
                <c:pt idx="12">
                  <c:v>0.26361867704280156</c:v>
                </c:pt>
                <c:pt idx="13">
                  <c:v>0.2682425488180884</c:v>
                </c:pt>
                <c:pt idx="14">
                  <c:v>0.26429341963322545</c:v>
                </c:pt>
                <c:pt idx="15">
                  <c:v>0.30510440835266822</c:v>
                </c:pt>
                <c:pt idx="16">
                  <c:v>0.33460076045627374</c:v>
                </c:pt>
                <c:pt idx="17">
                  <c:v>0.25809822361546497</c:v>
                </c:pt>
                <c:pt idx="18">
                  <c:v>0.22082585278276481</c:v>
                </c:pt>
                <c:pt idx="19">
                  <c:v>0.2197483059051307</c:v>
                </c:pt>
                <c:pt idx="20">
                  <c:v>0.21902654867256638</c:v>
                </c:pt>
                <c:pt idx="21">
                  <c:v>0.22393364928909953</c:v>
                </c:pt>
                <c:pt idx="22">
                  <c:v>0.22349936143039592</c:v>
                </c:pt>
                <c:pt idx="23">
                  <c:v>0.22558459422283356</c:v>
                </c:pt>
                <c:pt idx="24">
                  <c:v>0.21409214092140921</c:v>
                </c:pt>
                <c:pt idx="25">
                  <c:v>0.20171673819742489</c:v>
                </c:pt>
                <c:pt idx="26">
                  <c:v>0.19242424242424241</c:v>
                </c:pt>
                <c:pt idx="27">
                  <c:v>0.21300813008130082</c:v>
                </c:pt>
                <c:pt idx="28">
                  <c:v>0.22508591065292097</c:v>
                </c:pt>
                <c:pt idx="29">
                  <c:v>0.154126213592233</c:v>
                </c:pt>
                <c:pt idx="30">
                  <c:v>0.13030303030303031</c:v>
                </c:pt>
                <c:pt idx="31">
                  <c:v>0.12828947368421054</c:v>
                </c:pt>
                <c:pt idx="32">
                  <c:v>0.13440860215053763</c:v>
                </c:pt>
                <c:pt idx="33">
                  <c:v>0.13556851311953352</c:v>
                </c:pt>
                <c:pt idx="34">
                  <c:v>0.13117283950617284</c:v>
                </c:pt>
                <c:pt idx="35">
                  <c:v>0.13987138263665594</c:v>
                </c:pt>
                <c:pt idx="36">
                  <c:v>0.12746585735963581</c:v>
                </c:pt>
                <c:pt idx="37">
                  <c:v>0.12776025236593061</c:v>
                </c:pt>
                <c:pt idx="38">
                  <c:v>0.13853503184713375</c:v>
                </c:pt>
                <c:pt idx="39">
                  <c:v>0.16306156405990016</c:v>
                </c:pt>
                <c:pt idx="40">
                  <c:v>0.17525773195876287</c:v>
                </c:pt>
                <c:pt idx="41">
                  <c:v>0.12219451371571072</c:v>
                </c:pt>
                <c:pt idx="42">
                  <c:v>9.4715852442671986E-2</c:v>
                </c:pt>
                <c:pt idx="43">
                  <c:v>0.1021671826625387</c:v>
                </c:pt>
                <c:pt idx="44">
                  <c:v>0.11216056670602124</c:v>
                </c:pt>
                <c:pt idx="45">
                  <c:v>0.11464968152866242</c:v>
                </c:pt>
                <c:pt idx="46">
                  <c:v>0.12401055408970976</c:v>
                </c:pt>
                <c:pt idx="47">
                  <c:v>0.1406896551724138</c:v>
                </c:pt>
                <c:pt idx="48">
                  <c:v>0.13570487483530963</c:v>
                </c:pt>
                <c:pt idx="49">
                  <c:v>0.14609929078014183</c:v>
                </c:pt>
                <c:pt idx="50">
                  <c:v>0.13475177304964539</c:v>
                </c:pt>
                <c:pt idx="51">
                  <c:v>0.16969696969696971</c:v>
                </c:pt>
                <c:pt idx="52">
                  <c:v>0.19500000000000001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A-4A59-928C-5E10928FF89F}"/>
            </c:ext>
          </c:extLst>
        </c:ser>
        <c:ser>
          <c:idx val="2"/>
          <c:order val="2"/>
          <c:tx>
            <c:strRef>
              <c:f>'Langtids ledighed'!$E$3</c:f>
              <c:strCache>
                <c:ptCount val="1"/>
                <c:pt idx="0">
                  <c:v>Øvrige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'Langtids ledighed'!$A$4:$B$56</c:f>
              <c:multiLvlStrCache>
                <c:ptCount val="53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'Langtids ledighed'!$E$4:$E$56</c:f>
              <c:numCache>
                <c:formatCode>0%</c:formatCode>
                <c:ptCount val="53"/>
                <c:pt idx="0">
                  <c:v>0.15357766143106458</c:v>
                </c:pt>
                <c:pt idx="1">
                  <c:v>0.16462346760070051</c:v>
                </c:pt>
                <c:pt idx="2">
                  <c:v>0.14982578397212543</c:v>
                </c:pt>
                <c:pt idx="3">
                  <c:v>0.18136439267886856</c:v>
                </c:pt>
                <c:pt idx="4">
                  <c:v>0.21774193548387097</c:v>
                </c:pt>
                <c:pt idx="5">
                  <c:v>0.18846153846153846</c:v>
                </c:pt>
                <c:pt idx="6">
                  <c:v>0.17386363636363636</c:v>
                </c:pt>
                <c:pt idx="7">
                  <c:v>0.1867612293144208</c:v>
                </c:pt>
                <c:pt idx="8">
                  <c:v>0.18604651162790697</c:v>
                </c:pt>
                <c:pt idx="9">
                  <c:v>0.19565217391304349</c:v>
                </c:pt>
                <c:pt idx="10">
                  <c:v>0.22686567164179106</c:v>
                </c:pt>
                <c:pt idx="11">
                  <c:v>0.24505327245053271</c:v>
                </c:pt>
                <c:pt idx="12">
                  <c:v>0.2578241430700447</c:v>
                </c:pt>
                <c:pt idx="13">
                  <c:v>0.27386541471048514</c:v>
                </c:pt>
                <c:pt idx="14">
                  <c:v>0.2686804451510334</c:v>
                </c:pt>
                <c:pt idx="15">
                  <c:v>0.3339041095890411</c:v>
                </c:pt>
                <c:pt idx="16">
                  <c:v>0.3516068052930057</c:v>
                </c:pt>
                <c:pt idx="17">
                  <c:v>0.27042253521126758</c:v>
                </c:pt>
                <c:pt idx="18">
                  <c:v>0.23565323565323565</c:v>
                </c:pt>
                <c:pt idx="19">
                  <c:v>0.22094508301404853</c:v>
                </c:pt>
                <c:pt idx="20">
                  <c:v>0.23307086614173228</c:v>
                </c:pt>
                <c:pt idx="21">
                  <c:v>0.23642732049036777</c:v>
                </c:pt>
                <c:pt idx="22">
                  <c:v>0.23689320388349513</c:v>
                </c:pt>
                <c:pt idx="23">
                  <c:v>0.23819742489270387</c:v>
                </c:pt>
                <c:pt idx="24">
                  <c:v>0.22453222453222454</c:v>
                </c:pt>
                <c:pt idx="25">
                  <c:v>0.19831223628691982</c:v>
                </c:pt>
                <c:pt idx="26">
                  <c:v>0.17218543046357615</c:v>
                </c:pt>
                <c:pt idx="27">
                  <c:v>0.21588089330024815</c:v>
                </c:pt>
                <c:pt idx="28">
                  <c:v>0.24155844155844156</c:v>
                </c:pt>
                <c:pt idx="29">
                  <c:v>0.18309859154929578</c:v>
                </c:pt>
                <c:pt idx="30">
                  <c:v>0.15082956259426847</c:v>
                </c:pt>
                <c:pt idx="31">
                  <c:v>0.15639810426540285</c:v>
                </c:pt>
                <c:pt idx="32">
                  <c:v>0.17479674796747968</c:v>
                </c:pt>
                <c:pt idx="33">
                  <c:v>0.17149220489977729</c:v>
                </c:pt>
                <c:pt idx="34">
                  <c:v>0.16705336426914152</c:v>
                </c:pt>
                <c:pt idx="35">
                  <c:v>0.17733990147783252</c:v>
                </c:pt>
                <c:pt idx="36">
                  <c:v>0.17460317460317459</c:v>
                </c:pt>
                <c:pt idx="37">
                  <c:v>0.16157205240174671</c:v>
                </c:pt>
                <c:pt idx="38">
                  <c:v>0.16438356164383561</c:v>
                </c:pt>
                <c:pt idx="39">
                  <c:v>0.19668246445497631</c:v>
                </c:pt>
                <c:pt idx="40">
                  <c:v>0.2073170731707317</c:v>
                </c:pt>
                <c:pt idx="41">
                  <c:v>0.13787638668779714</c:v>
                </c:pt>
                <c:pt idx="42">
                  <c:v>0.1091644204851752</c:v>
                </c:pt>
                <c:pt idx="43">
                  <c:v>0.10583446404341927</c:v>
                </c:pt>
                <c:pt idx="44">
                  <c:v>0.10987261146496816</c:v>
                </c:pt>
                <c:pt idx="45">
                  <c:v>0.11620294599018004</c:v>
                </c:pt>
                <c:pt idx="46">
                  <c:v>0.12241379310344827</c:v>
                </c:pt>
                <c:pt idx="47">
                  <c:v>0.12943262411347517</c:v>
                </c:pt>
                <c:pt idx="48">
                  <c:v>0.13969335604770017</c:v>
                </c:pt>
                <c:pt idx="49">
                  <c:v>0.137221269296741</c:v>
                </c:pt>
                <c:pt idx="50">
                  <c:v>0.15613382899628253</c:v>
                </c:pt>
                <c:pt idx="51">
                  <c:v>0.19611650485436893</c:v>
                </c:pt>
                <c:pt idx="52">
                  <c:v>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BA-4A59-928C-5E10928FF89F}"/>
            </c:ext>
          </c:extLst>
        </c:ser>
        <c:ser>
          <c:idx val="3"/>
          <c:order val="3"/>
          <c:tx>
            <c:strRef>
              <c:f>'Langtids ledighed'!$F$3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'Langtids ledighed'!$A$4:$B$56</c:f>
              <c:multiLvlStrCache>
                <c:ptCount val="53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'Langtids ledighed'!$F$4:$F$56</c:f>
              <c:numCache>
                <c:formatCode>0%</c:formatCode>
                <c:ptCount val="53"/>
                <c:pt idx="0">
                  <c:v>0.15656324582338901</c:v>
                </c:pt>
                <c:pt idx="1">
                  <c:v>0.15430337612933903</c:v>
                </c:pt>
                <c:pt idx="2">
                  <c:v>0.14479742173112339</c:v>
                </c:pt>
                <c:pt idx="3">
                  <c:v>0.17758046614872364</c:v>
                </c:pt>
                <c:pt idx="4">
                  <c:v>0.20680008607703895</c:v>
                </c:pt>
                <c:pt idx="5">
                  <c:v>0.18967695361848042</c:v>
                </c:pt>
                <c:pt idx="6">
                  <c:v>0.1830574488802337</c:v>
                </c:pt>
                <c:pt idx="7">
                  <c:v>0.19804279316636259</c:v>
                </c:pt>
                <c:pt idx="8">
                  <c:v>0.20602018745493872</c:v>
                </c:pt>
                <c:pt idx="9">
                  <c:v>0.22060513213328226</c:v>
                </c:pt>
                <c:pt idx="10">
                  <c:v>0.25258371227780074</c:v>
                </c:pt>
                <c:pt idx="11">
                  <c:v>0.26975651431012387</c:v>
                </c:pt>
                <c:pt idx="12">
                  <c:v>0.25355213127876725</c:v>
                </c:pt>
                <c:pt idx="13">
                  <c:v>0.25142740619902121</c:v>
                </c:pt>
                <c:pt idx="14">
                  <c:v>0.25365853658536586</c:v>
                </c:pt>
                <c:pt idx="15">
                  <c:v>0.29729729729729731</c:v>
                </c:pt>
                <c:pt idx="16">
                  <c:v>0.32723112128146453</c:v>
                </c:pt>
                <c:pt idx="17">
                  <c:v>0.26594156536574964</c:v>
                </c:pt>
                <c:pt idx="18">
                  <c:v>0.23614001892147587</c:v>
                </c:pt>
                <c:pt idx="19">
                  <c:v>0.22536317235963879</c:v>
                </c:pt>
                <c:pt idx="20">
                  <c:v>0.23460272684532205</c:v>
                </c:pt>
                <c:pt idx="21">
                  <c:v>0.24197337509788566</c:v>
                </c:pt>
                <c:pt idx="22">
                  <c:v>0.25326749927388903</c:v>
                </c:pt>
                <c:pt idx="23">
                  <c:v>0.25792880258899675</c:v>
                </c:pt>
                <c:pt idx="24">
                  <c:v>0.22285202863961814</c:v>
                </c:pt>
                <c:pt idx="25">
                  <c:v>0.2023086269744836</c:v>
                </c:pt>
                <c:pt idx="26">
                  <c:v>0.18693402328589909</c:v>
                </c:pt>
                <c:pt idx="27">
                  <c:v>0.21164211282788359</c:v>
                </c:pt>
                <c:pt idx="28">
                  <c:v>0.22299382716049382</c:v>
                </c:pt>
                <c:pt idx="29">
                  <c:v>0.15952980688497062</c:v>
                </c:pt>
                <c:pt idx="30">
                  <c:v>0.13221957040572793</c:v>
                </c:pt>
                <c:pt idx="31">
                  <c:v>0.12941176470588237</c:v>
                </c:pt>
                <c:pt idx="32">
                  <c:v>0.14142640364188164</c:v>
                </c:pt>
                <c:pt idx="33">
                  <c:v>0.14645616392341282</c:v>
                </c:pt>
                <c:pt idx="34">
                  <c:v>0.14990925589836659</c:v>
                </c:pt>
                <c:pt idx="35">
                  <c:v>0.15849486887115166</c:v>
                </c:pt>
                <c:pt idx="36">
                  <c:v>0.13523131672597866</c:v>
                </c:pt>
                <c:pt idx="37">
                  <c:v>0.12228429546865301</c:v>
                </c:pt>
                <c:pt idx="38">
                  <c:v>0.12896140571069972</c:v>
                </c:pt>
                <c:pt idx="39">
                  <c:v>0.15314401622718052</c:v>
                </c:pt>
                <c:pt idx="40">
                  <c:v>0.16107142857142856</c:v>
                </c:pt>
                <c:pt idx="41">
                  <c:v>0.11663179916317992</c:v>
                </c:pt>
                <c:pt idx="42">
                  <c:v>9.7304404996712696E-2</c:v>
                </c:pt>
                <c:pt idx="43">
                  <c:v>9.7042716319824751E-2</c:v>
                </c:pt>
                <c:pt idx="44">
                  <c:v>0.10622899974153528</c:v>
                </c:pt>
                <c:pt idx="45">
                  <c:v>0.10821309655937847</c:v>
                </c:pt>
                <c:pt idx="46">
                  <c:v>0.12492599171107165</c:v>
                </c:pt>
                <c:pt idx="47">
                  <c:v>0.13901760889712697</c:v>
                </c:pt>
                <c:pt idx="48">
                  <c:v>0.1243455497382199</c:v>
                </c:pt>
                <c:pt idx="49">
                  <c:v>0.12419313193906532</c:v>
                </c:pt>
                <c:pt idx="50">
                  <c:v>0.12170010559662091</c:v>
                </c:pt>
                <c:pt idx="51">
                  <c:v>0.14743407995463567</c:v>
                </c:pt>
                <c:pt idx="52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BA-4A59-928C-5E10928FF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273903"/>
        <c:axId val="1646271983"/>
      </c:lineChart>
      <c:catAx>
        <c:axId val="164627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46271983"/>
        <c:crosses val="autoZero"/>
        <c:auto val="1"/>
        <c:lblAlgn val="ctr"/>
        <c:lblOffset val="100"/>
        <c:noMultiLvlLbl val="0"/>
      </c:catAx>
      <c:valAx>
        <c:axId val="164627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4627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u="none" strike="noStrike" baseline="0" dirty="0">
                <a:solidFill>
                  <a:schemeClr val="tx1"/>
                </a:solidFill>
                <a:effectLst/>
              </a:rPr>
              <a:t>Antal langtidsledige i alt </a:t>
            </a:r>
            <a:endParaRPr lang="da-DK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'[PP-version-Figurer til notat.xlsx]Langtids ledighed'!$Q$3:$R$55</c:f>
              <c:multiLvlStrCache>
                <c:ptCount val="53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'[PP-version-Figurer til notat.xlsx]Langtids ledighed'!$S$3:$S$55</c:f>
              <c:numCache>
                <c:formatCode>#,##0_);\(#,##0\)</c:formatCode>
                <c:ptCount val="53"/>
                <c:pt idx="0">
                  <c:v>656</c:v>
                </c:pt>
                <c:pt idx="1">
                  <c:v>649</c:v>
                </c:pt>
                <c:pt idx="2">
                  <c:v>629</c:v>
                </c:pt>
                <c:pt idx="3">
                  <c:v>800</c:v>
                </c:pt>
                <c:pt idx="4">
                  <c:v>961</c:v>
                </c:pt>
                <c:pt idx="5">
                  <c:v>1051</c:v>
                </c:pt>
                <c:pt idx="6">
                  <c:v>1128</c:v>
                </c:pt>
                <c:pt idx="7">
                  <c:v>1194</c:v>
                </c:pt>
                <c:pt idx="8">
                  <c:v>1143</c:v>
                </c:pt>
                <c:pt idx="9">
                  <c:v>1152</c:v>
                </c:pt>
                <c:pt idx="10">
                  <c:v>1222</c:v>
                </c:pt>
                <c:pt idx="11">
                  <c:v>1263</c:v>
                </c:pt>
                <c:pt idx="12">
                  <c:v>1267</c:v>
                </c:pt>
                <c:pt idx="13">
                  <c:v>1233</c:v>
                </c:pt>
                <c:pt idx="14">
                  <c:v>1196</c:v>
                </c:pt>
                <c:pt idx="15">
                  <c:v>1298</c:v>
                </c:pt>
                <c:pt idx="16">
                  <c:v>1287</c:v>
                </c:pt>
                <c:pt idx="17">
                  <c:v>1247</c:v>
                </c:pt>
                <c:pt idx="18">
                  <c:v>1248</c:v>
                </c:pt>
                <c:pt idx="19">
                  <c:v>1148</c:v>
                </c:pt>
                <c:pt idx="20">
                  <c:v>998</c:v>
                </c:pt>
                <c:pt idx="21">
                  <c:v>927</c:v>
                </c:pt>
                <c:pt idx="22">
                  <c:v>872</c:v>
                </c:pt>
                <c:pt idx="23">
                  <c:v>797</c:v>
                </c:pt>
                <c:pt idx="24">
                  <c:v>747</c:v>
                </c:pt>
                <c:pt idx="25">
                  <c:v>666</c:v>
                </c:pt>
                <c:pt idx="26">
                  <c:v>578</c:v>
                </c:pt>
                <c:pt idx="27">
                  <c:v>589</c:v>
                </c:pt>
                <c:pt idx="28">
                  <c:v>578</c:v>
                </c:pt>
                <c:pt idx="29">
                  <c:v>570</c:v>
                </c:pt>
                <c:pt idx="30">
                  <c:v>554</c:v>
                </c:pt>
                <c:pt idx="31">
                  <c:v>528</c:v>
                </c:pt>
                <c:pt idx="32">
                  <c:v>466</c:v>
                </c:pt>
                <c:pt idx="33">
                  <c:v>436</c:v>
                </c:pt>
                <c:pt idx="34">
                  <c:v>413</c:v>
                </c:pt>
                <c:pt idx="35">
                  <c:v>417</c:v>
                </c:pt>
                <c:pt idx="36">
                  <c:v>418</c:v>
                </c:pt>
                <c:pt idx="37">
                  <c:v>394</c:v>
                </c:pt>
                <c:pt idx="38">
                  <c:v>411</c:v>
                </c:pt>
                <c:pt idx="39">
                  <c:v>453</c:v>
                </c:pt>
                <c:pt idx="40">
                  <c:v>451</c:v>
                </c:pt>
                <c:pt idx="41">
                  <c:v>446</c:v>
                </c:pt>
                <c:pt idx="42">
                  <c:v>444</c:v>
                </c:pt>
                <c:pt idx="43">
                  <c:v>443</c:v>
                </c:pt>
                <c:pt idx="44">
                  <c:v>411</c:v>
                </c:pt>
                <c:pt idx="45">
                  <c:v>390</c:v>
                </c:pt>
                <c:pt idx="46">
                  <c:v>422</c:v>
                </c:pt>
                <c:pt idx="47">
                  <c:v>450</c:v>
                </c:pt>
                <c:pt idx="48">
                  <c:v>475</c:v>
                </c:pt>
                <c:pt idx="49">
                  <c:v>481</c:v>
                </c:pt>
                <c:pt idx="50">
                  <c:v>461</c:v>
                </c:pt>
                <c:pt idx="51">
                  <c:v>520</c:v>
                </c:pt>
                <c:pt idx="52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0-4A72-8175-A0F0B3AB8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992415"/>
        <c:axId val="1524990495"/>
      </c:barChart>
      <c:catAx>
        <c:axId val="152499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4990495"/>
        <c:crosses val="autoZero"/>
        <c:auto val="1"/>
        <c:lblAlgn val="ctr"/>
        <c:lblOffset val="100"/>
        <c:noMultiLvlLbl val="0"/>
      </c:catAx>
      <c:valAx>
        <c:axId val="152499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4992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heme" Target="../theme/theme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B289B-287B-06E1-7AAE-66066565D69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415B2-32AD-64B3-E330-1971BDE1A407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F79C-4519-480E-8C82-9CB7C1E6CC65}" type="datetimeFigureOut">
              <a:rPr lang="da-DK" smtClean="0"/>
              <a:t>14-06-2024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0334-2F02-8A4E-2AC4-08BA79B2C51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502F-C75E-C433-2930-931E4F05E6C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E32D-89EF-4EE0-AE52-3537F33AFB6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205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heme" Target="../theme/theme2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FFD3-BB32-4121-99D2-21490E020DFE}" type="datetimeFigureOut">
              <a:rPr lang="da-DK" smtClean="0"/>
              <a:t>14-06-2024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33AE-96F9-4556-978F-8422960505E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0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2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sv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sv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4.sv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6.svg"/><Relationship Id="rId5" Type="http://schemas.openxmlformats.org/officeDocument/2006/relationships/tags" Target="../tags/tag106.xml"/><Relationship Id="rId10" Type="http://schemas.openxmlformats.org/officeDocument/2006/relationships/image" Target="../media/image5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4.sv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.svg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4.sv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.svg"/><Relationship Id="rId5" Type="http://schemas.openxmlformats.org/officeDocument/2006/relationships/tags" Target="../tags/tag122.xml"/><Relationship Id="rId10" Type="http://schemas.openxmlformats.org/officeDocument/2006/relationships/image" Target="../media/image5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151.xml"/><Relationship Id="rId7" Type="http://schemas.openxmlformats.org/officeDocument/2006/relationships/image" Target="../media/image1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6.sv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5.png"/><Relationship Id="rId5" Type="http://schemas.openxmlformats.org/officeDocument/2006/relationships/tags" Target="../tags/tag172.xml"/><Relationship Id="rId10" Type="http://schemas.openxmlformats.org/officeDocument/2006/relationships/image" Target="../media/image4.svg"/><Relationship Id="rId4" Type="http://schemas.openxmlformats.org/officeDocument/2006/relationships/tags" Target="../tags/tag171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sv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svg"/><Relationship Id="rId5" Type="http://schemas.openxmlformats.org/officeDocument/2006/relationships/tags" Target="../tags/tag91.xml"/><Relationship Id="rId10" Type="http://schemas.openxmlformats.org/officeDocument/2006/relationships/image" Target="../media/image3.png"/><Relationship Id="rId4" Type="http://schemas.openxmlformats.org/officeDocument/2006/relationships/tags" Target="../tags/tag90.xml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.sv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svg"/><Relationship Id="rId5" Type="http://schemas.openxmlformats.org/officeDocument/2006/relationships/tags" Target="../tags/tag98.xml"/><Relationship Id="rId10" Type="http://schemas.openxmlformats.org/officeDocument/2006/relationships/image" Target="../media/image5.pn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8915008" cy="2903536"/>
          </a:xfrm>
        </p:spPr>
        <p:txBody>
          <a:bodyPr tIns="0"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8915008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8CBC8F3-6181-469B-9113-FFF0380A7A1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F157-57EE-6A2E-1519-788E02FFD4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21116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17" name="Billede 1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581CCB-3F21-9FAE-B46E-547B560426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4554496" y="3678198"/>
            <a:ext cx="10707129" cy="201200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8F58337-67D2-DCEE-328E-77D0DBD5526C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83457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676F6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9554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B1B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D0C35AC-CF80-BF29-D3AA-83B1CC1496C7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CFFA5A4-9F27-15F5-AD24-A084EE6484EF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D8E50A-09E1-4ACC-9304-F60045EAEA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B1BD50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CB419A7-6B5D-6147-38DE-99F5D9C26653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169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etro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C757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2565B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7BB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F2D6E23-D3D3-FA10-33CB-55F7D8D292C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41FC710-B105-6636-11E6-3A04E989790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6EEB3A-4270-5E0B-5925-D76486A64E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7BBAB3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BD7506-3FB2-673A-B688-4AA4D9C0B9F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46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805668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4292" y="146170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58415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C83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2ACEBD6-A0FD-9E7F-014D-3F8721C4856B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5782B7C-D974-1DD1-1CB1-E80A567D661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57F77B-84C7-D6FC-B9CD-2AA67021E6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C83486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E310BF-9503-AC00-81CB-5313D8BA3E60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96714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10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80613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775FB977-DD00-F1DC-4A0D-CA0539F356F6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43910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182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3A4A9389-35EA-0951-7DCB-C241F0358BCB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3473450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id="{6915F385-9A15-8F00-1AB3-7BBDDF66A006}"/>
              </a:ext>
            </a:extLst>
          </p:cNvPr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8980487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1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mønster, kunst, Symmetri, stof&#10;&#10;Automatisk genereret beskrivelse">
            <a:extLst>
              <a:ext uri="{FF2B5EF4-FFF2-40B4-BE49-F238E27FC236}">
                <a16:creationId xmlns:a16="http://schemas.microsoft.com/office/drawing/2014/main" id="{7C3E4D6D-6052-8898-BC37-621BF8B4FF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60000"/>
          </a:blip>
          <a:stretch>
            <a:fillRect/>
          </a:stretch>
        </p:blipFill>
        <p:spPr>
          <a:xfrm rot="5400000">
            <a:off x="3765948" y="-2123643"/>
            <a:ext cx="466010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25F094-9F17-42C4-AF31-659AD79B803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927BD71-DF47-079B-A7D5-C733D48DEE76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 bIns="612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8E1C7-B028-3078-C1B9-587B72A22A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276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24">
            <a:extLst>
              <a:ext uri="{FF2B5EF4-FFF2-40B4-BE49-F238E27FC236}">
                <a16:creationId xmlns:a16="http://schemas.microsoft.com/office/drawing/2014/main" id="{F215AF53-EE04-5C8A-83EB-8CD51024B93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138" y="719138"/>
            <a:ext cx="5245100" cy="100806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689D21-B6D0-4C0B-8837-8253F3AD5D9E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FB41B97-A56A-9999-AAC1-00B558E466A1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06142C1-93D2-E661-61A8-2BC30EA853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9" y="414338"/>
            <a:ext cx="5549900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25">
            <a:extLst>
              <a:ext uri="{FF2B5EF4-FFF2-40B4-BE49-F238E27FC236}">
                <a16:creationId xmlns:a16="http://schemas.microsoft.com/office/drawing/2014/main" id="{742F08CE-6417-9B51-FD2F-1F02742837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26175" y="144463"/>
            <a:ext cx="5826125" cy="6572250"/>
          </a:xfrm>
          <a:custGeom>
            <a:avLst/>
            <a:gdLst>
              <a:gd name="connsiteX0" fmla="*/ 5061674 w 5826125"/>
              <a:gd name="connsiteY0" fmla="*/ 285157 h 6572250"/>
              <a:gd name="connsiteX1" fmla="*/ 5049456 w 5826125"/>
              <a:gd name="connsiteY1" fmla="*/ 297375 h 6572250"/>
              <a:gd name="connsiteX2" fmla="*/ 5049456 w 5826125"/>
              <a:gd name="connsiteY2" fmla="*/ 331522 h 6572250"/>
              <a:gd name="connsiteX3" fmla="*/ 5049449 w 5826125"/>
              <a:gd name="connsiteY3" fmla="*/ 331522 h 6572250"/>
              <a:gd name="connsiteX4" fmla="*/ 5061760 w 5826125"/>
              <a:gd name="connsiteY4" fmla="*/ 343739 h 6572250"/>
              <a:gd name="connsiteX5" fmla="*/ 5065004 w 5826125"/>
              <a:gd name="connsiteY5" fmla="*/ 343718 h 6572250"/>
              <a:gd name="connsiteX6" fmla="*/ 5156416 w 5826125"/>
              <a:gd name="connsiteY6" fmla="*/ 427223 h 6572250"/>
              <a:gd name="connsiteX7" fmla="*/ 5065470 w 5826125"/>
              <a:gd name="connsiteY7" fmla="*/ 511036 h 6572250"/>
              <a:gd name="connsiteX8" fmla="*/ 5061667 w 5826125"/>
              <a:gd name="connsiteY8" fmla="*/ 511036 h 6572250"/>
              <a:gd name="connsiteX9" fmla="*/ 5049449 w 5826125"/>
              <a:gd name="connsiteY9" fmla="*/ 523253 h 6572250"/>
              <a:gd name="connsiteX10" fmla="*/ 5049449 w 5826125"/>
              <a:gd name="connsiteY10" fmla="*/ 557221 h 6572250"/>
              <a:gd name="connsiteX11" fmla="*/ 5061667 w 5826125"/>
              <a:gd name="connsiteY11" fmla="*/ 569439 h 6572250"/>
              <a:gd name="connsiteX12" fmla="*/ 5070612 w 5826125"/>
              <a:gd name="connsiteY12" fmla="*/ 569439 h 6572250"/>
              <a:gd name="connsiteX13" fmla="*/ 5218830 w 5826125"/>
              <a:gd name="connsiteY13" fmla="*/ 427344 h 6572250"/>
              <a:gd name="connsiteX14" fmla="*/ 5069717 w 5826125"/>
              <a:gd name="connsiteY14" fmla="*/ 285157 h 6572250"/>
              <a:gd name="connsiteX15" fmla="*/ 4840221 w 5826125"/>
              <a:gd name="connsiteY15" fmla="*/ 285107 h 6572250"/>
              <a:gd name="connsiteX16" fmla="*/ 4828003 w 5826125"/>
              <a:gd name="connsiteY16" fmla="*/ 297325 h 6572250"/>
              <a:gd name="connsiteX17" fmla="*/ 4828003 w 5826125"/>
              <a:gd name="connsiteY17" fmla="*/ 557372 h 6572250"/>
              <a:gd name="connsiteX18" fmla="*/ 4840221 w 5826125"/>
              <a:gd name="connsiteY18" fmla="*/ 569589 h 6572250"/>
              <a:gd name="connsiteX19" fmla="*/ 4933487 w 5826125"/>
              <a:gd name="connsiteY19" fmla="*/ 569589 h 6572250"/>
              <a:gd name="connsiteX20" fmla="*/ 4945705 w 5826125"/>
              <a:gd name="connsiteY20" fmla="*/ 557372 h 6572250"/>
              <a:gd name="connsiteX21" fmla="*/ 4945705 w 5826125"/>
              <a:gd name="connsiteY21" fmla="*/ 297325 h 6572250"/>
              <a:gd name="connsiteX22" fmla="*/ 4933487 w 5826125"/>
              <a:gd name="connsiteY22" fmla="*/ 285107 h 6572250"/>
              <a:gd name="connsiteX23" fmla="*/ 5404042 w 5826125"/>
              <a:gd name="connsiteY23" fmla="*/ 284161 h 6572250"/>
              <a:gd name="connsiteX24" fmla="*/ 5394993 w 5826125"/>
              <a:gd name="connsiteY24" fmla="*/ 289669 h 6572250"/>
              <a:gd name="connsiteX25" fmla="*/ 5259737 w 5826125"/>
              <a:gd name="connsiteY25" fmla="*/ 551750 h 6572250"/>
              <a:gd name="connsiteX26" fmla="*/ 5270594 w 5826125"/>
              <a:gd name="connsiteY26" fmla="*/ 569575 h 6572250"/>
              <a:gd name="connsiteX27" fmla="*/ 5275500 w 5826125"/>
              <a:gd name="connsiteY27" fmla="*/ 569575 h 6572250"/>
              <a:gd name="connsiteX28" fmla="*/ 5286371 w 5826125"/>
              <a:gd name="connsiteY28" fmla="*/ 562929 h 6572250"/>
              <a:gd name="connsiteX29" fmla="*/ 5398674 w 5826125"/>
              <a:gd name="connsiteY29" fmla="*/ 343983 h 6572250"/>
              <a:gd name="connsiteX30" fmla="*/ 5409545 w 5826125"/>
              <a:gd name="connsiteY30" fmla="*/ 343983 h 6572250"/>
              <a:gd name="connsiteX31" fmla="*/ 5521898 w 5826125"/>
              <a:gd name="connsiteY31" fmla="*/ 562929 h 6572250"/>
              <a:gd name="connsiteX32" fmla="*/ 5532769 w 5826125"/>
              <a:gd name="connsiteY32" fmla="*/ 569568 h 6572250"/>
              <a:gd name="connsiteX33" fmla="*/ 5537668 w 5826125"/>
              <a:gd name="connsiteY33" fmla="*/ 569568 h 6572250"/>
              <a:gd name="connsiteX34" fmla="*/ 5548525 w 5826125"/>
              <a:gd name="connsiteY34" fmla="*/ 551736 h 6572250"/>
              <a:gd name="connsiteX35" fmla="*/ 5548518 w 5826125"/>
              <a:gd name="connsiteY35" fmla="*/ 551743 h 6572250"/>
              <a:gd name="connsiteX36" fmla="*/ 5413090 w 5826125"/>
              <a:gd name="connsiteY36" fmla="*/ 289669 h 6572250"/>
              <a:gd name="connsiteX37" fmla="*/ 5404042 w 5826125"/>
              <a:gd name="connsiteY37" fmla="*/ 284161 h 6572250"/>
              <a:gd name="connsiteX38" fmla="*/ 0 w 5826125"/>
              <a:gd name="connsiteY38" fmla="*/ 0 h 6572250"/>
              <a:gd name="connsiteX39" fmla="*/ 5826125 w 5826125"/>
              <a:gd name="connsiteY39" fmla="*/ 0 h 6572250"/>
              <a:gd name="connsiteX40" fmla="*/ 5826125 w 5826125"/>
              <a:gd name="connsiteY40" fmla="*/ 6572250 h 6572250"/>
              <a:gd name="connsiteX41" fmla="*/ 0 w 5826125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6125" h="6572250">
                <a:moveTo>
                  <a:pt x="5061674" y="285157"/>
                </a:moveTo>
                <a:cubicBezTo>
                  <a:pt x="5054928" y="285157"/>
                  <a:pt x="5049456" y="290629"/>
                  <a:pt x="5049456" y="297375"/>
                </a:cubicBezTo>
                <a:lnTo>
                  <a:pt x="5049456" y="331522"/>
                </a:lnTo>
                <a:lnTo>
                  <a:pt x="5049449" y="331522"/>
                </a:lnTo>
                <a:cubicBezTo>
                  <a:pt x="5049449" y="338304"/>
                  <a:pt x="5054978" y="343789"/>
                  <a:pt x="5061760" y="343739"/>
                </a:cubicBezTo>
                <a:lnTo>
                  <a:pt x="5065004" y="343718"/>
                </a:lnTo>
                <a:cubicBezTo>
                  <a:pt x="5119777" y="343718"/>
                  <a:pt x="5156416" y="380020"/>
                  <a:pt x="5156416" y="427223"/>
                </a:cubicBezTo>
                <a:cubicBezTo>
                  <a:pt x="5156416" y="474425"/>
                  <a:pt x="5119770" y="511036"/>
                  <a:pt x="5065470" y="511036"/>
                </a:cubicBezTo>
                <a:lnTo>
                  <a:pt x="5061667" y="511036"/>
                </a:lnTo>
                <a:cubicBezTo>
                  <a:pt x="5054921" y="511036"/>
                  <a:pt x="5049449" y="516507"/>
                  <a:pt x="5049449" y="523253"/>
                </a:cubicBezTo>
                <a:lnTo>
                  <a:pt x="5049449" y="557221"/>
                </a:lnTo>
                <a:cubicBezTo>
                  <a:pt x="5049449" y="563967"/>
                  <a:pt x="5054921" y="569439"/>
                  <a:pt x="5061667" y="569439"/>
                </a:cubicBezTo>
                <a:lnTo>
                  <a:pt x="5070612" y="569439"/>
                </a:lnTo>
                <a:cubicBezTo>
                  <a:pt x="5158027" y="569439"/>
                  <a:pt x="5218830" y="505886"/>
                  <a:pt x="5218830" y="427344"/>
                </a:cubicBezTo>
                <a:cubicBezTo>
                  <a:pt x="5218830" y="348803"/>
                  <a:pt x="5157283" y="285157"/>
                  <a:pt x="5069717" y="285157"/>
                </a:cubicBezTo>
                <a:close/>
                <a:moveTo>
                  <a:pt x="4840221" y="285107"/>
                </a:moveTo>
                <a:cubicBezTo>
                  <a:pt x="4833473" y="285107"/>
                  <a:pt x="4828003" y="290577"/>
                  <a:pt x="4828003" y="297325"/>
                </a:cubicBezTo>
                <a:lnTo>
                  <a:pt x="4828003" y="557372"/>
                </a:lnTo>
                <a:cubicBezTo>
                  <a:pt x="4828003" y="564119"/>
                  <a:pt x="4833473" y="569589"/>
                  <a:pt x="4840221" y="569589"/>
                </a:cubicBezTo>
                <a:lnTo>
                  <a:pt x="4933487" y="569589"/>
                </a:lnTo>
                <a:cubicBezTo>
                  <a:pt x="4940235" y="569589"/>
                  <a:pt x="4945705" y="564119"/>
                  <a:pt x="4945705" y="557372"/>
                </a:cubicBezTo>
                <a:lnTo>
                  <a:pt x="4945705" y="297325"/>
                </a:lnTo>
                <a:cubicBezTo>
                  <a:pt x="4945705" y="290577"/>
                  <a:pt x="4940235" y="285107"/>
                  <a:pt x="4933487" y="285107"/>
                </a:cubicBezTo>
                <a:close/>
                <a:moveTo>
                  <a:pt x="5404042" y="284161"/>
                </a:moveTo>
                <a:cubicBezTo>
                  <a:pt x="5400466" y="284162"/>
                  <a:pt x="5396891" y="285999"/>
                  <a:pt x="5394993" y="289669"/>
                </a:cubicBezTo>
                <a:lnTo>
                  <a:pt x="5259737" y="551750"/>
                </a:lnTo>
                <a:cubicBezTo>
                  <a:pt x="5255540" y="559886"/>
                  <a:pt x="5261442" y="569575"/>
                  <a:pt x="5270594" y="569575"/>
                </a:cubicBezTo>
                <a:lnTo>
                  <a:pt x="5275500" y="569575"/>
                </a:lnTo>
                <a:cubicBezTo>
                  <a:pt x="5280084" y="569575"/>
                  <a:pt x="5284280" y="567011"/>
                  <a:pt x="5286371" y="562929"/>
                </a:cubicBezTo>
                <a:lnTo>
                  <a:pt x="5398674" y="343983"/>
                </a:lnTo>
                <a:cubicBezTo>
                  <a:pt x="5400944" y="339557"/>
                  <a:pt x="5407275" y="339557"/>
                  <a:pt x="5409545" y="343983"/>
                </a:cubicBezTo>
                <a:lnTo>
                  <a:pt x="5521898" y="562929"/>
                </a:lnTo>
                <a:cubicBezTo>
                  <a:pt x="5523989" y="567004"/>
                  <a:pt x="5528186" y="569568"/>
                  <a:pt x="5532769" y="569568"/>
                </a:cubicBezTo>
                <a:lnTo>
                  <a:pt x="5537668" y="569568"/>
                </a:lnTo>
                <a:cubicBezTo>
                  <a:pt x="5546821" y="569568"/>
                  <a:pt x="5552729" y="559871"/>
                  <a:pt x="5548525" y="551736"/>
                </a:cubicBezTo>
                <a:lnTo>
                  <a:pt x="5548518" y="551743"/>
                </a:lnTo>
                <a:lnTo>
                  <a:pt x="5413090" y="289669"/>
                </a:lnTo>
                <a:cubicBezTo>
                  <a:pt x="5411193" y="285995"/>
                  <a:pt x="5407617" y="284160"/>
                  <a:pt x="5404042" y="284161"/>
                </a:cubicBezTo>
                <a:close/>
                <a:moveTo>
                  <a:pt x="0" y="0"/>
                </a:moveTo>
                <a:lnTo>
                  <a:pt x="5826125" y="0"/>
                </a:lnTo>
                <a:lnTo>
                  <a:pt x="5826125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4966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FCEAE5F6-B4AB-70EF-ECC4-A31994B8213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custGeom>
            <a:avLst/>
            <a:gdLst>
              <a:gd name="connsiteX0" fmla="*/ 11143557 w 11914186"/>
              <a:gd name="connsiteY0" fmla="*/ 268210 h 6572250"/>
              <a:gd name="connsiteX1" fmla="*/ 11131339 w 11914186"/>
              <a:gd name="connsiteY1" fmla="*/ 280428 h 6572250"/>
              <a:gd name="connsiteX2" fmla="*/ 11131339 w 11914186"/>
              <a:gd name="connsiteY2" fmla="*/ 314575 h 6572250"/>
              <a:gd name="connsiteX3" fmla="*/ 11131332 w 11914186"/>
              <a:gd name="connsiteY3" fmla="*/ 314575 h 6572250"/>
              <a:gd name="connsiteX4" fmla="*/ 11143643 w 11914186"/>
              <a:gd name="connsiteY4" fmla="*/ 326792 h 6572250"/>
              <a:gd name="connsiteX5" fmla="*/ 11146887 w 11914186"/>
              <a:gd name="connsiteY5" fmla="*/ 326771 h 6572250"/>
              <a:gd name="connsiteX6" fmla="*/ 11238299 w 11914186"/>
              <a:gd name="connsiteY6" fmla="*/ 410276 h 6572250"/>
              <a:gd name="connsiteX7" fmla="*/ 11147353 w 11914186"/>
              <a:gd name="connsiteY7" fmla="*/ 494089 h 6572250"/>
              <a:gd name="connsiteX8" fmla="*/ 11143550 w 11914186"/>
              <a:gd name="connsiteY8" fmla="*/ 494089 h 6572250"/>
              <a:gd name="connsiteX9" fmla="*/ 11131332 w 11914186"/>
              <a:gd name="connsiteY9" fmla="*/ 506306 h 6572250"/>
              <a:gd name="connsiteX10" fmla="*/ 11131332 w 11914186"/>
              <a:gd name="connsiteY10" fmla="*/ 540274 h 6572250"/>
              <a:gd name="connsiteX11" fmla="*/ 11143550 w 11914186"/>
              <a:gd name="connsiteY11" fmla="*/ 552492 h 6572250"/>
              <a:gd name="connsiteX12" fmla="*/ 11152495 w 11914186"/>
              <a:gd name="connsiteY12" fmla="*/ 552492 h 6572250"/>
              <a:gd name="connsiteX13" fmla="*/ 11300713 w 11914186"/>
              <a:gd name="connsiteY13" fmla="*/ 410397 h 6572250"/>
              <a:gd name="connsiteX14" fmla="*/ 11151600 w 11914186"/>
              <a:gd name="connsiteY14" fmla="*/ 268210 h 6572250"/>
              <a:gd name="connsiteX15" fmla="*/ 10922104 w 11914186"/>
              <a:gd name="connsiteY15" fmla="*/ 268160 h 6572250"/>
              <a:gd name="connsiteX16" fmla="*/ 10909886 w 11914186"/>
              <a:gd name="connsiteY16" fmla="*/ 280378 h 6572250"/>
              <a:gd name="connsiteX17" fmla="*/ 10909886 w 11914186"/>
              <a:gd name="connsiteY17" fmla="*/ 540425 h 6572250"/>
              <a:gd name="connsiteX18" fmla="*/ 10922104 w 11914186"/>
              <a:gd name="connsiteY18" fmla="*/ 552642 h 6572250"/>
              <a:gd name="connsiteX19" fmla="*/ 11015370 w 11914186"/>
              <a:gd name="connsiteY19" fmla="*/ 552642 h 6572250"/>
              <a:gd name="connsiteX20" fmla="*/ 11027588 w 11914186"/>
              <a:gd name="connsiteY20" fmla="*/ 540425 h 6572250"/>
              <a:gd name="connsiteX21" fmla="*/ 11027588 w 11914186"/>
              <a:gd name="connsiteY21" fmla="*/ 280378 h 6572250"/>
              <a:gd name="connsiteX22" fmla="*/ 11015370 w 11914186"/>
              <a:gd name="connsiteY22" fmla="*/ 268160 h 6572250"/>
              <a:gd name="connsiteX23" fmla="*/ 11485924 w 11914186"/>
              <a:gd name="connsiteY23" fmla="*/ 267214 h 6572250"/>
              <a:gd name="connsiteX24" fmla="*/ 11476876 w 11914186"/>
              <a:gd name="connsiteY24" fmla="*/ 272722 h 6572250"/>
              <a:gd name="connsiteX25" fmla="*/ 11341620 w 11914186"/>
              <a:gd name="connsiteY25" fmla="*/ 534803 h 6572250"/>
              <a:gd name="connsiteX26" fmla="*/ 11352477 w 11914186"/>
              <a:gd name="connsiteY26" fmla="*/ 552628 h 6572250"/>
              <a:gd name="connsiteX27" fmla="*/ 11357383 w 11914186"/>
              <a:gd name="connsiteY27" fmla="*/ 552628 h 6572250"/>
              <a:gd name="connsiteX28" fmla="*/ 11368254 w 11914186"/>
              <a:gd name="connsiteY28" fmla="*/ 545982 h 6572250"/>
              <a:gd name="connsiteX29" fmla="*/ 11480557 w 11914186"/>
              <a:gd name="connsiteY29" fmla="*/ 327036 h 6572250"/>
              <a:gd name="connsiteX30" fmla="*/ 11491428 w 11914186"/>
              <a:gd name="connsiteY30" fmla="*/ 327036 h 6572250"/>
              <a:gd name="connsiteX31" fmla="*/ 11603781 w 11914186"/>
              <a:gd name="connsiteY31" fmla="*/ 545982 h 6572250"/>
              <a:gd name="connsiteX32" fmla="*/ 11614652 w 11914186"/>
              <a:gd name="connsiteY32" fmla="*/ 552621 h 6572250"/>
              <a:gd name="connsiteX33" fmla="*/ 11619551 w 11914186"/>
              <a:gd name="connsiteY33" fmla="*/ 552621 h 6572250"/>
              <a:gd name="connsiteX34" fmla="*/ 11630408 w 11914186"/>
              <a:gd name="connsiteY34" fmla="*/ 534789 h 6572250"/>
              <a:gd name="connsiteX35" fmla="*/ 11630401 w 11914186"/>
              <a:gd name="connsiteY35" fmla="*/ 534796 h 6572250"/>
              <a:gd name="connsiteX36" fmla="*/ 11494973 w 11914186"/>
              <a:gd name="connsiteY36" fmla="*/ 272722 h 6572250"/>
              <a:gd name="connsiteX37" fmla="*/ 11485924 w 11914186"/>
              <a:gd name="connsiteY37" fmla="*/ 267214 h 6572250"/>
              <a:gd name="connsiteX38" fmla="*/ 0 w 11914186"/>
              <a:gd name="connsiteY38" fmla="*/ 0 h 6572250"/>
              <a:gd name="connsiteX39" fmla="*/ 11914186 w 11914186"/>
              <a:gd name="connsiteY39" fmla="*/ 0 h 6572250"/>
              <a:gd name="connsiteX40" fmla="*/ 11914186 w 11914186"/>
              <a:gd name="connsiteY40" fmla="*/ 6572250 h 6572250"/>
              <a:gd name="connsiteX41" fmla="*/ 0 w 11914186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14186" h="6572250">
                <a:moveTo>
                  <a:pt x="11143557" y="268210"/>
                </a:moveTo>
                <a:cubicBezTo>
                  <a:pt x="11136811" y="268210"/>
                  <a:pt x="11131339" y="273682"/>
                  <a:pt x="11131339" y="280428"/>
                </a:cubicBezTo>
                <a:lnTo>
                  <a:pt x="11131339" y="314575"/>
                </a:lnTo>
                <a:lnTo>
                  <a:pt x="11131332" y="314575"/>
                </a:lnTo>
                <a:cubicBezTo>
                  <a:pt x="11131332" y="321357"/>
                  <a:pt x="11136861" y="326842"/>
                  <a:pt x="11143643" y="326792"/>
                </a:cubicBezTo>
                <a:lnTo>
                  <a:pt x="11146887" y="326771"/>
                </a:lnTo>
                <a:cubicBezTo>
                  <a:pt x="11201660" y="326771"/>
                  <a:pt x="11238299" y="363073"/>
                  <a:pt x="11238299" y="410276"/>
                </a:cubicBezTo>
                <a:cubicBezTo>
                  <a:pt x="11238299" y="457478"/>
                  <a:pt x="11201653" y="494089"/>
                  <a:pt x="11147353" y="494089"/>
                </a:cubicBezTo>
                <a:lnTo>
                  <a:pt x="11143550" y="494089"/>
                </a:lnTo>
                <a:cubicBezTo>
                  <a:pt x="11136804" y="494089"/>
                  <a:pt x="11131332" y="499560"/>
                  <a:pt x="11131332" y="506306"/>
                </a:cubicBezTo>
                <a:lnTo>
                  <a:pt x="11131332" y="540274"/>
                </a:lnTo>
                <a:cubicBezTo>
                  <a:pt x="11131332" y="547020"/>
                  <a:pt x="11136804" y="552492"/>
                  <a:pt x="11143550" y="552492"/>
                </a:cubicBezTo>
                <a:lnTo>
                  <a:pt x="11152495" y="552492"/>
                </a:lnTo>
                <a:cubicBezTo>
                  <a:pt x="11239910" y="552492"/>
                  <a:pt x="11300713" y="488939"/>
                  <a:pt x="11300713" y="410397"/>
                </a:cubicBezTo>
                <a:cubicBezTo>
                  <a:pt x="11300713" y="331856"/>
                  <a:pt x="11239166" y="268210"/>
                  <a:pt x="11151600" y="268210"/>
                </a:cubicBezTo>
                <a:close/>
                <a:moveTo>
                  <a:pt x="10922104" y="268160"/>
                </a:moveTo>
                <a:cubicBezTo>
                  <a:pt x="10915356" y="268160"/>
                  <a:pt x="10909886" y="273630"/>
                  <a:pt x="10909886" y="280378"/>
                </a:cubicBezTo>
                <a:lnTo>
                  <a:pt x="10909886" y="540425"/>
                </a:lnTo>
                <a:cubicBezTo>
                  <a:pt x="10909886" y="547172"/>
                  <a:pt x="10915356" y="552642"/>
                  <a:pt x="10922104" y="552642"/>
                </a:cubicBezTo>
                <a:lnTo>
                  <a:pt x="11015370" y="552642"/>
                </a:lnTo>
                <a:cubicBezTo>
                  <a:pt x="11022118" y="552642"/>
                  <a:pt x="11027588" y="547172"/>
                  <a:pt x="11027588" y="540425"/>
                </a:cubicBezTo>
                <a:lnTo>
                  <a:pt x="11027588" y="280378"/>
                </a:lnTo>
                <a:cubicBezTo>
                  <a:pt x="11027588" y="273630"/>
                  <a:pt x="11022118" y="268160"/>
                  <a:pt x="11015370" y="268160"/>
                </a:cubicBezTo>
                <a:close/>
                <a:moveTo>
                  <a:pt x="11485924" y="267214"/>
                </a:moveTo>
                <a:cubicBezTo>
                  <a:pt x="11482349" y="267215"/>
                  <a:pt x="11478774" y="269052"/>
                  <a:pt x="11476876" y="272722"/>
                </a:cubicBezTo>
                <a:lnTo>
                  <a:pt x="11341620" y="534803"/>
                </a:lnTo>
                <a:cubicBezTo>
                  <a:pt x="11337423" y="542939"/>
                  <a:pt x="11343325" y="552628"/>
                  <a:pt x="11352477" y="552628"/>
                </a:cubicBezTo>
                <a:lnTo>
                  <a:pt x="11357383" y="552628"/>
                </a:lnTo>
                <a:cubicBezTo>
                  <a:pt x="11361967" y="552628"/>
                  <a:pt x="11366163" y="550064"/>
                  <a:pt x="11368254" y="545982"/>
                </a:cubicBezTo>
                <a:lnTo>
                  <a:pt x="11480557" y="327036"/>
                </a:lnTo>
                <a:cubicBezTo>
                  <a:pt x="11482827" y="322610"/>
                  <a:pt x="11489158" y="322610"/>
                  <a:pt x="11491428" y="327036"/>
                </a:cubicBezTo>
                <a:lnTo>
                  <a:pt x="11603781" y="545982"/>
                </a:lnTo>
                <a:cubicBezTo>
                  <a:pt x="11605872" y="550057"/>
                  <a:pt x="11610069" y="552621"/>
                  <a:pt x="11614652" y="552621"/>
                </a:cubicBezTo>
                <a:lnTo>
                  <a:pt x="11619551" y="552621"/>
                </a:lnTo>
                <a:cubicBezTo>
                  <a:pt x="11628704" y="552621"/>
                  <a:pt x="11634612" y="542924"/>
                  <a:pt x="11630408" y="534789"/>
                </a:cubicBezTo>
                <a:lnTo>
                  <a:pt x="11630401" y="534796"/>
                </a:lnTo>
                <a:lnTo>
                  <a:pt x="11494973" y="272722"/>
                </a:lnTo>
                <a:cubicBezTo>
                  <a:pt x="11493075" y="269048"/>
                  <a:pt x="11489500" y="267213"/>
                  <a:pt x="11485924" y="267214"/>
                </a:cubicBezTo>
                <a:close/>
                <a:moveTo>
                  <a:pt x="0" y="0"/>
                </a:moveTo>
                <a:lnTo>
                  <a:pt x="11914186" y="0"/>
                </a:lnTo>
                <a:lnTo>
                  <a:pt x="11914186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8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DA6BA6D7-C27E-2B0A-77F3-64B0897F5EC7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solidFill>
            <a:schemeClr val="bg2"/>
          </a:solidFill>
        </p:spPr>
        <p:txBody>
          <a:bodyPr bIns="504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37939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2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7078271" cy="29035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7078271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F9824DD-9681-4F12-A158-1D34C27F0633}" type="datetime1">
              <a:rPr lang="da-DK" smtClean="0"/>
              <a:t>14-06-2024</a:t>
            </a:fld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CC17A-6552-B39A-B009-155944A46F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19138" y="4246563"/>
            <a:ext cx="655637" cy="0"/>
          </a:xfrm>
          <a:prstGeom prst="line">
            <a:avLst/>
          </a:prstGeom>
          <a:ln w="12700">
            <a:solidFill>
              <a:srgbClr val="6A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3450150-A075-FA2E-28C5-30C76E6460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F768294-6726-30D3-4D8E-51242913C01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8061325" y="0"/>
            <a:ext cx="4130675" cy="6856413"/>
          </a:xfrm>
          <a:custGeom>
            <a:avLst/>
            <a:gdLst>
              <a:gd name="connsiteX0" fmla="*/ 3226524 w 4130675"/>
              <a:gd name="connsiteY0" fmla="*/ 429620 h 6856413"/>
              <a:gd name="connsiteX1" fmla="*/ 3214306 w 4130675"/>
              <a:gd name="connsiteY1" fmla="*/ 441838 h 6856413"/>
              <a:gd name="connsiteX2" fmla="*/ 3214306 w 4130675"/>
              <a:gd name="connsiteY2" fmla="*/ 475985 h 6856413"/>
              <a:gd name="connsiteX3" fmla="*/ 3214299 w 4130675"/>
              <a:gd name="connsiteY3" fmla="*/ 475985 h 6856413"/>
              <a:gd name="connsiteX4" fmla="*/ 3226610 w 4130675"/>
              <a:gd name="connsiteY4" fmla="*/ 488202 h 6856413"/>
              <a:gd name="connsiteX5" fmla="*/ 3229854 w 4130675"/>
              <a:gd name="connsiteY5" fmla="*/ 488181 h 6856413"/>
              <a:gd name="connsiteX6" fmla="*/ 3321266 w 4130675"/>
              <a:gd name="connsiteY6" fmla="*/ 571686 h 6856413"/>
              <a:gd name="connsiteX7" fmla="*/ 3230320 w 4130675"/>
              <a:gd name="connsiteY7" fmla="*/ 655499 h 6856413"/>
              <a:gd name="connsiteX8" fmla="*/ 3226517 w 4130675"/>
              <a:gd name="connsiteY8" fmla="*/ 655499 h 6856413"/>
              <a:gd name="connsiteX9" fmla="*/ 3214299 w 4130675"/>
              <a:gd name="connsiteY9" fmla="*/ 667716 h 6856413"/>
              <a:gd name="connsiteX10" fmla="*/ 3214299 w 4130675"/>
              <a:gd name="connsiteY10" fmla="*/ 701684 h 6856413"/>
              <a:gd name="connsiteX11" fmla="*/ 3226517 w 4130675"/>
              <a:gd name="connsiteY11" fmla="*/ 713902 h 6856413"/>
              <a:gd name="connsiteX12" fmla="*/ 3235462 w 4130675"/>
              <a:gd name="connsiteY12" fmla="*/ 713902 h 6856413"/>
              <a:gd name="connsiteX13" fmla="*/ 3383680 w 4130675"/>
              <a:gd name="connsiteY13" fmla="*/ 571807 h 6856413"/>
              <a:gd name="connsiteX14" fmla="*/ 3234567 w 4130675"/>
              <a:gd name="connsiteY14" fmla="*/ 429620 h 6856413"/>
              <a:gd name="connsiteX15" fmla="*/ 3005071 w 4130675"/>
              <a:gd name="connsiteY15" fmla="*/ 429570 h 6856413"/>
              <a:gd name="connsiteX16" fmla="*/ 2992853 w 4130675"/>
              <a:gd name="connsiteY16" fmla="*/ 441788 h 6856413"/>
              <a:gd name="connsiteX17" fmla="*/ 2992853 w 4130675"/>
              <a:gd name="connsiteY17" fmla="*/ 701835 h 6856413"/>
              <a:gd name="connsiteX18" fmla="*/ 3005071 w 4130675"/>
              <a:gd name="connsiteY18" fmla="*/ 714052 h 6856413"/>
              <a:gd name="connsiteX19" fmla="*/ 3098337 w 4130675"/>
              <a:gd name="connsiteY19" fmla="*/ 714052 h 6856413"/>
              <a:gd name="connsiteX20" fmla="*/ 3110555 w 4130675"/>
              <a:gd name="connsiteY20" fmla="*/ 701835 h 6856413"/>
              <a:gd name="connsiteX21" fmla="*/ 3110555 w 4130675"/>
              <a:gd name="connsiteY21" fmla="*/ 441788 h 6856413"/>
              <a:gd name="connsiteX22" fmla="*/ 3098337 w 4130675"/>
              <a:gd name="connsiteY22" fmla="*/ 429570 h 6856413"/>
              <a:gd name="connsiteX23" fmla="*/ 3568892 w 4130675"/>
              <a:gd name="connsiteY23" fmla="*/ 428624 h 6856413"/>
              <a:gd name="connsiteX24" fmla="*/ 3559843 w 4130675"/>
              <a:gd name="connsiteY24" fmla="*/ 434132 h 6856413"/>
              <a:gd name="connsiteX25" fmla="*/ 3424587 w 4130675"/>
              <a:gd name="connsiteY25" fmla="*/ 696213 h 6856413"/>
              <a:gd name="connsiteX26" fmla="*/ 3435444 w 4130675"/>
              <a:gd name="connsiteY26" fmla="*/ 714038 h 6856413"/>
              <a:gd name="connsiteX27" fmla="*/ 3440350 w 4130675"/>
              <a:gd name="connsiteY27" fmla="*/ 714038 h 6856413"/>
              <a:gd name="connsiteX28" fmla="*/ 3451221 w 4130675"/>
              <a:gd name="connsiteY28" fmla="*/ 707392 h 6856413"/>
              <a:gd name="connsiteX29" fmla="*/ 3563524 w 4130675"/>
              <a:gd name="connsiteY29" fmla="*/ 488446 h 6856413"/>
              <a:gd name="connsiteX30" fmla="*/ 3574395 w 4130675"/>
              <a:gd name="connsiteY30" fmla="*/ 488446 h 6856413"/>
              <a:gd name="connsiteX31" fmla="*/ 3686748 w 4130675"/>
              <a:gd name="connsiteY31" fmla="*/ 707392 h 6856413"/>
              <a:gd name="connsiteX32" fmla="*/ 3697619 w 4130675"/>
              <a:gd name="connsiteY32" fmla="*/ 714031 h 6856413"/>
              <a:gd name="connsiteX33" fmla="*/ 3702518 w 4130675"/>
              <a:gd name="connsiteY33" fmla="*/ 714031 h 6856413"/>
              <a:gd name="connsiteX34" fmla="*/ 3713375 w 4130675"/>
              <a:gd name="connsiteY34" fmla="*/ 696199 h 6856413"/>
              <a:gd name="connsiteX35" fmla="*/ 3713368 w 4130675"/>
              <a:gd name="connsiteY35" fmla="*/ 696206 h 6856413"/>
              <a:gd name="connsiteX36" fmla="*/ 3577940 w 4130675"/>
              <a:gd name="connsiteY36" fmla="*/ 434132 h 6856413"/>
              <a:gd name="connsiteX37" fmla="*/ 3568892 w 4130675"/>
              <a:gd name="connsiteY37" fmla="*/ 428624 h 6856413"/>
              <a:gd name="connsiteX38" fmla="*/ 0 w 4130675"/>
              <a:gd name="connsiteY38" fmla="*/ 0 h 6856413"/>
              <a:gd name="connsiteX39" fmla="*/ 4130675 w 4130675"/>
              <a:gd name="connsiteY39" fmla="*/ 0 h 6856413"/>
              <a:gd name="connsiteX40" fmla="*/ 4130675 w 4130675"/>
              <a:gd name="connsiteY40" fmla="*/ 6856413 h 6856413"/>
              <a:gd name="connsiteX41" fmla="*/ 0 w 4130675"/>
              <a:gd name="connsiteY4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30675" h="6856413">
                <a:moveTo>
                  <a:pt x="3226524" y="429620"/>
                </a:moveTo>
                <a:cubicBezTo>
                  <a:pt x="3219778" y="429620"/>
                  <a:pt x="3214306" y="435092"/>
                  <a:pt x="3214306" y="441838"/>
                </a:cubicBezTo>
                <a:lnTo>
                  <a:pt x="3214306" y="475985"/>
                </a:lnTo>
                <a:lnTo>
                  <a:pt x="3214299" y="475985"/>
                </a:lnTo>
                <a:cubicBezTo>
                  <a:pt x="3214299" y="482767"/>
                  <a:pt x="3219828" y="488252"/>
                  <a:pt x="3226610" y="488202"/>
                </a:cubicBezTo>
                <a:lnTo>
                  <a:pt x="3229854" y="488181"/>
                </a:lnTo>
                <a:cubicBezTo>
                  <a:pt x="3284627" y="488181"/>
                  <a:pt x="3321266" y="524483"/>
                  <a:pt x="3321266" y="571686"/>
                </a:cubicBezTo>
                <a:cubicBezTo>
                  <a:pt x="3321266" y="618888"/>
                  <a:pt x="3284620" y="655499"/>
                  <a:pt x="3230320" y="655499"/>
                </a:cubicBezTo>
                <a:lnTo>
                  <a:pt x="3226517" y="655499"/>
                </a:lnTo>
                <a:cubicBezTo>
                  <a:pt x="3219771" y="655499"/>
                  <a:pt x="3214299" y="660970"/>
                  <a:pt x="3214299" y="667716"/>
                </a:cubicBezTo>
                <a:lnTo>
                  <a:pt x="3214299" y="701684"/>
                </a:lnTo>
                <a:cubicBezTo>
                  <a:pt x="3214299" y="708430"/>
                  <a:pt x="3219771" y="713902"/>
                  <a:pt x="3226517" y="713902"/>
                </a:cubicBezTo>
                <a:lnTo>
                  <a:pt x="3235462" y="713902"/>
                </a:lnTo>
                <a:cubicBezTo>
                  <a:pt x="3322877" y="713902"/>
                  <a:pt x="3383680" y="650349"/>
                  <a:pt x="3383680" y="571807"/>
                </a:cubicBezTo>
                <a:cubicBezTo>
                  <a:pt x="3383680" y="493266"/>
                  <a:pt x="3322133" y="429620"/>
                  <a:pt x="3234567" y="429620"/>
                </a:cubicBezTo>
                <a:close/>
                <a:moveTo>
                  <a:pt x="3005071" y="429570"/>
                </a:moveTo>
                <a:cubicBezTo>
                  <a:pt x="2998323" y="429570"/>
                  <a:pt x="2992853" y="435040"/>
                  <a:pt x="2992853" y="441788"/>
                </a:cubicBezTo>
                <a:lnTo>
                  <a:pt x="2992853" y="701835"/>
                </a:lnTo>
                <a:cubicBezTo>
                  <a:pt x="2992853" y="708582"/>
                  <a:pt x="2998323" y="714052"/>
                  <a:pt x="3005071" y="714052"/>
                </a:cubicBezTo>
                <a:lnTo>
                  <a:pt x="3098337" y="714052"/>
                </a:lnTo>
                <a:cubicBezTo>
                  <a:pt x="3105085" y="714052"/>
                  <a:pt x="3110555" y="708582"/>
                  <a:pt x="3110555" y="701835"/>
                </a:cubicBezTo>
                <a:lnTo>
                  <a:pt x="3110555" y="441788"/>
                </a:lnTo>
                <a:cubicBezTo>
                  <a:pt x="3110555" y="435040"/>
                  <a:pt x="3105085" y="429570"/>
                  <a:pt x="3098337" y="429570"/>
                </a:cubicBezTo>
                <a:close/>
                <a:moveTo>
                  <a:pt x="3568892" y="428624"/>
                </a:moveTo>
                <a:cubicBezTo>
                  <a:pt x="3565316" y="428625"/>
                  <a:pt x="3561741" y="430462"/>
                  <a:pt x="3559843" y="434132"/>
                </a:cubicBezTo>
                <a:lnTo>
                  <a:pt x="3424587" y="696213"/>
                </a:lnTo>
                <a:cubicBezTo>
                  <a:pt x="3420390" y="704349"/>
                  <a:pt x="3426292" y="714038"/>
                  <a:pt x="3435444" y="714038"/>
                </a:cubicBezTo>
                <a:lnTo>
                  <a:pt x="3440350" y="714038"/>
                </a:lnTo>
                <a:cubicBezTo>
                  <a:pt x="3444934" y="714038"/>
                  <a:pt x="3449130" y="711474"/>
                  <a:pt x="3451221" y="707392"/>
                </a:cubicBezTo>
                <a:lnTo>
                  <a:pt x="3563524" y="488446"/>
                </a:lnTo>
                <a:cubicBezTo>
                  <a:pt x="3565794" y="484020"/>
                  <a:pt x="3572125" y="484020"/>
                  <a:pt x="3574395" y="488446"/>
                </a:cubicBezTo>
                <a:lnTo>
                  <a:pt x="3686748" y="707392"/>
                </a:lnTo>
                <a:cubicBezTo>
                  <a:pt x="3688839" y="711467"/>
                  <a:pt x="3693036" y="714031"/>
                  <a:pt x="3697619" y="714031"/>
                </a:cubicBezTo>
                <a:lnTo>
                  <a:pt x="3702518" y="714031"/>
                </a:lnTo>
                <a:cubicBezTo>
                  <a:pt x="3711671" y="714031"/>
                  <a:pt x="3717579" y="704334"/>
                  <a:pt x="3713375" y="696199"/>
                </a:cubicBezTo>
                <a:lnTo>
                  <a:pt x="3713368" y="696206"/>
                </a:lnTo>
                <a:lnTo>
                  <a:pt x="3577940" y="434132"/>
                </a:lnTo>
                <a:cubicBezTo>
                  <a:pt x="3576043" y="430458"/>
                  <a:pt x="3572467" y="428623"/>
                  <a:pt x="3568892" y="428624"/>
                </a:cubicBezTo>
                <a:close/>
                <a:moveTo>
                  <a:pt x="0" y="0"/>
                </a:moveTo>
                <a:lnTo>
                  <a:pt x="4130675" y="0"/>
                </a:lnTo>
                <a:lnTo>
                  <a:pt x="4130675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3890819F-8EA1-8F80-AFED-F270337D6F9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9F909-DA4C-B65C-4366-9E6BE46250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68D20A-5699-A145-0D4F-E7EDBFB9E66D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82434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B0B3-06CF-E4F6-C016-5F9137CB821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719138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8BB0-B106-C8D1-85EF-13F807D4BC42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6226176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674A25-CEB5-D003-14A8-EEDAE427BC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BBEFFB-DA80-4EF4-AF87-5A8920155E2C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AFEC57-AA46-B1CF-58E3-E1E27DFEA7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F58454-6A79-057A-F259-B6AFEB71B21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F6D88F2-8C74-7680-571D-CE47C19185CC}"/>
              </a:ext>
            </a:extLst>
          </p:cNvPr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719138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FD3F67F-BFAF-647D-C1BF-1CA6494C175E}"/>
              </a:ext>
            </a:extLst>
          </p:cNvPr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226175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06A250-8DC1-8B17-FCC0-CC4989E0A5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4825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3020-CC6F-C9F5-13AE-76ED4DA0AB1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67A5F-FCFC-B211-8019-6233D18D2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D8139D-FFCF-46E4-A040-370DB9F5ACA7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4D31E-D825-F373-4828-556B3FDE56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8701E0-2F82-5B32-3C58-E8ADD254AE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740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10750158" cy="2903536"/>
          </a:xfrm>
        </p:spPr>
        <p:txBody>
          <a:bodyPr tIns="0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C6E49E8-240B-4969-AD77-2694B9A4BE9C}" type="datetime1">
              <a:rPr lang="da-DK" smtClean="0"/>
              <a:t>14-06-2024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02300" y="4246563"/>
            <a:ext cx="785813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80E7B37-9E9B-9F47-9233-AE4A370E0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2EED19-4AD6-C936-B67C-32ADED2D377F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4240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57459"/>
          </p15:clr>
        </p15:guide>
        <p15:guide id="2" pos="3840">
          <p15:clr>
            <a:srgbClr val="E57459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1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0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80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69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92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62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1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61565B-6405-D9F5-1FAF-7B09B78C3004}"/>
              </a:ext>
            </a:extLst>
          </p:cNvPr>
          <p:cNvSpPr/>
          <p:nvPr userDrawn="1"/>
        </p:nvSpPr>
        <p:spPr>
          <a:xfrm>
            <a:off x="1112838" y="1852613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6B8377-3664-40B5-9073-B2B50D41CDDF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609951F2-1C61-F3FF-1D77-00BF48FC5398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8" y="1852614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0AE61EB4-8433-A592-699D-E710D75CA12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8" y="2104232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F68E2-09FD-5BC9-A85E-D454E1030790}"/>
              </a:ext>
            </a:extLst>
          </p:cNvPr>
          <p:cNvSpPr/>
          <p:nvPr userDrawn="1"/>
        </p:nvSpPr>
        <p:spPr>
          <a:xfrm>
            <a:off x="1112838" y="2482850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FA9122A0-6EE3-1260-91F9-9CB1480294E2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8" y="2482851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F7EE5F0D-A957-EBC1-5EB1-523B34BFCAD4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8" y="273605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3CA0A-37FE-4177-9FDC-D3AFAECDBCFF}"/>
              </a:ext>
            </a:extLst>
          </p:cNvPr>
          <p:cNvSpPr/>
          <p:nvPr userDrawn="1"/>
        </p:nvSpPr>
        <p:spPr>
          <a:xfrm>
            <a:off x="1112838" y="3113882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6265D703-73C1-00C1-37DD-F1E6EAE4091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8" y="311388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BDDACC99-288D-70BF-B431-0BCC787C4FA5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8" y="3367088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BD398-717B-1F12-CD17-E1E3D6F398B5}"/>
              </a:ext>
            </a:extLst>
          </p:cNvPr>
          <p:cNvSpPr/>
          <p:nvPr userDrawn="1"/>
        </p:nvSpPr>
        <p:spPr>
          <a:xfrm>
            <a:off x="1112838" y="3744119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2E98B603-DB39-819F-3983-42A8C0450217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8" y="3744120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8">
            <a:extLst>
              <a:ext uri="{FF2B5EF4-FFF2-40B4-BE49-F238E27FC236}">
                <a16:creationId xmlns:a16="http://schemas.microsoft.com/office/drawing/2014/main" id="{4F63644E-0347-DC3D-3294-366A7093A0C2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8" y="3997325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038D2A-571E-530C-D7E9-D7FCADE96AAA}"/>
              </a:ext>
            </a:extLst>
          </p:cNvPr>
          <p:cNvSpPr/>
          <p:nvPr userDrawn="1"/>
        </p:nvSpPr>
        <p:spPr>
          <a:xfrm>
            <a:off x="1112838" y="4371975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8" name="Pladsholder til tekst 8">
            <a:extLst>
              <a:ext uri="{FF2B5EF4-FFF2-40B4-BE49-F238E27FC236}">
                <a16:creationId xmlns:a16="http://schemas.microsoft.com/office/drawing/2014/main" id="{4780FA5E-615D-9CF2-7BD3-766A8C531907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8" y="437356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2002BF31-195F-3662-1AFA-745009071FED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8" y="4623594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EF16E5-254D-26F1-6525-EF13533B7CD4}"/>
              </a:ext>
            </a:extLst>
          </p:cNvPr>
          <p:cNvSpPr/>
          <p:nvPr userDrawn="1"/>
        </p:nvSpPr>
        <p:spPr>
          <a:xfrm>
            <a:off x="1112838" y="5003007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DCC41375-FC27-C6A1-28C9-9794656D488B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8" y="5003008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8">
            <a:extLst>
              <a:ext uri="{FF2B5EF4-FFF2-40B4-BE49-F238E27FC236}">
                <a16:creationId xmlns:a16="http://schemas.microsoft.com/office/drawing/2014/main" id="{38C9EA30-58DB-0061-D2A5-77B348D7E523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8" y="525462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E09A63-97B4-C217-8FA5-796AF6CE162A}"/>
              </a:ext>
            </a:extLst>
          </p:cNvPr>
          <p:cNvSpPr/>
          <p:nvPr userDrawn="1"/>
        </p:nvSpPr>
        <p:spPr>
          <a:xfrm>
            <a:off x="1112838" y="5633244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4" name="Pladsholder til tekst 8">
            <a:extLst>
              <a:ext uri="{FF2B5EF4-FFF2-40B4-BE49-F238E27FC236}">
                <a16:creationId xmlns:a16="http://schemas.microsoft.com/office/drawing/2014/main" id="{48A62142-7541-73DF-32C8-7559D01B6F6E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8" y="5633245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8">
            <a:extLst>
              <a:ext uri="{FF2B5EF4-FFF2-40B4-BE49-F238E27FC236}">
                <a16:creationId xmlns:a16="http://schemas.microsoft.com/office/drawing/2014/main" id="{63217806-EF01-0902-6515-E8F6B2FD44C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8" y="5884863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41F700-7F18-ED04-80F3-173F8E051F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180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71CE62-AEE2-468C-A77A-3ADADF1F485D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55DE6E-1D02-B09D-BE0E-342F73740660}"/>
              </a:ext>
            </a:extLst>
          </p:cNvPr>
          <p:cNvSpPr/>
          <p:nvPr userDrawn="1"/>
        </p:nvSpPr>
        <p:spPr>
          <a:xfrm>
            <a:off x="1112837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5" name="Pladsholder til tekst 8">
            <a:extLst>
              <a:ext uri="{FF2B5EF4-FFF2-40B4-BE49-F238E27FC236}">
                <a16:creationId xmlns:a16="http://schemas.microsoft.com/office/drawing/2014/main" id="{C4CE5DAC-1065-8374-8020-E620C6ACA169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7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6" name="Pladsholder til tekst 8">
            <a:extLst>
              <a:ext uri="{FF2B5EF4-FFF2-40B4-BE49-F238E27FC236}">
                <a16:creationId xmlns:a16="http://schemas.microsoft.com/office/drawing/2014/main" id="{24D1DC0B-21FC-AD88-7474-E0AE3C2052C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7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1BCD62-1749-D8BE-88E6-0BC7C58B3C72}"/>
              </a:ext>
            </a:extLst>
          </p:cNvPr>
          <p:cNvSpPr/>
          <p:nvPr userDrawn="1"/>
        </p:nvSpPr>
        <p:spPr>
          <a:xfrm>
            <a:off x="1112837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8" name="Pladsholder til tekst 8">
            <a:extLst>
              <a:ext uri="{FF2B5EF4-FFF2-40B4-BE49-F238E27FC236}">
                <a16:creationId xmlns:a16="http://schemas.microsoft.com/office/drawing/2014/main" id="{BF4B0D8C-8CE2-B2FE-CC19-13CD5A9852C7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7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9" name="Pladsholder til tekst 8">
            <a:extLst>
              <a:ext uri="{FF2B5EF4-FFF2-40B4-BE49-F238E27FC236}">
                <a16:creationId xmlns:a16="http://schemas.microsoft.com/office/drawing/2014/main" id="{A684C334-4D9D-8F0B-0A5F-A64C35B12A29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7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3BA6A6-8CB5-D9D1-A1EC-534FF68748A4}"/>
              </a:ext>
            </a:extLst>
          </p:cNvPr>
          <p:cNvSpPr/>
          <p:nvPr userDrawn="1"/>
        </p:nvSpPr>
        <p:spPr>
          <a:xfrm>
            <a:off x="1112837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1" name="Pladsholder til tekst 8">
            <a:extLst>
              <a:ext uri="{FF2B5EF4-FFF2-40B4-BE49-F238E27FC236}">
                <a16:creationId xmlns:a16="http://schemas.microsoft.com/office/drawing/2014/main" id="{B9EB1DD7-C4E2-F82E-3BAF-6E9994A9F2E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7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2" name="Pladsholder til tekst 8">
            <a:extLst>
              <a:ext uri="{FF2B5EF4-FFF2-40B4-BE49-F238E27FC236}">
                <a16:creationId xmlns:a16="http://schemas.microsoft.com/office/drawing/2014/main" id="{E4C59B26-30C0-24EB-DA4A-432870D12A3E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7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4D5A3-6B77-23B5-5031-DAD29ABBFEFC}"/>
              </a:ext>
            </a:extLst>
          </p:cNvPr>
          <p:cNvSpPr/>
          <p:nvPr userDrawn="1"/>
        </p:nvSpPr>
        <p:spPr>
          <a:xfrm>
            <a:off x="1112837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4" name="Pladsholder til tekst 8">
            <a:extLst>
              <a:ext uri="{FF2B5EF4-FFF2-40B4-BE49-F238E27FC236}">
                <a16:creationId xmlns:a16="http://schemas.microsoft.com/office/drawing/2014/main" id="{E8C4EDA3-7EC0-13BB-D5D1-890E24BA1E6C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7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5" name="Pladsholder til tekst 8">
            <a:extLst>
              <a:ext uri="{FF2B5EF4-FFF2-40B4-BE49-F238E27FC236}">
                <a16:creationId xmlns:a16="http://schemas.microsoft.com/office/drawing/2014/main" id="{32C6C1E8-29F1-4F9E-8932-A602C3816589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7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34B5FF-FAFC-5D94-ECAE-EE1ABBED3C15}"/>
              </a:ext>
            </a:extLst>
          </p:cNvPr>
          <p:cNvSpPr/>
          <p:nvPr userDrawn="1"/>
        </p:nvSpPr>
        <p:spPr>
          <a:xfrm>
            <a:off x="1112837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7" name="Pladsholder til tekst 8">
            <a:extLst>
              <a:ext uri="{FF2B5EF4-FFF2-40B4-BE49-F238E27FC236}">
                <a16:creationId xmlns:a16="http://schemas.microsoft.com/office/drawing/2014/main" id="{51428BE3-2A9D-9D4E-F798-8FCB7EF406A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7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8" name="Pladsholder til tekst 8">
            <a:extLst>
              <a:ext uri="{FF2B5EF4-FFF2-40B4-BE49-F238E27FC236}">
                <a16:creationId xmlns:a16="http://schemas.microsoft.com/office/drawing/2014/main" id="{118ECA1E-51B2-F3B5-C0EF-1FB48B6E4E66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7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1C63AC-1C2A-F266-7760-C8D4B0B876CA}"/>
              </a:ext>
            </a:extLst>
          </p:cNvPr>
          <p:cNvSpPr/>
          <p:nvPr userDrawn="1"/>
        </p:nvSpPr>
        <p:spPr>
          <a:xfrm>
            <a:off x="1112837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0" name="Pladsholder til tekst 8">
            <a:extLst>
              <a:ext uri="{FF2B5EF4-FFF2-40B4-BE49-F238E27FC236}">
                <a16:creationId xmlns:a16="http://schemas.microsoft.com/office/drawing/2014/main" id="{9DA93146-657B-CFA8-AFD7-2FA211E2882C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7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1" name="Pladsholder til tekst 8">
            <a:extLst>
              <a:ext uri="{FF2B5EF4-FFF2-40B4-BE49-F238E27FC236}">
                <a16:creationId xmlns:a16="http://schemas.microsoft.com/office/drawing/2014/main" id="{7169F6B4-6DEC-7EF4-45F6-9898AC599902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7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82CBFB-AA98-A991-50EE-ED214E039E6D}"/>
              </a:ext>
            </a:extLst>
          </p:cNvPr>
          <p:cNvSpPr/>
          <p:nvPr userDrawn="1"/>
        </p:nvSpPr>
        <p:spPr>
          <a:xfrm>
            <a:off x="1112837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3" name="Pladsholder til tekst 8">
            <a:extLst>
              <a:ext uri="{FF2B5EF4-FFF2-40B4-BE49-F238E27FC236}">
                <a16:creationId xmlns:a16="http://schemas.microsoft.com/office/drawing/2014/main" id="{CF727537-8CAA-5D88-F8A5-98DA00430B80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7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4" name="Pladsholder til tekst 8">
            <a:extLst>
              <a:ext uri="{FF2B5EF4-FFF2-40B4-BE49-F238E27FC236}">
                <a16:creationId xmlns:a16="http://schemas.microsoft.com/office/drawing/2014/main" id="{17F898E6-705A-F9CA-980A-447D716B1BDB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7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D0A3D6-A63A-A5E8-D109-0C504EB78AC8}"/>
              </a:ext>
            </a:extLst>
          </p:cNvPr>
          <p:cNvSpPr/>
          <p:nvPr userDrawn="1"/>
        </p:nvSpPr>
        <p:spPr>
          <a:xfrm>
            <a:off x="6619873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6" name="Pladsholder til tekst 8">
            <a:extLst>
              <a:ext uri="{FF2B5EF4-FFF2-40B4-BE49-F238E27FC236}">
                <a16:creationId xmlns:a16="http://schemas.microsoft.com/office/drawing/2014/main" id="{FB9F4C93-2FF4-F410-8E71-E87824DB6808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6619873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7" name="Pladsholder til tekst 8">
            <a:extLst>
              <a:ext uri="{FF2B5EF4-FFF2-40B4-BE49-F238E27FC236}">
                <a16:creationId xmlns:a16="http://schemas.microsoft.com/office/drawing/2014/main" id="{7F31FED4-179D-231A-980D-D4256EBB39A7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6619873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832218-3A8C-8893-12B2-5D2788D2823F}"/>
              </a:ext>
            </a:extLst>
          </p:cNvPr>
          <p:cNvSpPr/>
          <p:nvPr userDrawn="1"/>
        </p:nvSpPr>
        <p:spPr>
          <a:xfrm>
            <a:off x="6619873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9" name="Pladsholder til tekst 8">
            <a:extLst>
              <a:ext uri="{FF2B5EF4-FFF2-40B4-BE49-F238E27FC236}">
                <a16:creationId xmlns:a16="http://schemas.microsoft.com/office/drawing/2014/main" id="{59F2E4F2-8E15-C10C-858B-108121BCE3F3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6619873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0" name="Pladsholder til tekst 8">
            <a:extLst>
              <a:ext uri="{FF2B5EF4-FFF2-40B4-BE49-F238E27FC236}">
                <a16:creationId xmlns:a16="http://schemas.microsoft.com/office/drawing/2014/main" id="{C239D1C8-FC7E-6A69-3A8A-FE4BEA972D8E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1"/>
            </p:custDataLst>
          </p:nvPr>
        </p:nvSpPr>
        <p:spPr>
          <a:xfrm>
            <a:off x="6619873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F4E90A-4AA8-7B31-EE49-A436AB5C04FC}"/>
              </a:ext>
            </a:extLst>
          </p:cNvPr>
          <p:cNvSpPr/>
          <p:nvPr userDrawn="1"/>
        </p:nvSpPr>
        <p:spPr>
          <a:xfrm>
            <a:off x="6619873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2" name="Pladsholder til tekst 8">
            <a:extLst>
              <a:ext uri="{FF2B5EF4-FFF2-40B4-BE49-F238E27FC236}">
                <a16:creationId xmlns:a16="http://schemas.microsoft.com/office/drawing/2014/main" id="{AFE0A419-9BA4-FB18-C8FC-01B870BCE68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22"/>
            </p:custDataLst>
          </p:nvPr>
        </p:nvSpPr>
        <p:spPr>
          <a:xfrm>
            <a:off x="6619873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3" name="Pladsholder til tekst 8">
            <a:extLst>
              <a:ext uri="{FF2B5EF4-FFF2-40B4-BE49-F238E27FC236}">
                <a16:creationId xmlns:a16="http://schemas.microsoft.com/office/drawing/2014/main" id="{06AF064D-9558-57F0-9CDA-57ED24AF2B1C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6619873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CCD966-5DC2-3F31-23EC-AD6D36D49150}"/>
              </a:ext>
            </a:extLst>
          </p:cNvPr>
          <p:cNvSpPr/>
          <p:nvPr userDrawn="1"/>
        </p:nvSpPr>
        <p:spPr>
          <a:xfrm>
            <a:off x="6619873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5" name="Pladsholder til tekst 8">
            <a:extLst>
              <a:ext uri="{FF2B5EF4-FFF2-40B4-BE49-F238E27FC236}">
                <a16:creationId xmlns:a16="http://schemas.microsoft.com/office/drawing/2014/main" id="{E9B4AA5A-4325-8B48-A9BC-AAF1C0EA9060}"/>
              </a:ext>
            </a:extLst>
          </p:cNvPr>
          <p:cNvSpPr>
            <a:spLocks noGrp="1"/>
          </p:cNvSpPr>
          <p:nvPr>
            <p:ph type="body" sz="quarter" idx="34"/>
            <p:custDataLst>
              <p:tags r:id="rId24"/>
            </p:custDataLst>
          </p:nvPr>
        </p:nvSpPr>
        <p:spPr>
          <a:xfrm>
            <a:off x="6619873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6" name="Pladsholder til tekst 8">
            <a:extLst>
              <a:ext uri="{FF2B5EF4-FFF2-40B4-BE49-F238E27FC236}">
                <a16:creationId xmlns:a16="http://schemas.microsoft.com/office/drawing/2014/main" id="{7C6E2C79-5E63-B5A5-1CC2-8F649D15E0BB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25"/>
            </p:custDataLst>
          </p:nvPr>
        </p:nvSpPr>
        <p:spPr>
          <a:xfrm>
            <a:off x="6619873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F22C04A-3E4F-3C49-15B3-1408C2C7C790}"/>
              </a:ext>
            </a:extLst>
          </p:cNvPr>
          <p:cNvSpPr/>
          <p:nvPr userDrawn="1"/>
        </p:nvSpPr>
        <p:spPr>
          <a:xfrm>
            <a:off x="6619873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8" name="Pladsholder til tekst 8">
            <a:extLst>
              <a:ext uri="{FF2B5EF4-FFF2-40B4-BE49-F238E27FC236}">
                <a16:creationId xmlns:a16="http://schemas.microsoft.com/office/drawing/2014/main" id="{664D4906-743E-7D31-C85F-858563725534}"/>
              </a:ext>
            </a:extLst>
          </p:cNvPr>
          <p:cNvSpPr>
            <a:spLocks noGrp="1"/>
          </p:cNvSpPr>
          <p:nvPr>
            <p:ph type="body" sz="quarter" idx="36"/>
            <p:custDataLst>
              <p:tags r:id="rId26"/>
            </p:custDataLst>
          </p:nvPr>
        </p:nvSpPr>
        <p:spPr>
          <a:xfrm>
            <a:off x="6619873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9" name="Pladsholder til tekst 8">
            <a:extLst>
              <a:ext uri="{FF2B5EF4-FFF2-40B4-BE49-F238E27FC236}">
                <a16:creationId xmlns:a16="http://schemas.microsoft.com/office/drawing/2014/main" id="{A55D5721-B2CF-DD35-DBFE-9564983125CF}"/>
              </a:ext>
            </a:extLst>
          </p:cNvPr>
          <p:cNvSpPr>
            <a:spLocks noGrp="1"/>
          </p:cNvSpPr>
          <p:nvPr>
            <p:ph type="body" sz="quarter" idx="37"/>
            <p:custDataLst>
              <p:tags r:id="rId27"/>
            </p:custDataLst>
          </p:nvPr>
        </p:nvSpPr>
        <p:spPr>
          <a:xfrm>
            <a:off x="6619873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F72508-99C7-BA08-B4BE-7EA8EA0DDBD3}"/>
              </a:ext>
            </a:extLst>
          </p:cNvPr>
          <p:cNvSpPr/>
          <p:nvPr userDrawn="1"/>
        </p:nvSpPr>
        <p:spPr>
          <a:xfrm>
            <a:off x="6619873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1" name="Pladsholder til tekst 8">
            <a:extLst>
              <a:ext uri="{FF2B5EF4-FFF2-40B4-BE49-F238E27FC236}">
                <a16:creationId xmlns:a16="http://schemas.microsoft.com/office/drawing/2014/main" id="{F1D41B1C-B3EF-9DEC-906C-963AD4A8A79B}"/>
              </a:ext>
            </a:extLst>
          </p:cNvPr>
          <p:cNvSpPr>
            <a:spLocks noGrp="1"/>
          </p:cNvSpPr>
          <p:nvPr>
            <p:ph type="body" sz="quarter" idx="38"/>
            <p:custDataLst>
              <p:tags r:id="rId28"/>
            </p:custDataLst>
          </p:nvPr>
        </p:nvSpPr>
        <p:spPr>
          <a:xfrm>
            <a:off x="6619873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2" name="Pladsholder til tekst 8">
            <a:extLst>
              <a:ext uri="{FF2B5EF4-FFF2-40B4-BE49-F238E27FC236}">
                <a16:creationId xmlns:a16="http://schemas.microsoft.com/office/drawing/2014/main" id="{12CD3FFB-AE6D-AE33-C870-5E4B29ED145B}"/>
              </a:ext>
            </a:extLst>
          </p:cNvPr>
          <p:cNvSpPr>
            <a:spLocks noGrp="1"/>
          </p:cNvSpPr>
          <p:nvPr>
            <p:ph type="body" sz="quarter" idx="39"/>
            <p:custDataLst>
              <p:tags r:id="rId29"/>
            </p:custDataLst>
          </p:nvPr>
        </p:nvSpPr>
        <p:spPr>
          <a:xfrm>
            <a:off x="6619873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BF9D16-AB2E-F99C-AEF9-819BD42D6F41}"/>
              </a:ext>
            </a:extLst>
          </p:cNvPr>
          <p:cNvSpPr/>
          <p:nvPr userDrawn="1"/>
        </p:nvSpPr>
        <p:spPr>
          <a:xfrm>
            <a:off x="6619873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4" name="Pladsholder til tekst 8">
            <a:extLst>
              <a:ext uri="{FF2B5EF4-FFF2-40B4-BE49-F238E27FC236}">
                <a16:creationId xmlns:a16="http://schemas.microsoft.com/office/drawing/2014/main" id="{41F33C26-FDDC-A4D7-61DB-93B1B76D3B85}"/>
              </a:ext>
            </a:extLst>
          </p:cNvPr>
          <p:cNvSpPr>
            <a:spLocks noGrp="1"/>
          </p:cNvSpPr>
          <p:nvPr>
            <p:ph type="body" sz="quarter" idx="40"/>
            <p:custDataLst>
              <p:tags r:id="rId30"/>
            </p:custDataLst>
          </p:nvPr>
        </p:nvSpPr>
        <p:spPr>
          <a:xfrm>
            <a:off x="6619873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5" name="Pladsholder til tekst 8">
            <a:extLst>
              <a:ext uri="{FF2B5EF4-FFF2-40B4-BE49-F238E27FC236}">
                <a16:creationId xmlns:a16="http://schemas.microsoft.com/office/drawing/2014/main" id="{260360E6-DE64-5F0B-0EB6-3EE2107E2AC9}"/>
              </a:ext>
            </a:extLst>
          </p:cNvPr>
          <p:cNvSpPr>
            <a:spLocks noGrp="1"/>
          </p:cNvSpPr>
          <p:nvPr>
            <p:ph type="body" sz="quarter" idx="41"/>
            <p:custDataLst>
              <p:tags r:id="rId31"/>
            </p:custDataLst>
          </p:nvPr>
        </p:nvSpPr>
        <p:spPr>
          <a:xfrm>
            <a:off x="6619873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A2325D-A009-974B-2FF2-04AE7E3FF5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48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D61C4D7-9F99-4863-B5E3-24D7B0C822D2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309F1D5-57AB-E29E-148F-EEFCCCE7C1E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616EE1-1972-FA22-C317-6DB56E60A7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2C145D86-2BFF-DA05-8C0D-3CD42548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06315" y="1962710"/>
            <a:ext cx="4329919" cy="4174565"/>
          </a:xfrm>
          <a:prstGeom prst="rect">
            <a:avLst/>
          </a:prstGeom>
        </p:spPr>
      </p:pic>
      <p:pic>
        <p:nvPicPr>
          <p:cNvPr id="10" name="Billede 9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D68DBAAA-051F-FF00-34E8-1078D1BCE2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897877" y="956236"/>
            <a:ext cx="4329919" cy="4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 err="1"/>
              <a:t>indhol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F5433A-7000-48F7-9576-90A6919C3EE8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1980786-C1C5-058E-4A34-D4379BD4A56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19138" y="6011863"/>
            <a:ext cx="10752137" cy="125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Billedtekst eller notetekst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89AD233-8702-E061-6F71-530E861A921F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719138" y="1727200"/>
            <a:ext cx="10752137" cy="377825"/>
          </a:xfrm>
        </p:spPr>
        <p:txBody>
          <a:bodyPr tIns="64800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D1F9836A-86F0-4A5C-C4C1-7555CB0D38BA}"/>
              </a:ext>
            </a:extLst>
          </p:cNvPr>
          <p:cNvSpPr>
            <a:spLocks noGrp="1"/>
          </p:cNvSpPr>
          <p:nvPr>
            <p:ph sz="quarter" idx="18"/>
            <p:custDataLst>
              <p:tags r:id="rId6"/>
            </p:custDataLst>
          </p:nvPr>
        </p:nvSpPr>
        <p:spPr>
          <a:xfrm>
            <a:off x="719138" y="2105025"/>
            <a:ext cx="10752137" cy="37798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0820A2-B2A1-ADFA-6CEF-D1003DF61A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834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Neg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ønster, skærmbillede, grå, Symmetri&#10;&#10;Automatisk genereret beskrivelse">
            <a:extLst>
              <a:ext uri="{FF2B5EF4-FFF2-40B4-BE49-F238E27FC236}">
                <a16:creationId xmlns:a16="http://schemas.microsoft.com/office/drawing/2014/main" id="{33F42C8A-3895-7FA2-4CC2-FD58CA05A5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0" y="0"/>
            <a:ext cx="121854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16E490-C589-4668-8E90-E2E32BCC4BC2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01EFE-B7F4-EE22-FF4B-EFEDBC95C77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05276F-7EF5-5871-E1EB-0EEFFDA6F9A0}"/>
              </a:ext>
            </a:extLst>
          </p:cNvPr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05BE70-9608-6CF6-9005-B201E59044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383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9" name="Billede 8" descr="Et billede, der indeholder mørke, skærmbillede, nat, lys/lygte&#10;&#10;Automatisk genereret beskrivelse">
            <a:extLst>
              <a:ext uri="{FF2B5EF4-FFF2-40B4-BE49-F238E27FC236}">
                <a16:creationId xmlns:a16="http://schemas.microsoft.com/office/drawing/2014/main" id="{F6D93152-B51F-61E8-FA75-8AFBF7F5A6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745248"/>
            <a:ext cx="12286740" cy="69119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7A51E01-E0A5-E516-559E-AED7D68B6473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286000" y="1232007"/>
            <a:ext cx="1620000" cy="1620000"/>
          </a:xfrm>
          <a:prstGeom prst="ellipse">
            <a:avLst/>
          </a:prstGeom>
          <a:solidFill>
            <a:schemeClr val="bg1"/>
          </a:solidFill>
        </p:spPr>
        <p:txBody>
          <a:bodyPr bIns="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FE07F7-26CB-3054-FC00-A20BA11DA7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21117" y="2987675"/>
            <a:ext cx="10750158" cy="1511299"/>
          </a:xfrm>
        </p:spPr>
        <p:txBody>
          <a:bodyPr bIns="1800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Citat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727467" y="4625974"/>
            <a:ext cx="10750158" cy="755649"/>
          </a:xfrm>
        </p:spPr>
        <p:txBody>
          <a:bodyPr tIns="5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7A9B3E9-6452-AAEC-C61F-CFCE08E47925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92537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E7DA1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7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49131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404205-8C4B-EF19-26D0-883D41B57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E0493-0F5D-6653-E777-52DE5C5BB7B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519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C539C-8996-82F9-F28B-01C79A64C71C}"/>
              </a:ext>
            </a:extLst>
          </p:cNvPr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719138" y="720725"/>
            <a:ext cx="9834562" cy="100647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49D9-BF2F-F854-1E6F-31D27FB44B0E}"/>
              </a:ext>
            </a:extLst>
          </p:cNvPr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719138" y="1852613"/>
            <a:ext cx="10752137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</a:t>
            </a:r>
            <a:r>
              <a:rPr lang="da-DK" dirty="0" err="1"/>
              <a:t>nivau</a:t>
            </a:r>
            <a:endParaRPr lang="da-DK" dirty="0"/>
          </a:p>
          <a:p>
            <a:pPr lvl="2"/>
            <a:r>
              <a:rPr lang="da-DK" dirty="0" err="1"/>
              <a:t>Tredie</a:t>
            </a:r>
            <a:r>
              <a:rPr lang="da-DK" dirty="0"/>
              <a:t> </a:t>
            </a:r>
            <a:r>
              <a:rPr lang="da-DK" dirty="0" err="1"/>
              <a:t>nivau</a:t>
            </a:r>
            <a:endParaRPr lang="da-DK" dirty="0"/>
          </a:p>
          <a:p>
            <a:pPr lvl="3"/>
            <a:r>
              <a:rPr lang="da-DK" dirty="0"/>
              <a:t>Fjerde </a:t>
            </a:r>
            <a:r>
              <a:rPr lang="da-DK" dirty="0" err="1"/>
              <a:t>nivau</a:t>
            </a:r>
            <a:endParaRPr lang="da-DK" dirty="0"/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1AFC-F1FE-4DB2-9AE1-7405591D739B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9766300" y="6137275"/>
            <a:ext cx="1443037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cap="all" baseline="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9B9F41D1-021D-4A18-81E8-38CFCF8F2AF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CCF2-AD25-3E77-48DE-1A6B0C1EF72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11339513" y="6137275"/>
            <a:ext cx="436562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8358BF82-FE9B-BF93-6A3D-BB61ED4B6BDE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0" r:id="rId3"/>
    <p:sldLayoutId id="2147483681" r:id="rId4"/>
    <p:sldLayoutId id="2147483664" r:id="rId5"/>
    <p:sldLayoutId id="2147483685" r:id="rId6"/>
    <p:sldLayoutId id="2147483684" r:id="rId7"/>
    <p:sldLayoutId id="2147483688" r:id="rId8"/>
    <p:sldLayoutId id="2147483665" r:id="rId9"/>
    <p:sldLayoutId id="2147483675" r:id="rId10"/>
    <p:sldLayoutId id="2147483676" r:id="rId11"/>
    <p:sldLayoutId id="2147483677" r:id="rId12"/>
    <p:sldLayoutId id="2147483666" r:id="rId13"/>
    <p:sldLayoutId id="2147483689" r:id="rId14"/>
    <p:sldLayoutId id="2147483690" r:id="rId15"/>
    <p:sldLayoutId id="2147483686" r:id="rId16"/>
    <p:sldLayoutId id="2147483682" r:id="rId17"/>
    <p:sldLayoutId id="2147483683" r:id="rId18"/>
    <p:sldLayoutId id="2147483687" r:id="rId19"/>
    <p:sldLayoutId id="2147483667" r:id="rId20"/>
    <p:sldLayoutId id="2147483668" r:id="rId21"/>
    <p:sldLayoutId id="2147483678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349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3738" indent="-139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7263" indent="-127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663" indent="-1238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2" pos="261" userDrawn="1">
          <p15:clr>
            <a:srgbClr val="BEBEBE"/>
          </p15:clr>
        </p15:guide>
        <p15:guide id="133" pos="7419" userDrawn="1">
          <p15:clr>
            <a:srgbClr val="BEBEBE"/>
          </p15:clr>
        </p15:guide>
        <p15:guide id="134" pos="453" userDrawn="1">
          <p15:clr>
            <a:srgbClr val="000000"/>
          </p15:clr>
        </p15:guide>
        <p15:guide id="135" pos="536" userDrawn="1">
          <p15:clr>
            <a:srgbClr val="BEBEBE"/>
          </p15:clr>
        </p15:guide>
        <p15:guide id="136" pos="618" userDrawn="1">
          <p15:clr>
            <a:srgbClr val="BEBEBE"/>
          </p15:clr>
        </p15:guide>
        <p15:guide id="137" pos="701" userDrawn="1">
          <p15:clr>
            <a:srgbClr val="BEBEBE"/>
          </p15:clr>
        </p15:guide>
        <p15:guide id="138" pos="783" userDrawn="1">
          <p15:clr>
            <a:srgbClr val="BEBEBE"/>
          </p15:clr>
        </p15:guide>
        <p15:guide id="139" pos="866" userDrawn="1">
          <p15:clr>
            <a:srgbClr val="000000"/>
          </p15:clr>
        </p15:guide>
        <p15:guide id="140" pos="949" userDrawn="1">
          <p15:clr>
            <a:srgbClr val="BEBEBE"/>
          </p15:clr>
        </p15:guide>
        <p15:guide id="141" pos="1031" userDrawn="1">
          <p15:clr>
            <a:srgbClr val="000000"/>
          </p15:clr>
        </p15:guide>
        <p15:guide id="142" pos="1114" userDrawn="1">
          <p15:clr>
            <a:srgbClr val="BEBEBE"/>
          </p15:clr>
        </p15:guide>
        <p15:guide id="143" pos="1196" userDrawn="1">
          <p15:clr>
            <a:srgbClr val="BEBEBE"/>
          </p15:clr>
        </p15:guide>
        <p15:guide id="144" pos="1279" userDrawn="1">
          <p15:clr>
            <a:srgbClr val="BEBEBE"/>
          </p15:clr>
        </p15:guide>
        <p15:guide id="145" pos="1362" userDrawn="1">
          <p15:clr>
            <a:srgbClr val="BEBEBE"/>
          </p15:clr>
        </p15:guide>
        <p15:guide id="146" pos="1444" userDrawn="1">
          <p15:clr>
            <a:srgbClr val="000000"/>
          </p15:clr>
        </p15:guide>
        <p15:guide id="147" pos="1527" userDrawn="1">
          <p15:clr>
            <a:srgbClr val="BEBEBE"/>
          </p15:clr>
        </p15:guide>
        <p15:guide id="148" pos="1610" userDrawn="1">
          <p15:clr>
            <a:srgbClr val="000000"/>
          </p15:clr>
        </p15:guide>
        <p15:guide id="149" pos="1693" userDrawn="1">
          <p15:clr>
            <a:srgbClr val="BEBEBE"/>
          </p15:clr>
        </p15:guide>
        <p15:guide id="150" pos="1775" userDrawn="1">
          <p15:clr>
            <a:srgbClr val="BEBEBE"/>
          </p15:clr>
        </p15:guide>
        <p15:guide id="151" pos="1857" userDrawn="1">
          <p15:clr>
            <a:srgbClr val="BEBEBE"/>
          </p15:clr>
        </p15:guide>
        <p15:guide id="152" pos="1940" userDrawn="1">
          <p15:clr>
            <a:srgbClr val="BEBEBE"/>
          </p15:clr>
        </p15:guide>
        <p15:guide id="153" pos="2022" userDrawn="1">
          <p15:clr>
            <a:srgbClr val="000000"/>
          </p15:clr>
        </p15:guide>
        <p15:guide id="154" pos="2105" userDrawn="1">
          <p15:clr>
            <a:srgbClr val="BEBEBE"/>
          </p15:clr>
        </p15:guide>
        <p15:guide id="155" pos="2188" userDrawn="1">
          <p15:clr>
            <a:srgbClr val="000000"/>
          </p15:clr>
        </p15:guide>
        <p15:guide id="156" pos="2270" userDrawn="1">
          <p15:clr>
            <a:srgbClr val="BEBEBE"/>
          </p15:clr>
        </p15:guide>
        <p15:guide id="157" pos="2353" userDrawn="1">
          <p15:clr>
            <a:srgbClr val="BEBEBE"/>
          </p15:clr>
        </p15:guide>
        <p15:guide id="158" pos="2435" userDrawn="1">
          <p15:clr>
            <a:srgbClr val="BEBEBE"/>
          </p15:clr>
        </p15:guide>
        <p15:guide id="159" pos="2518" userDrawn="1">
          <p15:clr>
            <a:srgbClr val="BEBEBE"/>
          </p15:clr>
        </p15:guide>
        <p15:guide id="160" pos="2601" userDrawn="1">
          <p15:clr>
            <a:srgbClr val="000000"/>
          </p15:clr>
        </p15:guide>
        <p15:guide id="161" pos="2683" userDrawn="1">
          <p15:clr>
            <a:srgbClr val="BEBEBE"/>
          </p15:clr>
        </p15:guide>
        <p15:guide id="162" pos="2766" userDrawn="1">
          <p15:clr>
            <a:srgbClr val="000000"/>
          </p15:clr>
        </p15:guide>
        <p15:guide id="163" pos="2848" userDrawn="1">
          <p15:clr>
            <a:srgbClr val="BEBEBE"/>
          </p15:clr>
        </p15:guide>
        <p15:guide id="164" pos="2931" userDrawn="1">
          <p15:clr>
            <a:srgbClr val="BEBEBE"/>
          </p15:clr>
        </p15:guide>
        <p15:guide id="165" pos="3014" userDrawn="1">
          <p15:clr>
            <a:srgbClr val="BEBEBE"/>
          </p15:clr>
        </p15:guide>
        <p15:guide id="166" pos="3096" userDrawn="1">
          <p15:clr>
            <a:srgbClr val="BEBEBE"/>
          </p15:clr>
        </p15:guide>
        <p15:guide id="167" pos="3179" userDrawn="1">
          <p15:clr>
            <a:srgbClr val="000000"/>
          </p15:clr>
        </p15:guide>
        <p15:guide id="168" pos="3261" userDrawn="1">
          <p15:clr>
            <a:srgbClr val="BEBEBE"/>
          </p15:clr>
        </p15:guide>
        <p15:guide id="169" pos="3344" userDrawn="1">
          <p15:clr>
            <a:srgbClr val="000000"/>
          </p15:clr>
        </p15:guide>
        <p15:guide id="170" pos="3427" userDrawn="1">
          <p15:clr>
            <a:srgbClr val="BEBEBE"/>
          </p15:clr>
        </p15:guide>
        <p15:guide id="171" pos="3509" userDrawn="1">
          <p15:clr>
            <a:srgbClr val="BEBEBE"/>
          </p15:clr>
        </p15:guide>
        <p15:guide id="172" pos="3592" userDrawn="1">
          <p15:clr>
            <a:srgbClr val="BEBEBE"/>
          </p15:clr>
        </p15:guide>
        <p15:guide id="173" pos="3674" userDrawn="1">
          <p15:clr>
            <a:srgbClr val="BEBEBE"/>
          </p15:clr>
        </p15:guide>
        <p15:guide id="174" pos="3757" userDrawn="1">
          <p15:clr>
            <a:srgbClr val="000000"/>
          </p15:clr>
        </p15:guide>
        <p15:guide id="175" pos="3840" userDrawn="1">
          <p15:clr>
            <a:srgbClr val="BEBEBE"/>
          </p15:clr>
        </p15:guide>
        <p15:guide id="176" pos="3922" userDrawn="1">
          <p15:clr>
            <a:srgbClr val="000000"/>
          </p15:clr>
        </p15:guide>
        <p15:guide id="177" pos="4005" userDrawn="1">
          <p15:clr>
            <a:srgbClr val="BEBEBE"/>
          </p15:clr>
        </p15:guide>
        <p15:guide id="178" pos="4087" userDrawn="1">
          <p15:clr>
            <a:srgbClr val="BEBEBE"/>
          </p15:clr>
        </p15:guide>
        <p15:guide id="179" pos="4170" userDrawn="1">
          <p15:clr>
            <a:srgbClr val="BEBEBE"/>
          </p15:clr>
        </p15:guide>
        <p15:guide id="180" pos="4252" userDrawn="1">
          <p15:clr>
            <a:srgbClr val="BEBEBE"/>
          </p15:clr>
        </p15:guide>
        <p15:guide id="181" pos="4335" userDrawn="1">
          <p15:clr>
            <a:srgbClr val="000000"/>
          </p15:clr>
        </p15:guide>
        <p15:guide id="182" pos="4418" userDrawn="1">
          <p15:clr>
            <a:srgbClr val="BEBEBE"/>
          </p15:clr>
        </p15:guide>
        <p15:guide id="183" pos="4500" userDrawn="1">
          <p15:clr>
            <a:srgbClr val="000000"/>
          </p15:clr>
        </p15:guide>
        <p15:guide id="184" pos="4583" userDrawn="1">
          <p15:clr>
            <a:srgbClr val="BEBEBE"/>
          </p15:clr>
        </p15:guide>
        <p15:guide id="185" pos="4665" userDrawn="1">
          <p15:clr>
            <a:srgbClr val="BEBEBE"/>
          </p15:clr>
        </p15:guide>
        <p15:guide id="186" pos="4748" userDrawn="1">
          <p15:clr>
            <a:srgbClr val="BEBEBE"/>
          </p15:clr>
        </p15:guide>
        <p15:guide id="187" pos="4831" userDrawn="1">
          <p15:clr>
            <a:srgbClr val="BEBEBE"/>
          </p15:clr>
        </p15:guide>
        <p15:guide id="188" pos="4913" userDrawn="1">
          <p15:clr>
            <a:srgbClr val="000000"/>
          </p15:clr>
        </p15:guide>
        <p15:guide id="189" pos="4996" userDrawn="1">
          <p15:clr>
            <a:srgbClr val="BEBEBE"/>
          </p15:clr>
        </p15:guide>
        <p15:guide id="190" pos="5078" userDrawn="1">
          <p15:clr>
            <a:srgbClr val="000000"/>
          </p15:clr>
        </p15:guide>
        <p15:guide id="191" pos="5161" userDrawn="1">
          <p15:clr>
            <a:srgbClr val="BEBEBE"/>
          </p15:clr>
        </p15:guide>
        <p15:guide id="192" pos="5244" userDrawn="1">
          <p15:clr>
            <a:srgbClr val="BEBEBE"/>
          </p15:clr>
        </p15:guide>
        <p15:guide id="193" pos="5326" userDrawn="1">
          <p15:clr>
            <a:srgbClr val="BEBEBE"/>
          </p15:clr>
        </p15:guide>
        <p15:guide id="194" pos="5409" userDrawn="1">
          <p15:clr>
            <a:srgbClr val="BEBEBE"/>
          </p15:clr>
        </p15:guide>
        <p15:guide id="195" pos="5491" userDrawn="1">
          <p15:clr>
            <a:srgbClr val="000000"/>
          </p15:clr>
        </p15:guide>
        <p15:guide id="196" pos="5574" userDrawn="1">
          <p15:clr>
            <a:srgbClr val="BEBEBE"/>
          </p15:clr>
        </p15:guide>
        <p15:guide id="197" pos="5657" userDrawn="1">
          <p15:clr>
            <a:srgbClr val="000000"/>
          </p15:clr>
        </p15:guide>
        <p15:guide id="198" pos="5739" userDrawn="1">
          <p15:clr>
            <a:srgbClr val="BEBEBE"/>
          </p15:clr>
        </p15:guide>
        <p15:guide id="199" pos="5822" userDrawn="1">
          <p15:clr>
            <a:srgbClr val="BEBEBE"/>
          </p15:clr>
        </p15:guide>
        <p15:guide id="200" pos="5904" userDrawn="1">
          <p15:clr>
            <a:srgbClr val="BEBEBE"/>
          </p15:clr>
        </p15:guide>
        <p15:guide id="201" pos="5987" userDrawn="1">
          <p15:clr>
            <a:srgbClr val="BEBEBE"/>
          </p15:clr>
        </p15:guide>
        <p15:guide id="202" pos="6070" userDrawn="1">
          <p15:clr>
            <a:srgbClr val="000000"/>
          </p15:clr>
        </p15:guide>
        <p15:guide id="203" pos="6152" userDrawn="1">
          <p15:clr>
            <a:srgbClr val="BEBEBE"/>
          </p15:clr>
        </p15:guide>
        <p15:guide id="204" pos="6235" userDrawn="1">
          <p15:clr>
            <a:srgbClr val="000000"/>
          </p15:clr>
        </p15:guide>
        <p15:guide id="205" pos="6317" userDrawn="1">
          <p15:clr>
            <a:srgbClr val="BEBEBE"/>
          </p15:clr>
        </p15:guide>
        <p15:guide id="206" pos="6400" userDrawn="1">
          <p15:clr>
            <a:srgbClr val="BEBEBE"/>
          </p15:clr>
        </p15:guide>
        <p15:guide id="207" pos="6483" userDrawn="1">
          <p15:clr>
            <a:srgbClr val="BEBEBE"/>
          </p15:clr>
        </p15:guide>
        <p15:guide id="208" pos="6565" userDrawn="1">
          <p15:clr>
            <a:srgbClr val="BEBEBE"/>
          </p15:clr>
        </p15:guide>
        <p15:guide id="209" pos="6648" userDrawn="1">
          <p15:clr>
            <a:srgbClr val="000000"/>
          </p15:clr>
        </p15:guide>
        <p15:guide id="210" pos="6730" userDrawn="1">
          <p15:clr>
            <a:srgbClr val="BEBEBE"/>
          </p15:clr>
        </p15:guide>
        <p15:guide id="211" pos="6813" userDrawn="1">
          <p15:clr>
            <a:srgbClr val="000000"/>
          </p15:clr>
        </p15:guide>
        <p15:guide id="212" pos="6896" userDrawn="1">
          <p15:clr>
            <a:srgbClr val="BEBEBE"/>
          </p15:clr>
        </p15:guide>
        <p15:guide id="213" pos="6978" userDrawn="1">
          <p15:clr>
            <a:srgbClr val="BEBEBE"/>
          </p15:clr>
        </p15:guide>
        <p15:guide id="214" pos="7061" userDrawn="1">
          <p15:clr>
            <a:srgbClr val="BEBEBE"/>
          </p15:clr>
        </p15:guide>
        <p15:guide id="215" pos="7143" userDrawn="1">
          <p15:clr>
            <a:srgbClr val="BEBEBE"/>
          </p15:clr>
        </p15:guide>
        <p15:guide id="216" pos="7226" userDrawn="1">
          <p15:clr>
            <a:srgbClr val="000000"/>
          </p15:clr>
        </p15:guide>
        <p15:guide id="217" orient="horz" pos="261" userDrawn="1">
          <p15:clr>
            <a:srgbClr val="BEBEBE"/>
          </p15:clr>
        </p15:guide>
        <p15:guide id="218" orient="horz" pos="4059" userDrawn="1">
          <p15:clr>
            <a:srgbClr val="BEBEBE"/>
          </p15:clr>
        </p15:guide>
        <p15:guide id="219" orient="horz" pos="453" userDrawn="1">
          <p15:clr>
            <a:srgbClr val="000000"/>
          </p15:clr>
        </p15:guide>
        <p15:guide id="220" orient="horz" pos="532" userDrawn="1">
          <p15:clr>
            <a:srgbClr val="BEBEBE"/>
          </p15:clr>
        </p15:guide>
        <p15:guide id="221" orient="horz" pos="612" userDrawn="1">
          <p15:clr>
            <a:srgbClr val="BEBEBE"/>
          </p15:clr>
        </p15:guide>
        <p15:guide id="222" orient="horz" pos="691" userDrawn="1">
          <p15:clr>
            <a:srgbClr val="BEBEBE"/>
          </p15:clr>
        </p15:guide>
        <p15:guide id="223" orient="horz" pos="771" userDrawn="1">
          <p15:clr>
            <a:srgbClr val="BEBEBE"/>
          </p15:clr>
        </p15:guide>
        <p15:guide id="224" orient="horz" pos="850" userDrawn="1">
          <p15:clr>
            <a:srgbClr val="BEBEBE"/>
          </p15:clr>
        </p15:guide>
        <p15:guide id="225" orient="horz" pos="929" userDrawn="1">
          <p15:clr>
            <a:srgbClr val="BEBEBE"/>
          </p15:clr>
        </p15:guide>
        <p15:guide id="226" orient="horz" pos="1009" userDrawn="1">
          <p15:clr>
            <a:srgbClr val="BEBEBE"/>
          </p15:clr>
        </p15:guide>
        <p15:guide id="227" orient="horz" pos="1088" userDrawn="1">
          <p15:clr>
            <a:srgbClr val="BEBEBE"/>
          </p15:clr>
        </p15:guide>
        <p15:guide id="228" orient="horz" pos="1167" userDrawn="1">
          <p15:clr>
            <a:srgbClr val="000000"/>
          </p15:clr>
        </p15:guide>
        <p15:guide id="229" orient="horz" pos="1247" userDrawn="1">
          <p15:clr>
            <a:srgbClr val="BEBEBE"/>
          </p15:clr>
        </p15:guide>
        <p15:guide id="230" orient="horz" pos="1326" userDrawn="1">
          <p15:clr>
            <a:srgbClr val="BEBEBE"/>
          </p15:clr>
        </p15:guide>
        <p15:guide id="231" orient="horz" pos="1405" userDrawn="1">
          <p15:clr>
            <a:srgbClr val="BEBEBE"/>
          </p15:clr>
        </p15:guide>
        <p15:guide id="232" orient="horz" pos="1485" userDrawn="1">
          <p15:clr>
            <a:srgbClr val="BEBEBE"/>
          </p15:clr>
        </p15:guide>
        <p15:guide id="233" orient="horz" pos="1564" userDrawn="1">
          <p15:clr>
            <a:srgbClr val="BEBEBE"/>
          </p15:clr>
        </p15:guide>
        <p15:guide id="234" orient="horz" pos="1644" userDrawn="1">
          <p15:clr>
            <a:srgbClr val="BEBEBE"/>
          </p15:clr>
        </p15:guide>
        <p15:guide id="235" orient="horz" pos="1723" userDrawn="1">
          <p15:clr>
            <a:srgbClr val="BEBEBE"/>
          </p15:clr>
        </p15:guide>
        <p15:guide id="236" orient="horz" pos="1802" userDrawn="1">
          <p15:clr>
            <a:srgbClr val="BEBEBE"/>
          </p15:clr>
        </p15:guide>
        <p15:guide id="237" orient="horz" pos="1882" userDrawn="1">
          <p15:clr>
            <a:srgbClr val="BEBEBE"/>
          </p15:clr>
        </p15:guide>
        <p15:guide id="238" orient="horz" pos="1961" userDrawn="1">
          <p15:clr>
            <a:srgbClr val="BEBEBE"/>
          </p15:clr>
        </p15:guide>
        <p15:guide id="239" orient="horz" pos="2040" userDrawn="1">
          <p15:clr>
            <a:srgbClr val="BEBEBE"/>
          </p15:clr>
        </p15:guide>
        <p15:guide id="240" orient="horz" pos="2120" userDrawn="1">
          <p15:clr>
            <a:srgbClr val="BEBEBE"/>
          </p15:clr>
        </p15:guide>
        <p15:guide id="241" orient="horz" pos="2199" userDrawn="1">
          <p15:clr>
            <a:srgbClr val="BEBEBE"/>
          </p15:clr>
        </p15:guide>
        <p15:guide id="242" orient="horz" pos="2279" userDrawn="1">
          <p15:clr>
            <a:srgbClr val="BEBEBE"/>
          </p15:clr>
        </p15:guide>
        <p15:guide id="243" orient="horz" pos="2358" userDrawn="1">
          <p15:clr>
            <a:srgbClr val="BEBEBE"/>
          </p15:clr>
        </p15:guide>
        <p15:guide id="244" orient="horz" pos="2437" userDrawn="1">
          <p15:clr>
            <a:srgbClr val="BEBEBE"/>
          </p15:clr>
        </p15:guide>
        <p15:guide id="245" orient="horz" pos="2517" userDrawn="1">
          <p15:clr>
            <a:srgbClr val="BEBEBE"/>
          </p15:clr>
        </p15:guide>
        <p15:guide id="246" orient="horz" pos="2596" userDrawn="1">
          <p15:clr>
            <a:srgbClr val="BEBEBE"/>
          </p15:clr>
        </p15:guide>
        <p15:guide id="247" orient="horz" pos="2675" userDrawn="1">
          <p15:clr>
            <a:srgbClr val="BEBEBE"/>
          </p15:clr>
        </p15:guide>
        <p15:guide id="248" orient="horz" pos="2755" userDrawn="1">
          <p15:clr>
            <a:srgbClr val="BEBEBE"/>
          </p15:clr>
        </p15:guide>
        <p15:guide id="249" orient="horz" pos="2834" userDrawn="1">
          <p15:clr>
            <a:srgbClr val="BEBEBE"/>
          </p15:clr>
        </p15:guide>
        <p15:guide id="250" orient="horz" pos="2914" userDrawn="1">
          <p15:clr>
            <a:srgbClr val="BEBEBE"/>
          </p15:clr>
        </p15:guide>
        <p15:guide id="251" orient="horz" pos="2993" userDrawn="1">
          <p15:clr>
            <a:srgbClr val="BEBEBE"/>
          </p15:clr>
        </p15:guide>
        <p15:guide id="252" orient="horz" pos="3072" userDrawn="1">
          <p15:clr>
            <a:srgbClr val="BEBEBE"/>
          </p15:clr>
        </p15:guide>
        <p15:guide id="253" orient="horz" pos="3152" userDrawn="1">
          <p15:clr>
            <a:srgbClr val="BEBEBE"/>
          </p15:clr>
        </p15:guide>
        <p15:guide id="254" orient="horz" pos="3231" userDrawn="1">
          <p15:clr>
            <a:srgbClr val="BEBEBE"/>
          </p15:clr>
        </p15:guide>
        <p15:guide id="255" orient="horz" pos="3310" userDrawn="1">
          <p15:clr>
            <a:srgbClr val="BEBEBE"/>
          </p15:clr>
        </p15:guide>
        <p15:guide id="256" orient="horz" pos="3390" userDrawn="1">
          <p15:clr>
            <a:srgbClr val="BEBEBE"/>
          </p15:clr>
        </p15:guide>
        <p15:guide id="257" orient="horz" pos="3469" userDrawn="1">
          <p15:clr>
            <a:srgbClr val="BEBEBE"/>
          </p15:clr>
        </p15:guide>
        <p15:guide id="258" orient="horz" pos="3548" userDrawn="1">
          <p15:clr>
            <a:srgbClr val="BEBEBE"/>
          </p15:clr>
        </p15:guide>
        <p15:guide id="259" orient="horz" pos="3628" userDrawn="1">
          <p15:clr>
            <a:srgbClr val="BEBEBE"/>
          </p15:clr>
        </p15:guide>
        <p15:guide id="260" orient="horz" pos="3707" userDrawn="1">
          <p15:clr>
            <a:srgbClr val="BEBEBE"/>
          </p15:clr>
        </p15:guide>
        <p15:guide id="261" orient="horz" pos="3787" userDrawn="1">
          <p15:clr>
            <a:srgbClr val="BEBEBE"/>
          </p15:clr>
        </p15:guide>
        <p15:guide id="262" orient="horz" pos="3866" userDrawn="1">
          <p15:clr>
            <a:srgbClr val="000000"/>
          </p15:clr>
        </p15:guide>
        <p15:guide id="263" pos="87" userDrawn="1">
          <p15:clr>
            <a:srgbClr val="BEBEBE"/>
          </p15:clr>
        </p15:guide>
        <p15:guide id="264" orient="horz" pos="91" userDrawn="1">
          <p15:clr>
            <a:srgbClr val="BEBEBE"/>
          </p15:clr>
        </p15:guide>
        <p15:guide id="265" orient="horz" pos="4231" userDrawn="1">
          <p15:clr>
            <a:srgbClr val="BEBEBE"/>
          </p15:clr>
        </p15:guide>
        <p15:guide id="266" pos="7592" userDrawn="1">
          <p15:clr>
            <a:srgbClr val="BEBEB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Ledighed maj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9EF21B-CAD0-2B01-8F2F-E203F25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725"/>
            <a:ext cx="9834562" cy="1006475"/>
          </a:xfrm>
        </p:spPr>
        <p:txBody>
          <a:bodyPr/>
          <a:lstStyle/>
          <a:p>
            <a:r>
              <a:rPr lang="da-DK" dirty="0"/>
              <a:t>Sommerdimittenderne 2020 – maj 2024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4F955E-C384-09EF-95D4-50191CB98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725119"/>
              </p:ext>
            </p:extLst>
          </p:nvPr>
        </p:nvGraphicFramePr>
        <p:xfrm>
          <a:off x="396757" y="1223962"/>
          <a:ext cx="10614789" cy="585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74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900" dirty="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 dirty="0"/>
          </a:p>
          <a:p>
            <a:r>
              <a:rPr lang="da-DK" sz="1900" dirty="0"/>
              <a:t>IDA udtrækker månedens ledighedstal omkring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 dirty="0"/>
          </a:p>
          <a:p>
            <a:r>
              <a:rPr lang="da-DK" sz="1900" dirty="0"/>
              <a:t>I denne opgørelse er der anvendt den gruppering af oplysningerne fra a-kassen som IDA har anvendt siden maj 2022.</a:t>
            </a:r>
          </a:p>
          <a:p>
            <a:pPr>
              <a:spcAft>
                <a:spcPts val="1000"/>
              </a:spcAft>
            </a:pPr>
            <a:endParaRPr lang="da-DK" sz="1900" dirty="0"/>
          </a:p>
          <a:p>
            <a:pPr>
              <a:spcAft>
                <a:spcPts val="1000"/>
              </a:spcAft>
            </a:pPr>
            <a:r>
              <a:rPr lang="da-DK" sz="1900" dirty="0"/>
              <a:t>Da A-kassen har ændret deres uddannelsesdata kan det have betydet en mindre forskydning mellem de i alt 10 grupper, som IDA afrapporterer ledighed for. IDA og a-kassen er i dialog om konsekvenserne af ændringerne. </a:t>
            </a:r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 dirty="0"/>
              <a:t>Datagrundlag</a:t>
            </a:r>
            <a:br>
              <a:rPr lang="da-DK" sz="3100" dirty="0"/>
            </a:br>
            <a:r>
              <a:rPr lang="da-DK" sz="2000" dirty="0"/>
              <a:t>Data hentet den 13 maj 2024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39" y="720725"/>
            <a:ext cx="9834562" cy="1006475"/>
          </a:xfrm>
        </p:spPr>
        <p:txBody>
          <a:bodyPr/>
          <a:lstStyle/>
          <a:p>
            <a:r>
              <a:rPr lang="da-DK" dirty="0"/>
              <a:t>De overordnede tal, maj 2024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89339" y="5673214"/>
            <a:ext cx="1132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Medlemmer af </a:t>
            </a:r>
            <a:r>
              <a:rPr lang="da-DK" sz="1600" dirty="0" err="1"/>
              <a:t>IDAs</a:t>
            </a:r>
            <a:r>
              <a:rPr lang="da-DK" sz="1600" dirty="0"/>
              <a:t> valggruppe; antal dagpengeberettigede (i alt 104.081) og bruttoledighed (i alt 2.923) – svarende til 2,8 pct.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910533"/>
              </p:ext>
            </p:extLst>
          </p:nvPr>
        </p:nvGraphicFramePr>
        <p:xfrm>
          <a:off x="408562" y="1727201"/>
          <a:ext cx="10914434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/>
              <a:t>Kvinder og mænds ledighed, maj 2024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4643"/>
              </p:ext>
            </p:extLst>
          </p:nvPr>
        </p:nvGraphicFramePr>
        <p:xfrm>
          <a:off x="433387" y="1104032"/>
          <a:ext cx="10879881" cy="48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 maj 2024</a:t>
            </a:r>
          </a:p>
          <a:p>
            <a:r>
              <a:rPr lang="da-DK" sz="1400" dirty="0"/>
              <a:t>Ingeniører under ét 2,2 pct.</a:t>
            </a:r>
          </a:p>
          <a:p>
            <a:pPr lvl="1"/>
            <a:r>
              <a:rPr lang="da-DK" sz="1400" dirty="0"/>
              <a:t>Civilingeniører, 2,2 pct.</a:t>
            </a:r>
          </a:p>
          <a:p>
            <a:pPr lvl="1"/>
            <a:r>
              <a:rPr lang="da-DK" sz="1400" dirty="0"/>
              <a:t>Diplom, teknikum og akademi 2,2 pct.</a:t>
            </a:r>
          </a:p>
          <a:p>
            <a:r>
              <a:rPr lang="da-DK" sz="1400" dirty="0"/>
              <a:t>Scient.er 4,2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2018- maj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 maj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der sket en stigning på 0,4 procentpoint ift.  maj 2023 – for scient.er er der sket et fald på  0,2  procentpoint ift.  maj 2023</a:t>
            </a:r>
          </a:p>
          <a:p>
            <a:endParaRPr lang="da-DK" sz="1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587650"/>
              </p:ext>
            </p:extLst>
          </p:nvPr>
        </p:nvGraphicFramePr>
        <p:xfrm>
          <a:off x="434181" y="1012137"/>
          <a:ext cx="9681819" cy="369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387" y="4621161"/>
            <a:ext cx="11611897" cy="14837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r>
              <a:rPr lang="da-DK" sz="5600" dirty="0"/>
              <a:t>De unges (under 1 år i kandidatalder) ledighed er meget påvirket af dimittendtidspunket og topper typisk i juli.</a:t>
            </a:r>
          </a:p>
          <a:p>
            <a:pPr marL="0" indent="0">
              <a:buNone/>
            </a:pPr>
            <a:endParaRPr lang="da-DK" sz="5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5600" dirty="0"/>
              <a:t>Kandidater </a:t>
            </a:r>
            <a:r>
              <a:rPr lang="da-DK" sz="5600" b="1" i="1" dirty="0"/>
              <a:t>med mere end 2 års kandidatalder er</a:t>
            </a:r>
            <a:r>
              <a:rPr lang="da-DK" sz="5600" dirty="0"/>
              <a:t> typisk uden sæsonudsving. Ledighed for denne gruppe er aktuelt ( maj 2024):</a:t>
            </a:r>
          </a:p>
          <a:p>
            <a:r>
              <a:rPr lang="da-DK" sz="5600" dirty="0"/>
              <a:t>1,3 pct. for ingeniører – hvilket er 0,2 procentpoint over niveauet i maj 2023</a:t>
            </a:r>
          </a:p>
          <a:p>
            <a:r>
              <a:rPr lang="da-DK" sz="5600" dirty="0"/>
              <a:t>2,9 pct. for scient.er. - hvilket er 0,5 procentpoint under niveauet i maj 2023</a:t>
            </a:r>
          </a:p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kandidatalder, 2018 - maj 2024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566110"/>
              </p:ext>
            </p:extLst>
          </p:nvPr>
        </p:nvGraphicFramePr>
        <p:xfrm>
          <a:off x="330740" y="933855"/>
          <a:ext cx="10953346" cy="386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5115121"/>
            <a:ext cx="11226082" cy="1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60+ årige ingeniører har en ledighed på 1,8 pct., mens de 35-59 åriges er 1,1 pct.</a:t>
            </a:r>
          </a:p>
          <a:p>
            <a:pPr marL="0" indent="0">
              <a:buNone/>
            </a:pPr>
            <a:r>
              <a:rPr lang="da-DK" sz="1600" dirty="0"/>
              <a:t>60+ årige scient.er har en ledighed på 1,9 pct., og de 35-59 åriges har en ledighed 2,7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378026"/>
            <a:ext cx="11323637" cy="819375"/>
          </a:xfrm>
        </p:spPr>
        <p:txBody>
          <a:bodyPr anchor="t">
            <a:normAutofit fontScale="90000"/>
          </a:bodyPr>
          <a:lstStyle/>
          <a:p>
            <a:r>
              <a:rPr lang="da-DK" sz="3100" dirty="0"/>
              <a:t>Ledighed fordelt på alder, 2018 - maj 2024</a:t>
            </a:r>
            <a:br>
              <a:rPr lang="da-DK" sz="3100" dirty="0"/>
            </a:br>
            <a:endParaRPr lang="da-DK" sz="31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963376"/>
              </p:ext>
            </p:extLst>
          </p:nvPr>
        </p:nvGraphicFramePr>
        <p:xfrm>
          <a:off x="531737" y="1627876"/>
          <a:ext cx="9821295" cy="360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A9006-0C7F-5DF1-8071-79CE18FD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Andel af bruttoledige der modtager den forhøjede sats i de første tre måneder af ledighedsperioden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025C18-539F-D035-C919-F02305E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7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EFE469E-0CE3-BED8-ABFE-00C03092BC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9279B1A-5FCC-E49F-88A4-4BB7EDEFB2E2}"/>
              </a:ext>
            </a:extLst>
          </p:cNvPr>
          <p:cNvSpPr txBox="1"/>
          <p:nvPr/>
        </p:nvSpPr>
        <p:spPr>
          <a:xfrm>
            <a:off x="993842" y="6091931"/>
            <a:ext cx="10204315" cy="3063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900" dirty="0"/>
              <a:t>Fra maj 2023 blev der åbnet for, at nogle grupper af ledige kan få en højere sats i de første tre måneder af deres ledighedsperiode. Der skelnes mellem ”almindelige ledige” og </a:t>
            </a:r>
          </a:p>
          <a:p>
            <a:pPr algn="l"/>
            <a:r>
              <a:rPr lang="da-DK" sz="900" dirty="0"/>
              <a:t>dimittender, da kravene for at </a:t>
            </a:r>
            <a:r>
              <a:rPr lang="da-DK" sz="900"/>
              <a:t>have adgang til den </a:t>
            </a:r>
            <a:r>
              <a:rPr lang="da-DK" sz="900" dirty="0"/>
              <a:t>forhøjede sats er forskellige, og da dagpengesatserne er forskellige.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F3C752-A6FD-6FCD-1E72-B3BC7AAF0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81049"/>
              </p:ext>
            </p:extLst>
          </p:nvPr>
        </p:nvGraphicFramePr>
        <p:xfrm>
          <a:off x="650244" y="2324611"/>
          <a:ext cx="5263193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6865C8-DA72-9A45-DDC5-A87201027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435901"/>
              </p:ext>
            </p:extLst>
          </p:nvPr>
        </p:nvGraphicFramePr>
        <p:xfrm>
          <a:off x="5913436" y="2324611"/>
          <a:ext cx="5353831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46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A9C32-53A0-BADF-0865-72DF8BCC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Langtidsledige som pct. af alle ledighedsberørte</a:t>
            </a:r>
            <a:br>
              <a:rPr lang="da-DK" dirty="0"/>
            </a:br>
            <a:r>
              <a:rPr lang="da-DK" sz="2000" dirty="0"/>
              <a:t>Faktiske antal langtidsledige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033377-FDD5-C1C7-7E12-1191A074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CCBD52-0335-99F0-C150-DFCD3256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8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7C0491-0BD2-A5F9-120E-48BC3564A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En langtidsledig er defineret som et ledighedsberørt medlem, der de seneste 12 måneder har været ledig i mindst 80 pct. af tiden.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32E2A9A4-D29F-9102-AB4B-293EB9C675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8788" y="449521"/>
            <a:ext cx="10139363" cy="182563"/>
          </a:xfrm>
        </p:spPr>
        <p:txBody>
          <a:bodyPr/>
          <a:lstStyle/>
          <a:p>
            <a:endParaRPr lang="da-DK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BB8CC77-D560-754D-7CEA-2CA464B79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857708"/>
              </p:ext>
            </p:extLst>
          </p:nvPr>
        </p:nvGraphicFramePr>
        <p:xfrm>
          <a:off x="381000" y="2241888"/>
          <a:ext cx="5600700" cy="363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1EE693-6584-0590-9F6C-2E572AEB0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250491"/>
              </p:ext>
            </p:extLst>
          </p:nvPr>
        </p:nvGraphicFramePr>
        <p:xfrm>
          <a:off x="6175376" y="2241888"/>
          <a:ext cx="5600699" cy="354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81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63A2-F294-E106-1E69-8727E753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Udfaldstruede og medlemmer der er faldet ud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4B16A6-3709-66B4-4103-662008E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14-06-2024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257FAF-C161-19BD-40AE-0313306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78A9230-CEA8-3E16-B96C-28FC7A1D59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C7C18F45-0554-0598-9217-A0486EAF24C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65004746"/>
              </p:ext>
            </p:extLst>
          </p:nvPr>
        </p:nvGraphicFramePr>
        <p:xfrm>
          <a:off x="707923" y="1375958"/>
          <a:ext cx="52451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60D1032D-5F0D-C0D8-ADAF-8DA36C3CB8C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963555069"/>
              </p:ext>
            </p:extLst>
          </p:nvPr>
        </p:nvGraphicFramePr>
        <p:xfrm>
          <a:off x="6238977" y="1375958"/>
          <a:ext cx="5245100" cy="42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1517437A-209B-F1D1-B4B7-D7F9D8A1751F}"/>
              </a:ext>
            </a:extLst>
          </p:cNvPr>
          <p:cNvSpPr txBox="1"/>
          <p:nvPr/>
        </p:nvSpPr>
        <p:spPr>
          <a:xfrm>
            <a:off x="817123" y="5660620"/>
            <a:ext cx="10739337" cy="10064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1200" dirty="0"/>
              <a:t>Medlemmer der er tæt på at opbruge deres dagpengeret (har mindre end to måneders dagpenge tilbage), er ”udfaldstruede” . Dem der har </a:t>
            </a:r>
          </a:p>
          <a:p>
            <a:pPr algn="l"/>
            <a:r>
              <a:rPr lang="da-DK" sz="1200" dirty="0"/>
              <a:t>opbrugt deres dagpengeret er ”faldet ud” af dagpengesystemet. I absolutte tal </a:t>
            </a:r>
            <a:r>
              <a:rPr lang="da-DK" sz="1200"/>
              <a:t>er der i maj 192 udfaldstruede og </a:t>
            </a:r>
            <a:r>
              <a:rPr lang="da-DK" sz="1200" dirty="0"/>
              <a:t>23 der faldt ud.</a:t>
            </a:r>
          </a:p>
          <a:p>
            <a:pPr algn="l"/>
            <a:r>
              <a:rPr lang="da-DK" sz="1200" dirty="0"/>
              <a:t>  </a:t>
            </a:r>
          </a:p>
          <a:p>
            <a:pPr algn="l"/>
            <a:r>
              <a:rPr lang="da-DK" sz="1200" dirty="0"/>
              <a:t>Fra 1. maj 2023 har dimittender kun ret til 12 måneders fulde dagpenge, hvorfor andelen der er udfaldstruede i denne gruppe, er steget.</a:t>
            </a:r>
          </a:p>
          <a:p>
            <a:pPr algn="l"/>
            <a:r>
              <a:rPr lang="da-DK" sz="1200" dirty="0"/>
              <a:t>Der er nu  1,9 pct. udfaldstruede blandt medlemmer med under 1 års kandidatalder.</a:t>
            </a:r>
          </a:p>
        </p:txBody>
      </p:sp>
    </p:spTree>
    <p:extLst>
      <p:ext uri="{BB962C8B-B14F-4D97-AF65-F5344CB8AC3E}">
        <p14:creationId xmlns:p14="http://schemas.microsoft.com/office/powerpoint/2010/main" val="121211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1030"/>
  <p:tag name="LANG_NAME" val="Danish"/>
  <p:tag name="MASTCOUNT" val="1"/>
  <p:tag name="DES1LAYOUTCOUNT" val="20"/>
  <p:tag name="LINGO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Office">
      <a:dk1>
        <a:srgbClr val="4F4F51"/>
      </a:dk1>
      <a:lt1>
        <a:srgbClr val="FFFFFF"/>
      </a:lt1>
      <a:dk2>
        <a:srgbClr val="212F3E"/>
      </a:dk2>
      <a:lt2>
        <a:srgbClr val="E9E9E9"/>
      </a:lt2>
      <a:accent1>
        <a:srgbClr val="4A6283"/>
      </a:accent1>
      <a:accent2>
        <a:srgbClr val="6E6A66"/>
      </a:accent2>
      <a:accent3>
        <a:srgbClr val="666F60"/>
      </a:accent3>
      <a:accent4>
        <a:srgbClr val="805668"/>
      </a:accent4>
      <a:accent5>
        <a:srgbClr val="676078"/>
      </a:accent5>
      <a:accent6>
        <a:srgbClr val="868686"/>
      </a:accent6>
      <a:hlink>
        <a:srgbClr val="6AB9EC"/>
      </a:hlink>
      <a:folHlink>
        <a:srgbClr val="BBBBBB"/>
      </a:folHlink>
    </a:clrScheme>
    <a:fontScheme name="Custom 29">
      <a:majorFont>
        <a:latin typeface="Montserrat 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Custom Color 1">
      <a:srgbClr val="6AB9EC"/>
    </a:custClr>
    <a:custClr name="Custom Color 2">
      <a:srgbClr val="D1C8B6"/>
    </a:custClr>
    <a:custClr name="Custom Color 3">
      <a:srgbClr val="B1BD50"/>
    </a:custClr>
    <a:custClr name="Custom Color 4">
      <a:srgbClr val="7BBAB3"/>
    </a:custClr>
    <a:custClr name="Custom Color 5">
      <a:srgbClr val="C83486"/>
    </a:custClr>
    <a:custClr name="Custom Color 6">
      <a:srgbClr val="AF8FBE"/>
    </a:custClr>
    <a:custClr name="Custom Color 7">
      <a:srgbClr val="E3A51A"/>
    </a:custClr>
    <a:custClr name="Custom Color 8">
      <a:srgbClr val="F6F6F6"/>
    </a:custClr>
    <a:custClr name="BLANK">
      <a:srgbClr val="FFFFFF"/>
    </a:custClr>
    <a:custClr name="BLANK">
      <a:srgbClr val="FFFFFF"/>
    </a:custClr>
    <a:custClr name="Custom Color 11">
      <a:srgbClr val="38475C"/>
    </a:custClr>
    <a:custClr name="Custom Color 12">
      <a:srgbClr val="4C4E4B"/>
    </a:custClr>
    <a:custClr name="Custom Color 13">
      <a:srgbClr val="495549"/>
    </a:custClr>
    <a:custClr name="Custom Color 14">
      <a:srgbClr val="42565B"/>
    </a:custClr>
    <a:custClr name="Custom Color 15">
      <a:srgbClr val="584150"/>
    </a:custClr>
    <a:custClr name="Custom Color 16">
      <a:srgbClr val="4C4255"/>
    </a:custClr>
    <a:custClr name="Custom Color 17">
      <a:srgbClr val="584D43"/>
    </a:custClr>
    <a:custClr name="Custom Color 18">
      <a:srgbClr val="6F6F6E"/>
    </a:custClr>
    <a:custClr name="BLANK">
      <a:srgbClr val="FFFFFF"/>
    </a:custClr>
    <a:custClr name="BLANK">
      <a:srgbClr val="FFFFFF"/>
    </a:custClr>
    <a:custClr name="Custom Color 21">
      <a:srgbClr val="5E7DA1"/>
    </a:custClr>
    <a:custClr name="Custom Color 22">
      <a:srgbClr val="6E6A67"/>
    </a:custClr>
    <a:custClr name="Custom Color 23">
      <a:srgbClr val="676F60"/>
    </a:custClr>
    <a:custClr name="Custom Color 24">
      <a:srgbClr val="5C7579"/>
    </a:custClr>
    <a:custClr name="Custom Color 25">
      <a:srgbClr val="805668"/>
    </a:custClr>
    <a:custClr name="Custom Color 26">
      <a:srgbClr val="676078"/>
    </a:custClr>
    <a:custClr name="Custom Color 27">
      <a:srgbClr val="746357"/>
    </a:custClr>
    <a:custClr name="Custom Color 28">
      <a:srgbClr val="868686"/>
    </a:custClr>
    <a:custClr name="BLANK">
      <a:srgbClr val="FFFFFF"/>
    </a:custClr>
    <a:custClr name="BLANK">
      <a:srgbClr val="FFFFFF"/>
    </a:custClr>
    <a:custClr name="Custom Color 31">
      <a:srgbClr val="85A4C5"/>
    </a:custClr>
    <a:custClr name="Custom Color 32">
      <a:srgbClr val="A6A19D"/>
    </a:custClr>
    <a:custClr name="Custom Color 33">
      <a:srgbClr val="A0AA91"/>
    </a:custClr>
    <a:custClr name="Custom Color 34">
      <a:srgbClr val="85A9B0"/>
    </a:custClr>
    <a:custClr name="Custom Color 35">
      <a:srgbClr val="B88C9E"/>
    </a:custClr>
    <a:custClr name="Custom Color 36">
      <a:srgbClr val="9F8EA6"/>
    </a:custClr>
    <a:custClr name="Custom Color 37">
      <a:srgbClr val="B7A391"/>
    </a:custClr>
    <a:custClr name="Custom Color 38">
      <a:srgbClr val="BBBBBB"/>
    </a:custClr>
    <a:custClr name="BLANK">
      <a:srgbClr val="FFFFFF"/>
    </a:custClr>
    <a:custClr name="BLANK">
      <a:srgbClr val="FFFFFF"/>
    </a:custClr>
    <a:custClr name="Custom Color 41">
      <a:srgbClr val="C1D6E9"/>
    </a:custClr>
    <a:custClr name="Custom Color 42">
      <a:srgbClr val="DCD6D1"/>
    </a:custClr>
    <a:custClr name="Custom Color 43">
      <a:srgbClr val="D1DAC5"/>
    </a:custClr>
    <a:custClr name="Custom Color 44">
      <a:srgbClr val="BBD7D9"/>
    </a:custClr>
    <a:custClr name="Custom Color 45">
      <a:srgbClr val="E1C1CD"/>
    </a:custClr>
    <a:custClr name="Custom Color 46">
      <a:srgbClr val="D6CAD2"/>
    </a:custClr>
    <a:custClr name="Custom Color 47">
      <a:srgbClr val="EDE3CF"/>
    </a:custClr>
    <a:custClr name="Custom Color 48">
      <a:srgbClr val="E2E2E2"/>
    </a:custClr>
  </a:custClrLst>
  <a:extLst>
    <a:ext uri="{05A4C25C-085E-4340-85A3-A5531E510DB2}">
      <thm15:themeFamily xmlns:thm15="http://schemas.microsoft.com/office/thememl/2012/main" name="IDA PowerPoint 2023.potx" id="{A084FBAC-6949-42B0-A709-62EA6AB73EA0}" vid="{1A68AD37-257D-4F3D-BA48-88A79B8A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  <dato xmlns="4ed51042-8f70-4ee5-b78e-09244b73d626" xsi:nil="true"/>
    <SharedWithUsers xmlns="1605abb2-17eb-4460-93a0-4b01ca7ad98f">
      <UserInfo>
        <DisplayName>Finn Tidemand</DisplayName>
        <AccountId>12</AccountId>
        <AccountType/>
      </UserInfo>
      <UserInfo>
        <DisplayName>Thora Liv Højmark Bremholm</DisplayName>
        <AccountId>1519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20" ma:contentTypeDescription="Create a new document." ma:contentTypeScope="" ma:versionID="9648c96b7e6517b65c8e41d15fb8ca1c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cbf9d1c75de6a5b14272d663e9ee4c9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2C656-96DB-4B36-AFCF-E18EC6ABA683}">
  <ds:schemaRefs>
    <ds:schemaRef ds:uri="1605abb2-17eb-4460-93a0-4b01ca7ad98f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ed51042-8f70-4ee5-b78e-09244b73d62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C3091B-BA01-4215-B38E-B7E09D25D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FD63A-84EB-4E11-B60B-E39E78CDA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1042-8f70-4ee5-b78e-09244b73d626"/>
    <ds:schemaRef ds:uri="1605abb2-17eb-4460-93a0-4b01ca7ad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IDA PowerPoint 2023</Template>
  <TotalTime>2137</TotalTime>
  <Words>675</Words>
  <Application>Microsoft Office PowerPoint</Application>
  <PresentationFormat>Widescreen</PresentationFormat>
  <Paragraphs>96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Montserrat Bold</vt:lpstr>
      <vt:lpstr>Montserrat Medium</vt:lpstr>
      <vt:lpstr>Montserrat regular</vt:lpstr>
      <vt:lpstr>Arial</vt:lpstr>
      <vt:lpstr>Office-tema</vt:lpstr>
      <vt:lpstr>Ledighed maj 2024</vt:lpstr>
      <vt:lpstr>De overordnede tal, maj 2024 </vt:lpstr>
      <vt:lpstr>Kvinder og mænds ledighed, maj 2024</vt:lpstr>
      <vt:lpstr>Ledighed, ingeniører og scient.er, 2018- maj 2024</vt:lpstr>
      <vt:lpstr>Ledighed, kandidatalder, 2018 - maj 2024</vt:lpstr>
      <vt:lpstr>Ledighed fordelt på alder, 2018 - maj 2024 </vt:lpstr>
      <vt:lpstr>Andel af bruttoledige der modtager den forhøjede sats i de første tre måneder af ledighedsperioden</vt:lpstr>
      <vt:lpstr>Langtidsledige som pct. af alle ledighedsberørte Faktiske antal langtidsledige</vt:lpstr>
      <vt:lpstr>Udfaldstruede og medlemmer der er faldet ud</vt:lpstr>
      <vt:lpstr>Sommerdimittenderne 2020 – maj 2024</vt:lpstr>
      <vt:lpstr>Datagrundlag Data hentet den 13 maj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Ledighed marts 2024</dc:title>
  <dc:creator>Thora Liv Højmark Bremholm</dc:creator>
  <cp:lastModifiedBy>Katrine Tidemand</cp:lastModifiedBy>
  <cp:revision>4</cp:revision>
  <cp:lastPrinted>2024-04-16T12:19:30Z</cp:lastPrinted>
  <dcterms:created xsi:type="dcterms:W3CDTF">2024-04-16T07:15:08Z</dcterms:created>
  <dcterms:modified xsi:type="dcterms:W3CDTF">2024-06-14T12:45:40Z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0x0101004713767AD875C54490CADE0FF4C8913A</vt:lpwstr>
  </property>
  <property fmtid="{D5CDD505-2E9C-101B-9397-08002B2CF9AE}" pid="3" name="MediaServiceImageTags">
    <vt:lpwstr/>
  </property>
</Properties>
</file>