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heme/theme2.xml" ContentType="application/vnd.openxmlformats-officedocument.theme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heme/theme3.xml" ContentType="application/vnd.openxmlformats-officedocument.theme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1" r:id="rId4"/>
  </p:sldMasterIdLst>
  <p:notesMasterIdLst>
    <p:notesMasterId r:id="rId16"/>
  </p:notesMasterIdLst>
  <p:handoutMasterIdLst>
    <p:handoutMasterId r:id="rId17"/>
  </p:handoutMasterIdLst>
  <p:sldIdLst>
    <p:sldId id="300" r:id="rId5"/>
    <p:sldId id="305" r:id="rId6"/>
    <p:sldId id="306" r:id="rId7"/>
    <p:sldId id="286" r:id="rId8"/>
    <p:sldId id="311" r:id="rId9"/>
    <p:sldId id="301" r:id="rId10"/>
    <p:sldId id="302" r:id="rId11"/>
    <p:sldId id="308" r:id="rId12"/>
    <p:sldId id="310" r:id="rId13"/>
    <p:sldId id="312" r:id="rId14"/>
    <p:sldId id="304" r:id="rId15"/>
  </p:sldIdLst>
  <p:sldSz cx="12192000" cy="6858000"/>
  <p:notesSz cx="6794500" cy="9931400"/>
  <p:embeddedFontLst>
    <p:embeddedFont>
      <p:font typeface="Montserrat Bold" panose="00000800000000000000" pitchFamily="2" charset="0"/>
      <p:bold r:id="rId18"/>
    </p:embeddedFont>
    <p:embeddedFont>
      <p:font typeface="Montserrat Medium" panose="00000600000000000000" pitchFamily="2" charset="0"/>
      <p:regular r:id="rId19"/>
      <p:italic r:id="rId20"/>
    </p:embeddedFont>
    <p:embeddedFont>
      <p:font typeface="Montserrat regular" panose="00000500000000000000" pitchFamily="2" charset="0"/>
      <p:regular r:id="rId21"/>
    </p:embeddedFont>
  </p:embeddedFontLst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Guide" id="{761AF6CD-A3B9-4332-90F4-6D97788A6CF1}">
          <p14:sldIdLst/>
        </p14:section>
        <p14:section name="Standard sektion" id="{A8468C8C-CE4D-413B-875D-5A4353320C06}">
          <p14:sldIdLst/>
        </p14:section>
        <p14:section name="tools" id="{49EBDCB7-E657-450E-B9E3-64288DF76580}">
          <p14:sldIdLst/>
        </p14:section>
        <p14:section name="Eksempler" id="{089E228D-B339-4119-A15E-2BC2647D7E1C}">
          <p14:sldIdLst>
            <p14:sldId id="300"/>
            <p14:sldId id="305"/>
            <p14:sldId id="306"/>
            <p14:sldId id="286"/>
            <p14:sldId id="311"/>
            <p14:sldId id="301"/>
            <p14:sldId id="302"/>
            <p14:sldId id="308"/>
            <p14:sldId id="310"/>
            <p14:sldId id="312"/>
            <p14:sldId id="304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A2D1523-35AB-876B-DDC7-768AC3967519}" name="Lars Chrois" initials="LC" userId="S::lc@prsnt.dk::0d5694f9-aae2-45f6-b917-66606c9d227d" providerId="AD"/>
  <p188:author id="{336257E7-1DC5-9890-A8A8-0E5642245B78}" name="Sarah Christensen" initials="SC" userId="S::sac@ida.dk::e0f1ae89-826a-4aa8-8efc-05901091e90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7A3BF"/>
    <a:srgbClr val="507196"/>
    <a:srgbClr val="7F3D56"/>
    <a:srgbClr val="A14D6D"/>
    <a:srgbClr val="879CBB"/>
    <a:srgbClr val="6480A8"/>
    <a:srgbClr val="E1C1CD"/>
    <a:srgbClr val="384A62"/>
    <a:srgbClr val="4A6283"/>
    <a:srgbClr val="CFCF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C96CBA-C5A6-4897-9174-7832B2245922}" v="47" dt="2024-12-18T13:10:13.14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26" autoAdjust="0"/>
    <p:restoredTop sz="97333" autoAdjust="0"/>
  </p:normalViewPr>
  <p:slideViewPr>
    <p:cSldViewPr snapToGrid="0" showGuides="1">
      <p:cViewPr varScale="1">
        <p:scale>
          <a:sx n="63" d="100"/>
          <a:sy n="63" d="100"/>
        </p:scale>
        <p:origin x="60" y="112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118" d="100"/>
          <a:sy n="118" d="100"/>
        </p:scale>
        <p:origin x="4236" y="8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1.fntdata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font" Target="fonts/font4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font" Target="fonts/font2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gs" Target="tags/tag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inn Tidemand" userId="ce61e568-33fe-44bf-ab74-8adc08e8b158" providerId="ADAL" clId="{74480515-A210-4F54-85B6-4DD85D3468A3}"/>
    <pc:docChg chg="custSel modSld">
      <pc:chgData name="Finn Tidemand" userId="ce61e568-33fe-44bf-ab74-8adc08e8b158" providerId="ADAL" clId="{74480515-A210-4F54-85B6-4DD85D3468A3}" dt="2024-10-16T07:47:56.330" v="87" actId="27918"/>
      <pc:docMkLst>
        <pc:docMk/>
      </pc:docMkLst>
      <pc:sldChg chg="modSp mod">
        <pc:chgData name="Finn Tidemand" userId="ce61e568-33fe-44bf-ab74-8adc08e8b158" providerId="ADAL" clId="{74480515-A210-4F54-85B6-4DD85D3468A3}" dt="2024-10-15T13:27:40.956" v="75" actId="6549"/>
        <pc:sldMkLst>
          <pc:docMk/>
          <pc:sldMk cId="1471150840" sldId="301"/>
        </pc:sldMkLst>
        <pc:spChg chg="mod">
          <ac:chgData name="Finn Tidemand" userId="ce61e568-33fe-44bf-ab74-8adc08e8b158" providerId="ADAL" clId="{74480515-A210-4F54-85B6-4DD85D3468A3}" dt="2024-10-15T13:27:40.956" v="75" actId="6549"/>
          <ac:spMkLst>
            <pc:docMk/>
            <pc:sldMk cId="1471150840" sldId="301"/>
            <ac:spMk id="11" creationId="{BE9BB74F-1C36-4AB1-81B8-1A64C5A021D5}"/>
          </ac:spMkLst>
        </pc:spChg>
      </pc:sldChg>
      <pc:sldChg chg="mod">
        <pc:chgData name="Finn Tidemand" userId="ce61e568-33fe-44bf-ab74-8adc08e8b158" providerId="ADAL" clId="{74480515-A210-4F54-85B6-4DD85D3468A3}" dt="2024-10-16T07:47:56.330" v="87" actId="27918"/>
        <pc:sldMkLst>
          <pc:docMk/>
          <pc:sldMk cId="1885740069" sldId="307"/>
        </pc:sldMkLst>
      </pc:sldChg>
      <pc:sldChg chg="modSp mod">
        <pc:chgData name="Finn Tidemand" userId="ce61e568-33fe-44bf-ab74-8adc08e8b158" providerId="ADAL" clId="{74480515-A210-4F54-85B6-4DD85D3468A3}" dt="2024-10-15T13:26:00.913" v="67" actId="6549"/>
        <pc:sldMkLst>
          <pc:docMk/>
          <pc:sldMk cId="121211456" sldId="310"/>
        </pc:sldMkLst>
        <pc:spChg chg="mod">
          <ac:chgData name="Finn Tidemand" userId="ce61e568-33fe-44bf-ab74-8adc08e8b158" providerId="ADAL" clId="{74480515-A210-4F54-85B6-4DD85D3468A3}" dt="2024-10-15T13:26:00.913" v="67" actId="6549"/>
          <ac:spMkLst>
            <pc:docMk/>
            <pc:sldMk cId="121211456" sldId="310"/>
            <ac:spMk id="10" creationId="{1517437A-209B-F1D1-B4B7-D7F9D8A1751F}"/>
          </ac:spMkLst>
        </pc:spChg>
      </pc:sldChg>
    </pc:docChg>
  </pc:docChgLst>
  <pc:docChgLst>
    <pc:chgData name="Thora Liv Højmark Bremholm" userId="b122ccc3-d74a-463e-a71d-5480e92ab84f" providerId="ADAL" clId="{53C96CBA-C5A6-4897-9174-7832B2245922}"/>
    <pc:docChg chg="undo custSel modSld">
      <pc:chgData name="Thora Liv Højmark Bremholm" userId="b122ccc3-d74a-463e-a71d-5480e92ab84f" providerId="ADAL" clId="{53C96CBA-C5A6-4897-9174-7832B2245922}" dt="2024-12-18T13:21:01.621" v="323" actId="27918"/>
      <pc:docMkLst>
        <pc:docMk/>
      </pc:docMkLst>
      <pc:sldChg chg="modSp mod">
        <pc:chgData name="Thora Liv Højmark Bremholm" userId="b122ccc3-d74a-463e-a71d-5480e92ab84f" providerId="ADAL" clId="{53C96CBA-C5A6-4897-9174-7832B2245922}" dt="2024-12-18T13:20:20.042" v="322" actId="20577"/>
        <pc:sldMkLst>
          <pc:docMk/>
          <pc:sldMk cId="2286193213" sldId="286"/>
        </pc:sldMkLst>
        <pc:spChg chg="mod">
          <ac:chgData name="Thora Liv Højmark Bremholm" userId="b122ccc3-d74a-463e-a71d-5480e92ab84f" providerId="ADAL" clId="{53C96CBA-C5A6-4897-9174-7832B2245922}" dt="2024-12-18T12:25:59.918" v="103" actId="20577"/>
          <ac:spMkLst>
            <pc:docMk/>
            <pc:sldMk cId="2286193213" sldId="286"/>
            <ac:spMk id="3" creationId="{D530D4E6-701E-4917-9C8B-38C9A391CECB}"/>
          </ac:spMkLst>
        </pc:spChg>
        <pc:spChg chg="mod">
          <ac:chgData name="Thora Liv Højmark Bremholm" userId="b122ccc3-d74a-463e-a71d-5480e92ab84f" providerId="ADAL" clId="{53C96CBA-C5A6-4897-9174-7832B2245922}" dt="2024-12-18T12:25:50.068" v="95" actId="20577"/>
          <ac:spMkLst>
            <pc:docMk/>
            <pc:sldMk cId="2286193213" sldId="286"/>
            <ac:spMk id="4" creationId="{8F3EEA0A-C7D9-424B-DA14-B4C5ADB49E75}"/>
          </ac:spMkLst>
        </pc:spChg>
        <pc:spChg chg="mod">
          <ac:chgData name="Thora Liv Højmark Bremholm" userId="b122ccc3-d74a-463e-a71d-5480e92ab84f" providerId="ADAL" clId="{53C96CBA-C5A6-4897-9174-7832B2245922}" dt="2024-12-18T13:20:20.042" v="322" actId="20577"/>
          <ac:spMkLst>
            <pc:docMk/>
            <pc:sldMk cId="2286193213" sldId="286"/>
            <ac:spMk id="13" creationId="{7DA7E16B-CEB4-4D41-A6AE-D6C585A63C59}"/>
          </ac:spMkLst>
        </pc:spChg>
        <pc:graphicFrameChg chg="mod">
          <ac:chgData name="Thora Liv Højmark Bremholm" userId="b122ccc3-d74a-463e-a71d-5480e92ab84f" providerId="ADAL" clId="{53C96CBA-C5A6-4897-9174-7832B2245922}" dt="2024-12-18T12:20:24.642" v="54" actId="27636"/>
          <ac:graphicFrameMkLst>
            <pc:docMk/>
            <pc:sldMk cId="2286193213" sldId="286"/>
            <ac:graphicFrameMk id="2" creationId="{A3660755-493E-4D43-800B-6BCD93D1BA06}"/>
          </ac:graphicFrameMkLst>
        </pc:graphicFrameChg>
      </pc:sldChg>
      <pc:sldChg chg="modSp mod">
        <pc:chgData name="Thora Liv Højmark Bremholm" userId="b122ccc3-d74a-463e-a71d-5480e92ab84f" providerId="ADAL" clId="{53C96CBA-C5A6-4897-9174-7832B2245922}" dt="2024-12-18T12:15:05.829" v="14" actId="20577"/>
        <pc:sldMkLst>
          <pc:docMk/>
          <pc:sldMk cId="3514897669" sldId="300"/>
        </pc:sldMkLst>
        <pc:spChg chg="mod">
          <ac:chgData name="Thora Liv Højmark Bremholm" userId="b122ccc3-d74a-463e-a71d-5480e92ab84f" providerId="ADAL" clId="{53C96CBA-C5A6-4897-9174-7832B2245922}" dt="2024-12-18T12:15:05.829" v="14" actId="20577"/>
          <ac:spMkLst>
            <pc:docMk/>
            <pc:sldMk cId="3514897669" sldId="300"/>
            <ac:spMk id="2" creationId="{50009BCB-9EC5-4827-9482-BBDEE4B0DE4A}"/>
          </ac:spMkLst>
        </pc:spChg>
      </pc:sldChg>
      <pc:sldChg chg="modSp mod">
        <pc:chgData name="Thora Liv Højmark Bremholm" userId="b122ccc3-d74a-463e-a71d-5480e92ab84f" providerId="ADAL" clId="{53C96CBA-C5A6-4897-9174-7832B2245922}" dt="2024-12-18T12:33:08.272" v="183" actId="20577"/>
        <pc:sldMkLst>
          <pc:docMk/>
          <pc:sldMk cId="1471150840" sldId="301"/>
        </pc:sldMkLst>
        <pc:spChg chg="mod">
          <ac:chgData name="Thora Liv Højmark Bremholm" userId="b122ccc3-d74a-463e-a71d-5480e92ab84f" providerId="ADAL" clId="{53C96CBA-C5A6-4897-9174-7832B2245922}" dt="2024-12-18T12:33:01.096" v="175" actId="313"/>
          <ac:spMkLst>
            <pc:docMk/>
            <pc:sldMk cId="1471150840" sldId="301"/>
            <ac:spMk id="11" creationId="{BE9BB74F-1C36-4AB1-81B8-1A64C5A021D5}"/>
          </ac:spMkLst>
        </pc:spChg>
        <pc:spChg chg="mod">
          <ac:chgData name="Thora Liv Højmark Bremholm" userId="b122ccc3-d74a-463e-a71d-5480e92ab84f" providerId="ADAL" clId="{53C96CBA-C5A6-4897-9174-7832B2245922}" dt="2024-12-18T12:33:08.272" v="183" actId="20577"/>
          <ac:spMkLst>
            <pc:docMk/>
            <pc:sldMk cId="1471150840" sldId="301"/>
            <ac:spMk id="13" creationId="{78974801-96B3-40E7-8EF9-0514872222ED}"/>
          </ac:spMkLst>
        </pc:spChg>
      </pc:sldChg>
      <pc:sldChg chg="addSp delSp modSp mod">
        <pc:chgData name="Thora Liv Højmark Bremholm" userId="b122ccc3-d74a-463e-a71d-5480e92ab84f" providerId="ADAL" clId="{53C96CBA-C5A6-4897-9174-7832B2245922}" dt="2024-12-18T12:39:16.824" v="225" actId="20577"/>
        <pc:sldMkLst>
          <pc:docMk/>
          <pc:sldMk cId="3547268265" sldId="302"/>
        </pc:sldMkLst>
        <pc:spChg chg="mod">
          <ac:chgData name="Thora Liv Højmark Bremholm" userId="b122ccc3-d74a-463e-a71d-5480e92ab84f" providerId="ADAL" clId="{53C96CBA-C5A6-4897-9174-7832B2245922}" dt="2024-12-18T12:39:16.824" v="225" actId="20577"/>
          <ac:spMkLst>
            <pc:docMk/>
            <pc:sldMk cId="3547268265" sldId="302"/>
            <ac:spMk id="10" creationId="{4A1CF272-D2B4-4420-BDD6-AF3DE3CB47AC}"/>
          </ac:spMkLst>
        </pc:spChg>
        <pc:spChg chg="mod">
          <ac:chgData name="Thora Liv Højmark Bremholm" userId="b122ccc3-d74a-463e-a71d-5480e92ab84f" providerId="ADAL" clId="{53C96CBA-C5A6-4897-9174-7832B2245922}" dt="2024-12-18T12:33:29.156" v="191" actId="20577"/>
          <ac:spMkLst>
            <pc:docMk/>
            <pc:sldMk cId="3547268265" sldId="302"/>
            <ac:spMk id="12" creationId="{E1DCB969-A44D-4B4D-88D9-4E2BA79BC5E2}"/>
          </ac:spMkLst>
        </pc:spChg>
        <pc:graphicFrameChg chg="add mod">
          <ac:chgData name="Thora Liv Højmark Bremholm" userId="b122ccc3-d74a-463e-a71d-5480e92ab84f" providerId="ADAL" clId="{53C96CBA-C5A6-4897-9174-7832B2245922}" dt="2024-12-18T12:38:31.657" v="217" actId="692"/>
          <ac:graphicFrameMkLst>
            <pc:docMk/>
            <pc:sldMk cId="3547268265" sldId="302"/>
            <ac:graphicFrameMk id="2" creationId="{AC6FDC2F-7DC6-4E21-9090-AF3AF4B506A6}"/>
          </ac:graphicFrameMkLst>
        </pc:graphicFrameChg>
        <pc:graphicFrameChg chg="del mod">
          <ac:chgData name="Thora Liv Højmark Bremholm" userId="b122ccc3-d74a-463e-a71d-5480e92ab84f" providerId="ADAL" clId="{53C96CBA-C5A6-4897-9174-7832B2245922}" dt="2024-12-18T12:36:09.567" v="195" actId="478"/>
          <ac:graphicFrameMkLst>
            <pc:docMk/>
            <pc:sldMk cId="3547268265" sldId="302"/>
            <ac:graphicFrameMk id="3" creationId="{AC6FDC2F-7DC6-4E21-9090-AF3AF4B506A6}"/>
          </ac:graphicFrameMkLst>
        </pc:graphicFrameChg>
      </pc:sldChg>
      <pc:sldChg chg="modSp mod">
        <pc:chgData name="Thora Liv Højmark Bremholm" userId="b122ccc3-d74a-463e-a71d-5480e92ab84f" providerId="ADAL" clId="{53C96CBA-C5A6-4897-9174-7832B2245922}" dt="2024-12-18T13:12:52.375" v="289" actId="20577"/>
        <pc:sldMkLst>
          <pc:docMk/>
          <pc:sldMk cId="4156633748" sldId="304"/>
        </pc:sldMkLst>
        <pc:spChg chg="mod">
          <ac:chgData name="Thora Liv Højmark Bremholm" userId="b122ccc3-d74a-463e-a71d-5480e92ab84f" providerId="ADAL" clId="{53C96CBA-C5A6-4897-9174-7832B2245922}" dt="2024-12-18T13:12:52.375" v="289" actId="20577"/>
          <ac:spMkLst>
            <pc:docMk/>
            <pc:sldMk cId="4156633748" sldId="304"/>
            <ac:spMk id="4" creationId="{F03D31A7-2052-4B8A-B062-962E8F2D8FE5}"/>
          </ac:spMkLst>
        </pc:spChg>
      </pc:sldChg>
      <pc:sldChg chg="modSp mod">
        <pc:chgData name="Thora Liv Højmark Bremholm" userId="b122ccc3-d74a-463e-a71d-5480e92ab84f" providerId="ADAL" clId="{53C96CBA-C5A6-4897-9174-7832B2245922}" dt="2024-12-18T12:17:50.604" v="39" actId="20577"/>
        <pc:sldMkLst>
          <pc:docMk/>
          <pc:sldMk cId="682377734" sldId="305"/>
        </pc:sldMkLst>
        <pc:spChg chg="mod">
          <ac:chgData name="Thora Liv Højmark Bremholm" userId="b122ccc3-d74a-463e-a71d-5480e92ab84f" providerId="ADAL" clId="{53C96CBA-C5A6-4897-9174-7832B2245922}" dt="2024-12-18T12:15:18.978" v="28" actId="20577"/>
          <ac:spMkLst>
            <pc:docMk/>
            <pc:sldMk cId="682377734" sldId="305"/>
            <ac:spMk id="5" creationId="{7D90DCF1-BB2B-4653-B99F-4D892191FC3E}"/>
          </ac:spMkLst>
        </pc:spChg>
        <pc:spChg chg="mod">
          <ac:chgData name="Thora Liv Højmark Bremholm" userId="b122ccc3-d74a-463e-a71d-5480e92ab84f" providerId="ADAL" clId="{53C96CBA-C5A6-4897-9174-7832B2245922}" dt="2024-12-18T12:17:50.604" v="39" actId="20577"/>
          <ac:spMkLst>
            <pc:docMk/>
            <pc:sldMk cId="682377734" sldId="305"/>
            <ac:spMk id="13" creationId="{97D5B474-C1A7-4D88-A30F-3EBDB2FDB947}"/>
          </ac:spMkLst>
        </pc:spChg>
      </pc:sldChg>
      <pc:sldChg chg="modSp mod">
        <pc:chgData name="Thora Liv Højmark Bremholm" userId="b122ccc3-d74a-463e-a71d-5480e92ab84f" providerId="ADAL" clId="{53C96CBA-C5A6-4897-9174-7832B2245922}" dt="2024-12-18T12:18:37.763" v="50" actId="27918"/>
        <pc:sldMkLst>
          <pc:docMk/>
          <pc:sldMk cId="3609961144" sldId="306"/>
        </pc:sldMkLst>
        <pc:spChg chg="mod">
          <ac:chgData name="Thora Liv Højmark Bremholm" userId="b122ccc3-d74a-463e-a71d-5480e92ab84f" providerId="ADAL" clId="{53C96CBA-C5A6-4897-9174-7832B2245922}" dt="2024-12-18T12:18:01.064" v="47" actId="20577"/>
          <ac:spMkLst>
            <pc:docMk/>
            <pc:sldMk cId="3609961144" sldId="306"/>
            <ac:spMk id="3" creationId="{F93EE474-A971-43F2-AC45-772ADB256FA4}"/>
          </ac:spMkLst>
        </pc:spChg>
      </pc:sldChg>
      <pc:sldChg chg="mod">
        <pc:chgData name="Thora Liv Højmark Bremholm" userId="b122ccc3-d74a-463e-a71d-5480e92ab84f" providerId="ADAL" clId="{53C96CBA-C5A6-4897-9174-7832B2245922}" dt="2024-12-18T12:42:51.912" v="233" actId="27918"/>
        <pc:sldMkLst>
          <pc:docMk/>
          <pc:sldMk cId="1854460738" sldId="308"/>
        </pc:sldMkLst>
      </pc:sldChg>
      <pc:sldChg chg="modSp mod">
        <pc:chgData name="Thora Liv Højmark Bremholm" userId="b122ccc3-d74a-463e-a71d-5480e92ab84f" providerId="ADAL" clId="{53C96CBA-C5A6-4897-9174-7832B2245922}" dt="2024-12-18T12:54:14.776" v="258" actId="20577"/>
        <pc:sldMkLst>
          <pc:docMk/>
          <pc:sldMk cId="121211456" sldId="310"/>
        </pc:sldMkLst>
        <pc:spChg chg="mod">
          <ac:chgData name="Thora Liv Højmark Bremholm" userId="b122ccc3-d74a-463e-a71d-5480e92ab84f" providerId="ADAL" clId="{53C96CBA-C5A6-4897-9174-7832B2245922}" dt="2024-12-18T12:54:14.776" v="258" actId="20577"/>
          <ac:spMkLst>
            <pc:docMk/>
            <pc:sldMk cId="121211456" sldId="310"/>
            <ac:spMk id="10" creationId="{1517437A-209B-F1D1-B4B7-D7F9D8A1751F}"/>
          </ac:spMkLst>
        </pc:spChg>
      </pc:sldChg>
      <pc:sldChg chg="modSp mod">
        <pc:chgData name="Thora Liv Højmark Bremholm" userId="b122ccc3-d74a-463e-a71d-5480e92ab84f" providerId="ADAL" clId="{53C96CBA-C5A6-4897-9174-7832B2245922}" dt="2024-12-18T13:21:01.621" v="323" actId="27918"/>
        <pc:sldMkLst>
          <pc:docMk/>
          <pc:sldMk cId="854773708" sldId="311"/>
        </pc:sldMkLst>
        <pc:spChg chg="mod">
          <ac:chgData name="Thora Liv Højmark Bremholm" userId="b122ccc3-d74a-463e-a71d-5480e92ab84f" providerId="ADAL" clId="{53C96CBA-C5A6-4897-9174-7832B2245922}" dt="2024-12-18T12:28:17.950" v="130" actId="20577"/>
          <ac:spMkLst>
            <pc:docMk/>
            <pc:sldMk cId="854773708" sldId="311"/>
            <ac:spMk id="3" creationId="{D530D4E6-701E-4917-9C8B-38C9A391CECB}"/>
          </ac:spMkLst>
        </pc:spChg>
        <pc:spChg chg="mod">
          <ac:chgData name="Thora Liv Højmark Bremholm" userId="b122ccc3-d74a-463e-a71d-5480e92ab84f" providerId="ADAL" clId="{53C96CBA-C5A6-4897-9174-7832B2245922}" dt="2024-12-18T13:13:43.832" v="320" actId="20577"/>
          <ac:spMkLst>
            <pc:docMk/>
            <pc:sldMk cId="854773708" sldId="311"/>
            <ac:spMk id="4" creationId="{8F3EEA0A-C7D9-424B-DA14-B4C5ADB49E75}"/>
          </ac:spMkLst>
        </pc:spChg>
        <pc:spChg chg="mod">
          <ac:chgData name="Thora Liv Højmark Bremholm" userId="b122ccc3-d74a-463e-a71d-5480e92ab84f" providerId="ADAL" clId="{53C96CBA-C5A6-4897-9174-7832B2245922}" dt="2024-12-18T12:28:01.879" v="120" actId="20577"/>
          <ac:spMkLst>
            <pc:docMk/>
            <pc:sldMk cId="854773708" sldId="311"/>
            <ac:spMk id="13" creationId="{7DA7E16B-CEB4-4D41-A6AE-D6C585A63C59}"/>
          </ac:spMkLst>
        </pc:spChg>
      </pc:sldChg>
      <pc:sldChg chg="addSp delSp modSp mod">
        <pc:chgData name="Thora Liv Højmark Bremholm" userId="b122ccc3-d74a-463e-a71d-5480e92ab84f" providerId="ADAL" clId="{53C96CBA-C5A6-4897-9174-7832B2245922}" dt="2024-12-18T13:10:13.146" v="279" actId="692"/>
        <pc:sldMkLst>
          <pc:docMk/>
          <pc:sldMk cId="3071797891" sldId="312"/>
        </pc:sldMkLst>
        <pc:graphicFrameChg chg="del">
          <ac:chgData name="Thora Liv Højmark Bremholm" userId="b122ccc3-d74a-463e-a71d-5480e92ab84f" providerId="ADAL" clId="{53C96CBA-C5A6-4897-9174-7832B2245922}" dt="2024-12-18T13:08:14.488" v="259" actId="478"/>
          <ac:graphicFrameMkLst>
            <pc:docMk/>
            <pc:sldMk cId="3071797891" sldId="312"/>
            <ac:graphicFrameMk id="2" creationId="{1E4427FD-A554-AF7A-9FD3-0797080FD1FC}"/>
          </ac:graphicFrameMkLst>
        </pc:graphicFrameChg>
        <pc:graphicFrameChg chg="add mod">
          <ac:chgData name="Thora Liv Højmark Bremholm" userId="b122ccc3-d74a-463e-a71d-5480e92ab84f" providerId="ADAL" clId="{53C96CBA-C5A6-4897-9174-7832B2245922}" dt="2024-12-18T13:10:13.146" v="279" actId="692"/>
          <ac:graphicFrameMkLst>
            <pc:docMk/>
            <pc:sldMk cId="3071797891" sldId="312"/>
            <ac:graphicFrameMk id="3" creationId="{1E4427FD-A554-AF7A-9FD3-0797080FD1FC}"/>
          </ac:graphicFrameMkLst>
        </pc:graphicFrameChg>
      </pc:sldChg>
    </pc:docChg>
  </pc:docChgLst>
  <pc:docChgLst>
    <pc:chgData name="Thora Liv Højmark Bremholm" userId="b122ccc3-d74a-463e-a71d-5480e92ab84f" providerId="ADAL" clId="{579370EC-789B-49C6-9FF2-77F1A1400CAB}"/>
    <pc:docChg chg="custSel modSld">
      <pc:chgData name="Thora Liv Højmark Bremholm" userId="b122ccc3-d74a-463e-a71d-5480e92ab84f" providerId="ADAL" clId="{579370EC-789B-49C6-9FF2-77F1A1400CAB}" dt="2024-10-15T13:09:29.729" v="360" actId="20577"/>
      <pc:docMkLst>
        <pc:docMk/>
      </pc:docMkLst>
      <pc:sldChg chg="modSp mod">
        <pc:chgData name="Thora Liv Højmark Bremholm" userId="b122ccc3-d74a-463e-a71d-5480e92ab84f" providerId="ADAL" clId="{579370EC-789B-49C6-9FF2-77F1A1400CAB}" dt="2024-10-15T09:09:30.543" v="118" actId="20577"/>
        <pc:sldMkLst>
          <pc:docMk/>
          <pc:sldMk cId="2286193213" sldId="286"/>
        </pc:sldMkLst>
        <pc:spChg chg="mod">
          <ac:chgData name="Thora Liv Højmark Bremholm" userId="b122ccc3-d74a-463e-a71d-5480e92ab84f" providerId="ADAL" clId="{579370EC-789B-49C6-9FF2-77F1A1400CAB}" dt="2024-10-15T09:05:41.270" v="66" actId="20577"/>
          <ac:spMkLst>
            <pc:docMk/>
            <pc:sldMk cId="2286193213" sldId="286"/>
            <ac:spMk id="3" creationId="{D530D4E6-701E-4917-9C8B-38C9A391CECB}"/>
          </ac:spMkLst>
        </pc:spChg>
        <pc:spChg chg="mod">
          <ac:chgData name="Thora Liv Højmark Bremholm" userId="b122ccc3-d74a-463e-a71d-5480e92ab84f" providerId="ADAL" clId="{579370EC-789B-49C6-9FF2-77F1A1400CAB}" dt="2024-10-15T09:09:30.543" v="118" actId="20577"/>
          <ac:spMkLst>
            <pc:docMk/>
            <pc:sldMk cId="2286193213" sldId="286"/>
            <ac:spMk id="4" creationId="{8F3EEA0A-C7D9-424B-DA14-B4C5ADB49E75}"/>
          </ac:spMkLst>
        </pc:spChg>
        <pc:spChg chg="mod">
          <ac:chgData name="Thora Liv Højmark Bremholm" userId="b122ccc3-d74a-463e-a71d-5480e92ab84f" providerId="ADAL" clId="{579370EC-789B-49C6-9FF2-77F1A1400CAB}" dt="2024-10-15T09:08:24.547" v="91" actId="20577"/>
          <ac:spMkLst>
            <pc:docMk/>
            <pc:sldMk cId="2286193213" sldId="286"/>
            <ac:spMk id="13" creationId="{7DA7E16B-CEB4-4D41-A6AE-D6C585A63C59}"/>
          </ac:spMkLst>
        </pc:spChg>
      </pc:sldChg>
      <pc:sldChg chg="modSp mod">
        <pc:chgData name="Thora Liv Højmark Bremholm" userId="b122ccc3-d74a-463e-a71d-5480e92ab84f" providerId="ADAL" clId="{579370EC-789B-49C6-9FF2-77F1A1400CAB}" dt="2024-10-15T09:00:52.042" v="8" actId="20577"/>
        <pc:sldMkLst>
          <pc:docMk/>
          <pc:sldMk cId="3514897669" sldId="300"/>
        </pc:sldMkLst>
        <pc:spChg chg="mod">
          <ac:chgData name="Thora Liv Højmark Bremholm" userId="b122ccc3-d74a-463e-a71d-5480e92ab84f" providerId="ADAL" clId="{579370EC-789B-49C6-9FF2-77F1A1400CAB}" dt="2024-10-15T09:00:52.042" v="8" actId="20577"/>
          <ac:spMkLst>
            <pc:docMk/>
            <pc:sldMk cId="3514897669" sldId="300"/>
            <ac:spMk id="2" creationId="{50009BCB-9EC5-4827-9482-BBDEE4B0DE4A}"/>
          </ac:spMkLst>
        </pc:spChg>
      </pc:sldChg>
      <pc:sldChg chg="modSp mod">
        <pc:chgData name="Thora Liv Højmark Bremholm" userId="b122ccc3-d74a-463e-a71d-5480e92ab84f" providerId="ADAL" clId="{579370EC-789B-49C6-9FF2-77F1A1400CAB}" dt="2024-10-15T09:15:11.043" v="174" actId="20577"/>
        <pc:sldMkLst>
          <pc:docMk/>
          <pc:sldMk cId="1471150840" sldId="301"/>
        </pc:sldMkLst>
        <pc:spChg chg="mod">
          <ac:chgData name="Thora Liv Højmark Bremholm" userId="b122ccc3-d74a-463e-a71d-5480e92ab84f" providerId="ADAL" clId="{579370EC-789B-49C6-9FF2-77F1A1400CAB}" dt="2024-10-15T09:15:11.043" v="174" actId="20577"/>
          <ac:spMkLst>
            <pc:docMk/>
            <pc:sldMk cId="1471150840" sldId="301"/>
            <ac:spMk id="11" creationId="{BE9BB74F-1C36-4AB1-81B8-1A64C5A021D5}"/>
          </ac:spMkLst>
        </pc:spChg>
        <pc:spChg chg="mod">
          <ac:chgData name="Thora Liv Højmark Bremholm" userId="b122ccc3-d74a-463e-a71d-5480e92ab84f" providerId="ADAL" clId="{579370EC-789B-49C6-9FF2-77F1A1400CAB}" dt="2024-10-15T09:11:16.310" v="131" actId="20577"/>
          <ac:spMkLst>
            <pc:docMk/>
            <pc:sldMk cId="1471150840" sldId="301"/>
            <ac:spMk id="13" creationId="{78974801-96B3-40E7-8EF9-0514872222ED}"/>
          </ac:spMkLst>
        </pc:spChg>
      </pc:sldChg>
      <pc:sldChg chg="addSp delSp modSp mod">
        <pc:chgData name="Thora Liv Højmark Bremholm" userId="b122ccc3-d74a-463e-a71d-5480e92ab84f" providerId="ADAL" clId="{579370EC-789B-49C6-9FF2-77F1A1400CAB}" dt="2024-10-15T09:20:29.403" v="215" actId="20577"/>
        <pc:sldMkLst>
          <pc:docMk/>
          <pc:sldMk cId="3547268265" sldId="302"/>
        </pc:sldMkLst>
        <pc:spChg chg="mod">
          <ac:chgData name="Thora Liv Højmark Bremholm" userId="b122ccc3-d74a-463e-a71d-5480e92ab84f" providerId="ADAL" clId="{579370EC-789B-49C6-9FF2-77F1A1400CAB}" dt="2024-10-15T09:20:29.403" v="215" actId="20577"/>
          <ac:spMkLst>
            <pc:docMk/>
            <pc:sldMk cId="3547268265" sldId="302"/>
            <ac:spMk id="10" creationId="{4A1CF272-D2B4-4420-BDD6-AF3DE3CB47AC}"/>
          </ac:spMkLst>
        </pc:spChg>
        <pc:spChg chg="mod">
          <ac:chgData name="Thora Liv Højmark Bremholm" userId="b122ccc3-d74a-463e-a71d-5480e92ab84f" providerId="ADAL" clId="{579370EC-789B-49C6-9FF2-77F1A1400CAB}" dt="2024-10-15T09:15:24.074" v="183" actId="20577"/>
          <ac:spMkLst>
            <pc:docMk/>
            <pc:sldMk cId="3547268265" sldId="302"/>
            <ac:spMk id="12" creationId="{E1DCB969-A44D-4B4D-88D9-4E2BA79BC5E2}"/>
          </ac:spMkLst>
        </pc:spChg>
        <pc:graphicFrameChg chg="add mod">
          <ac:chgData name="Thora Liv Højmark Bremholm" userId="b122ccc3-d74a-463e-a71d-5480e92ab84f" providerId="ADAL" clId="{579370EC-789B-49C6-9FF2-77F1A1400CAB}" dt="2024-10-15T09:19:39.232" v="199" actId="692"/>
          <ac:graphicFrameMkLst>
            <pc:docMk/>
            <pc:sldMk cId="3547268265" sldId="302"/>
            <ac:graphicFrameMk id="2" creationId="{AC6FDC2F-7DC6-4E21-9090-AF3AF4B506A6}"/>
          </ac:graphicFrameMkLst>
        </pc:graphicFrameChg>
        <pc:graphicFrameChg chg="del">
          <ac:chgData name="Thora Liv Højmark Bremholm" userId="b122ccc3-d74a-463e-a71d-5480e92ab84f" providerId="ADAL" clId="{579370EC-789B-49C6-9FF2-77F1A1400CAB}" dt="2024-10-15T09:18:14.709" v="186" actId="478"/>
          <ac:graphicFrameMkLst>
            <pc:docMk/>
            <pc:sldMk cId="3547268265" sldId="302"/>
            <ac:graphicFrameMk id="4" creationId="{AC6FDC2F-7DC6-4E21-9090-AF3AF4B506A6}"/>
          </ac:graphicFrameMkLst>
        </pc:graphicFrameChg>
      </pc:sldChg>
      <pc:sldChg chg="modSp mod">
        <pc:chgData name="Thora Liv Højmark Bremholm" userId="b122ccc3-d74a-463e-a71d-5480e92ab84f" providerId="ADAL" clId="{579370EC-789B-49C6-9FF2-77F1A1400CAB}" dt="2024-10-15T12:06:28.751" v="288" actId="20577"/>
        <pc:sldMkLst>
          <pc:docMk/>
          <pc:sldMk cId="4156633748" sldId="304"/>
        </pc:sldMkLst>
        <pc:spChg chg="mod">
          <ac:chgData name="Thora Liv Højmark Bremholm" userId="b122ccc3-d74a-463e-a71d-5480e92ab84f" providerId="ADAL" clId="{579370EC-789B-49C6-9FF2-77F1A1400CAB}" dt="2024-10-15T12:06:28.751" v="288" actId="20577"/>
          <ac:spMkLst>
            <pc:docMk/>
            <pc:sldMk cId="4156633748" sldId="304"/>
            <ac:spMk id="4" creationId="{F03D31A7-2052-4B8A-B062-962E8F2D8FE5}"/>
          </ac:spMkLst>
        </pc:spChg>
      </pc:sldChg>
      <pc:sldChg chg="modSp mod">
        <pc:chgData name="Thora Liv Højmark Bremholm" userId="b122ccc3-d74a-463e-a71d-5480e92ab84f" providerId="ADAL" clId="{579370EC-789B-49C6-9FF2-77F1A1400CAB}" dt="2024-10-15T13:00:57.277" v="356" actId="27918"/>
        <pc:sldMkLst>
          <pc:docMk/>
          <pc:sldMk cId="682377734" sldId="305"/>
        </pc:sldMkLst>
        <pc:spChg chg="mod">
          <ac:chgData name="Thora Liv Højmark Bremholm" userId="b122ccc3-d74a-463e-a71d-5480e92ab84f" providerId="ADAL" clId="{579370EC-789B-49C6-9FF2-77F1A1400CAB}" dt="2024-10-15T09:01:14.411" v="17" actId="20577"/>
          <ac:spMkLst>
            <pc:docMk/>
            <pc:sldMk cId="682377734" sldId="305"/>
            <ac:spMk id="5" creationId="{7D90DCF1-BB2B-4653-B99F-4D892191FC3E}"/>
          </ac:spMkLst>
        </pc:spChg>
        <pc:spChg chg="mod">
          <ac:chgData name="Thora Liv Højmark Bremholm" userId="b122ccc3-d74a-463e-a71d-5480e92ab84f" providerId="ADAL" clId="{579370EC-789B-49C6-9FF2-77F1A1400CAB}" dt="2024-10-15T09:03:23.189" v="35" actId="20577"/>
          <ac:spMkLst>
            <pc:docMk/>
            <pc:sldMk cId="682377734" sldId="305"/>
            <ac:spMk id="13" creationId="{97D5B474-C1A7-4D88-A30F-3EBDB2FDB947}"/>
          </ac:spMkLst>
        </pc:spChg>
      </pc:sldChg>
      <pc:sldChg chg="modSp mod">
        <pc:chgData name="Thora Liv Højmark Bremholm" userId="b122ccc3-d74a-463e-a71d-5480e92ab84f" providerId="ADAL" clId="{579370EC-789B-49C6-9FF2-77F1A1400CAB}" dt="2024-10-15T09:04:50.647" v="57" actId="27918"/>
        <pc:sldMkLst>
          <pc:docMk/>
          <pc:sldMk cId="3609961144" sldId="306"/>
        </pc:sldMkLst>
        <pc:spChg chg="mod">
          <ac:chgData name="Thora Liv Højmark Bremholm" userId="b122ccc3-d74a-463e-a71d-5480e92ab84f" providerId="ADAL" clId="{579370EC-789B-49C6-9FF2-77F1A1400CAB}" dt="2024-10-15T09:04:12.558" v="54" actId="20577"/>
          <ac:spMkLst>
            <pc:docMk/>
            <pc:sldMk cId="3609961144" sldId="306"/>
            <ac:spMk id="3" creationId="{F93EE474-A971-43F2-AC45-772ADB256FA4}"/>
          </ac:spMkLst>
        </pc:spChg>
      </pc:sldChg>
      <pc:sldChg chg="addSp delSp modSp mod">
        <pc:chgData name="Thora Liv Højmark Bremholm" userId="b122ccc3-d74a-463e-a71d-5480e92ab84f" providerId="ADAL" clId="{579370EC-789B-49C6-9FF2-77F1A1400CAB}" dt="2024-10-15T12:39:20.205" v="350" actId="692"/>
        <pc:sldMkLst>
          <pc:docMk/>
          <pc:sldMk cId="1885740069" sldId="307"/>
        </pc:sldMkLst>
        <pc:spChg chg="mod">
          <ac:chgData name="Thora Liv Højmark Bremholm" userId="b122ccc3-d74a-463e-a71d-5480e92ab84f" providerId="ADAL" clId="{579370EC-789B-49C6-9FF2-77F1A1400CAB}" dt="2024-10-15T09:32:45.203" v="256" actId="20577"/>
          <ac:spMkLst>
            <pc:docMk/>
            <pc:sldMk cId="1885740069" sldId="307"/>
            <ac:spMk id="4" creationId="{369EF21B-CAD0-2B01-8F2F-E203F25CDB23}"/>
          </ac:spMkLst>
        </pc:spChg>
        <pc:graphicFrameChg chg="add del mod">
          <ac:chgData name="Thora Liv Højmark Bremholm" userId="b122ccc3-d74a-463e-a71d-5480e92ab84f" providerId="ADAL" clId="{579370EC-789B-49C6-9FF2-77F1A1400CAB}" dt="2024-10-15T12:25:02.009" v="326" actId="478"/>
          <ac:graphicFrameMkLst>
            <pc:docMk/>
            <pc:sldMk cId="1885740069" sldId="307"/>
            <ac:graphicFrameMk id="2" creationId="{F7EA010D-27B2-C698-3F2F-5A5C06C74FB3}"/>
          </ac:graphicFrameMkLst>
        </pc:graphicFrameChg>
        <pc:graphicFrameChg chg="add del mod">
          <ac:chgData name="Thora Liv Højmark Bremholm" userId="b122ccc3-d74a-463e-a71d-5480e92ab84f" providerId="ADAL" clId="{579370EC-789B-49C6-9FF2-77F1A1400CAB}" dt="2024-10-15T12:38:10.027" v="334" actId="478"/>
          <ac:graphicFrameMkLst>
            <pc:docMk/>
            <pc:sldMk cId="1885740069" sldId="307"/>
            <ac:graphicFrameMk id="3" creationId="{F7EA010D-27B2-C698-3F2F-5A5C06C74FB3}"/>
          </ac:graphicFrameMkLst>
        </pc:graphicFrameChg>
        <pc:graphicFrameChg chg="add mod">
          <ac:chgData name="Thora Liv Højmark Bremholm" userId="b122ccc3-d74a-463e-a71d-5480e92ab84f" providerId="ADAL" clId="{579370EC-789B-49C6-9FF2-77F1A1400CAB}" dt="2024-10-15T12:39:20.205" v="350" actId="692"/>
          <ac:graphicFrameMkLst>
            <pc:docMk/>
            <pc:sldMk cId="1885740069" sldId="307"/>
            <ac:graphicFrameMk id="5" creationId="{F7EA010D-27B2-C698-3F2F-5A5C06C74FB3}"/>
          </ac:graphicFrameMkLst>
        </pc:graphicFrameChg>
      </pc:sldChg>
      <pc:sldChg chg="mod">
        <pc:chgData name="Thora Liv Højmark Bremholm" userId="b122ccc3-d74a-463e-a71d-5480e92ab84f" providerId="ADAL" clId="{579370EC-789B-49C6-9FF2-77F1A1400CAB}" dt="2024-10-15T09:25:55.497" v="226" actId="27918"/>
        <pc:sldMkLst>
          <pc:docMk/>
          <pc:sldMk cId="1854460738" sldId="308"/>
        </pc:sldMkLst>
      </pc:sldChg>
      <pc:sldChg chg="modSp mod">
        <pc:chgData name="Thora Liv Højmark Bremholm" userId="b122ccc3-d74a-463e-a71d-5480e92ab84f" providerId="ADAL" clId="{579370EC-789B-49C6-9FF2-77F1A1400CAB}" dt="2024-10-15T13:09:29.729" v="360" actId="20577"/>
        <pc:sldMkLst>
          <pc:docMk/>
          <pc:sldMk cId="121211456" sldId="310"/>
        </pc:sldMkLst>
        <pc:spChg chg="mod">
          <ac:chgData name="Thora Liv Højmark Bremholm" userId="b122ccc3-d74a-463e-a71d-5480e92ab84f" providerId="ADAL" clId="{579370EC-789B-49C6-9FF2-77F1A1400CAB}" dt="2024-10-15T13:09:29.729" v="360" actId="20577"/>
          <ac:spMkLst>
            <pc:docMk/>
            <pc:sldMk cId="121211456" sldId="310"/>
            <ac:spMk id="10" creationId="{1517437A-209B-F1D1-B4B7-D7F9D8A1751F}"/>
          </ac:spMkLst>
        </pc:spChg>
      </pc:sldChg>
      <pc:sldChg chg="modSp mod">
        <pc:chgData name="Thora Liv Højmark Bremholm" userId="b122ccc3-d74a-463e-a71d-5480e92ab84f" providerId="ADAL" clId="{579370EC-789B-49C6-9FF2-77F1A1400CAB}" dt="2024-10-15T12:19:53.997" v="322" actId="20577"/>
        <pc:sldMkLst>
          <pc:docMk/>
          <pc:sldMk cId="854773708" sldId="311"/>
        </pc:sldMkLst>
        <pc:spChg chg="mod">
          <ac:chgData name="Thora Liv Højmark Bremholm" userId="b122ccc3-d74a-463e-a71d-5480e92ab84f" providerId="ADAL" clId="{579370EC-789B-49C6-9FF2-77F1A1400CAB}" dt="2024-10-15T12:19:53.997" v="322" actId="20577"/>
          <ac:spMkLst>
            <pc:docMk/>
            <pc:sldMk cId="854773708" sldId="311"/>
            <ac:spMk id="3" creationId="{D530D4E6-701E-4917-9C8B-38C9A391CECB}"/>
          </ac:spMkLst>
        </pc:spChg>
        <pc:spChg chg="mod">
          <ac:chgData name="Thora Liv Højmark Bremholm" userId="b122ccc3-d74a-463e-a71d-5480e92ab84f" providerId="ADAL" clId="{579370EC-789B-49C6-9FF2-77F1A1400CAB}" dt="2024-10-15T09:10:36.871" v="120"/>
          <ac:spMkLst>
            <pc:docMk/>
            <pc:sldMk cId="854773708" sldId="311"/>
            <ac:spMk id="4" creationId="{8F3EEA0A-C7D9-424B-DA14-B4C5ADB49E75}"/>
          </ac:spMkLst>
        </pc:spChg>
        <pc:spChg chg="mod">
          <ac:chgData name="Thora Liv Højmark Bremholm" userId="b122ccc3-d74a-463e-a71d-5480e92ab84f" providerId="ADAL" clId="{579370EC-789B-49C6-9FF2-77F1A1400CAB}" dt="2024-10-15T09:10:25.610" v="119"/>
          <ac:spMkLst>
            <pc:docMk/>
            <pc:sldMk cId="854773708" sldId="311"/>
            <ac:spMk id="13" creationId="{7DA7E16B-CEB4-4D41-A6AE-D6C585A63C59}"/>
          </ac:spMkLst>
        </pc:spChg>
      </pc:sldChg>
    </pc:docChg>
  </pc:docChgLst>
  <pc:docChgLst>
    <pc:chgData name="Thora Liv Højmark Bremholm" userId="b122ccc3-d74a-463e-a71d-5480e92ab84f" providerId="ADAL" clId="{A73E4401-67C0-4CA7-B16E-BAA14B7006C6}"/>
    <pc:docChg chg="undo custSel addSld modSld modSection">
      <pc:chgData name="Thora Liv Højmark Bremholm" userId="b122ccc3-d74a-463e-a71d-5480e92ab84f" providerId="ADAL" clId="{A73E4401-67C0-4CA7-B16E-BAA14B7006C6}" dt="2024-11-15T13:49:43.102" v="540" actId="20577"/>
      <pc:docMkLst>
        <pc:docMk/>
      </pc:docMkLst>
      <pc:sldChg chg="modSp mod">
        <pc:chgData name="Thora Liv Højmark Bremholm" userId="b122ccc3-d74a-463e-a71d-5480e92ab84f" providerId="ADAL" clId="{A73E4401-67C0-4CA7-B16E-BAA14B7006C6}" dt="2024-11-15T10:07:28.515" v="127" actId="20577"/>
        <pc:sldMkLst>
          <pc:docMk/>
          <pc:sldMk cId="2286193213" sldId="286"/>
        </pc:sldMkLst>
        <pc:spChg chg="mod">
          <ac:chgData name="Thora Liv Højmark Bremholm" userId="b122ccc3-d74a-463e-a71d-5480e92ab84f" providerId="ADAL" clId="{A73E4401-67C0-4CA7-B16E-BAA14B7006C6}" dt="2024-11-15T10:07:02.292" v="96" actId="20577"/>
          <ac:spMkLst>
            <pc:docMk/>
            <pc:sldMk cId="2286193213" sldId="286"/>
            <ac:spMk id="3" creationId="{D530D4E6-701E-4917-9C8B-38C9A391CECB}"/>
          </ac:spMkLst>
        </pc:spChg>
        <pc:spChg chg="mod">
          <ac:chgData name="Thora Liv Højmark Bremholm" userId="b122ccc3-d74a-463e-a71d-5480e92ab84f" providerId="ADAL" clId="{A73E4401-67C0-4CA7-B16E-BAA14B7006C6}" dt="2024-11-15T10:07:28.515" v="127" actId="20577"/>
          <ac:spMkLst>
            <pc:docMk/>
            <pc:sldMk cId="2286193213" sldId="286"/>
            <ac:spMk id="4" creationId="{8F3EEA0A-C7D9-424B-DA14-B4C5ADB49E75}"/>
          </ac:spMkLst>
        </pc:spChg>
        <pc:spChg chg="mod">
          <ac:chgData name="Thora Liv Højmark Bremholm" userId="b122ccc3-d74a-463e-a71d-5480e92ab84f" providerId="ADAL" clId="{A73E4401-67C0-4CA7-B16E-BAA14B7006C6}" dt="2024-11-15T10:07:10.363" v="104" actId="20577"/>
          <ac:spMkLst>
            <pc:docMk/>
            <pc:sldMk cId="2286193213" sldId="286"/>
            <ac:spMk id="13" creationId="{7DA7E16B-CEB4-4D41-A6AE-D6C585A63C59}"/>
          </ac:spMkLst>
        </pc:spChg>
        <pc:graphicFrameChg chg="mod">
          <ac:chgData name="Thora Liv Højmark Bremholm" userId="b122ccc3-d74a-463e-a71d-5480e92ab84f" providerId="ADAL" clId="{A73E4401-67C0-4CA7-B16E-BAA14B7006C6}" dt="2024-11-15T10:04:17.265" v="38" actId="27636"/>
          <ac:graphicFrameMkLst>
            <pc:docMk/>
            <pc:sldMk cId="2286193213" sldId="286"/>
            <ac:graphicFrameMk id="2" creationId="{A3660755-493E-4D43-800B-6BCD93D1BA06}"/>
          </ac:graphicFrameMkLst>
        </pc:graphicFrameChg>
      </pc:sldChg>
      <pc:sldChg chg="modSp mod">
        <pc:chgData name="Thora Liv Højmark Bremholm" userId="b122ccc3-d74a-463e-a71d-5480e92ab84f" providerId="ADAL" clId="{A73E4401-67C0-4CA7-B16E-BAA14B7006C6}" dt="2024-11-15T09:58:48.359" v="6" actId="20577"/>
        <pc:sldMkLst>
          <pc:docMk/>
          <pc:sldMk cId="3514897669" sldId="300"/>
        </pc:sldMkLst>
        <pc:spChg chg="mod">
          <ac:chgData name="Thora Liv Højmark Bremholm" userId="b122ccc3-d74a-463e-a71d-5480e92ab84f" providerId="ADAL" clId="{A73E4401-67C0-4CA7-B16E-BAA14B7006C6}" dt="2024-11-15T09:58:48.359" v="6" actId="20577"/>
          <ac:spMkLst>
            <pc:docMk/>
            <pc:sldMk cId="3514897669" sldId="300"/>
            <ac:spMk id="2" creationId="{50009BCB-9EC5-4827-9482-BBDEE4B0DE4A}"/>
          </ac:spMkLst>
        </pc:spChg>
      </pc:sldChg>
      <pc:sldChg chg="modSp mod">
        <pc:chgData name="Thora Liv Højmark Bremholm" userId="b122ccc3-d74a-463e-a71d-5480e92ab84f" providerId="ADAL" clId="{A73E4401-67C0-4CA7-B16E-BAA14B7006C6}" dt="2024-11-15T10:15:04.489" v="268" actId="20577"/>
        <pc:sldMkLst>
          <pc:docMk/>
          <pc:sldMk cId="1471150840" sldId="301"/>
        </pc:sldMkLst>
        <pc:spChg chg="mod">
          <ac:chgData name="Thora Liv Højmark Bremholm" userId="b122ccc3-d74a-463e-a71d-5480e92ab84f" providerId="ADAL" clId="{A73E4401-67C0-4CA7-B16E-BAA14B7006C6}" dt="2024-11-15T10:15:04.489" v="268" actId="20577"/>
          <ac:spMkLst>
            <pc:docMk/>
            <pc:sldMk cId="1471150840" sldId="301"/>
            <ac:spMk id="11" creationId="{BE9BB74F-1C36-4AB1-81B8-1A64C5A021D5}"/>
          </ac:spMkLst>
        </pc:spChg>
        <pc:spChg chg="mod">
          <ac:chgData name="Thora Liv Højmark Bremholm" userId="b122ccc3-d74a-463e-a71d-5480e92ab84f" providerId="ADAL" clId="{A73E4401-67C0-4CA7-B16E-BAA14B7006C6}" dt="2024-11-15T10:10:09.943" v="221" actId="20577"/>
          <ac:spMkLst>
            <pc:docMk/>
            <pc:sldMk cId="1471150840" sldId="301"/>
            <ac:spMk id="13" creationId="{78974801-96B3-40E7-8EF9-0514872222ED}"/>
          </ac:spMkLst>
        </pc:spChg>
      </pc:sldChg>
      <pc:sldChg chg="addSp delSp modSp mod">
        <pc:chgData name="Thora Liv Højmark Bremholm" userId="b122ccc3-d74a-463e-a71d-5480e92ab84f" providerId="ADAL" clId="{A73E4401-67C0-4CA7-B16E-BAA14B7006C6}" dt="2024-11-15T10:19:49.123" v="302" actId="20577"/>
        <pc:sldMkLst>
          <pc:docMk/>
          <pc:sldMk cId="3547268265" sldId="302"/>
        </pc:sldMkLst>
        <pc:spChg chg="mod">
          <ac:chgData name="Thora Liv Højmark Bremholm" userId="b122ccc3-d74a-463e-a71d-5480e92ab84f" providerId="ADAL" clId="{A73E4401-67C0-4CA7-B16E-BAA14B7006C6}" dt="2024-11-15T10:19:49.123" v="302" actId="20577"/>
          <ac:spMkLst>
            <pc:docMk/>
            <pc:sldMk cId="3547268265" sldId="302"/>
            <ac:spMk id="10" creationId="{4A1CF272-D2B4-4420-BDD6-AF3DE3CB47AC}"/>
          </ac:spMkLst>
        </pc:spChg>
        <pc:spChg chg="mod">
          <ac:chgData name="Thora Liv Højmark Bremholm" userId="b122ccc3-d74a-463e-a71d-5480e92ab84f" providerId="ADAL" clId="{A73E4401-67C0-4CA7-B16E-BAA14B7006C6}" dt="2024-11-15T10:15:14.102" v="275" actId="20577"/>
          <ac:spMkLst>
            <pc:docMk/>
            <pc:sldMk cId="3547268265" sldId="302"/>
            <ac:spMk id="12" creationId="{E1DCB969-A44D-4B4D-88D9-4E2BA79BC5E2}"/>
          </ac:spMkLst>
        </pc:spChg>
        <pc:graphicFrameChg chg="del">
          <ac:chgData name="Thora Liv Højmark Bremholm" userId="b122ccc3-d74a-463e-a71d-5480e92ab84f" providerId="ADAL" clId="{A73E4401-67C0-4CA7-B16E-BAA14B7006C6}" dt="2024-11-15T10:17:33.857" v="279" actId="478"/>
          <ac:graphicFrameMkLst>
            <pc:docMk/>
            <pc:sldMk cId="3547268265" sldId="302"/>
            <ac:graphicFrameMk id="2" creationId="{AC6FDC2F-7DC6-4E21-9090-AF3AF4B506A6}"/>
          </ac:graphicFrameMkLst>
        </pc:graphicFrameChg>
        <pc:graphicFrameChg chg="add mod">
          <ac:chgData name="Thora Liv Højmark Bremholm" userId="b122ccc3-d74a-463e-a71d-5480e92ab84f" providerId="ADAL" clId="{A73E4401-67C0-4CA7-B16E-BAA14B7006C6}" dt="2024-11-15T10:19:05.234" v="292" actId="692"/>
          <ac:graphicFrameMkLst>
            <pc:docMk/>
            <pc:sldMk cId="3547268265" sldId="302"/>
            <ac:graphicFrameMk id="3" creationId="{AC6FDC2F-7DC6-4E21-9090-AF3AF4B506A6}"/>
          </ac:graphicFrameMkLst>
        </pc:graphicFrameChg>
      </pc:sldChg>
      <pc:sldChg chg="modSp mod">
        <pc:chgData name="Thora Liv Højmark Bremholm" userId="b122ccc3-d74a-463e-a71d-5480e92ab84f" providerId="ADAL" clId="{A73E4401-67C0-4CA7-B16E-BAA14B7006C6}" dt="2024-11-15T10:39:49.690" v="394" actId="20577"/>
        <pc:sldMkLst>
          <pc:docMk/>
          <pc:sldMk cId="4156633748" sldId="304"/>
        </pc:sldMkLst>
        <pc:spChg chg="mod">
          <ac:chgData name="Thora Liv Højmark Bremholm" userId="b122ccc3-d74a-463e-a71d-5480e92ab84f" providerId="ADAL" clId="{A73E4401-67C0-4CA7-B16E-BAA14B7006C6}" dt="2024-11-15T10:39:49.690" v="394" actId="20577"/>
          <ac:spMkLst>
            <pc:docMk/>
            <pc:sldMk cId="4156633748" sldId="304"/>
            <ac:spMk id="4" creationId="{F03D31A7-2052-4B8A-B062-962E8F2D8FE5}"/>
          </ac:spMkLst>
        </pc:spChg>
      </pc:sldChg>
      <pc:sldChg chg="modSp mod">
        <pc:chgData name="Thora Liv Højmark Bremholm" userId="b122ccc3-d74a-463e-a71d-5480e92ab84f" providerId="ADAL" clId="{A73E4401-67C0-4CA7-B16E-BAA14B7006C6}" dt="2024-11-15T10:00:52.984" v="24" actId="27918"/>
        <pc:sldMkLst>
          <pc:docMk/>
          <pc:sldMk cId="682377734" sldId="305"/>
        </pc:sldMkLst>
        <pc:spChg chg="mod">
          <ac:chgData name="Thora Liv Højmark Bremholm" userId="b122ccc3-d74a-463e-a71d-5480e92ab84f" providerId="ADAL" clId="{A73E4401-67C0-4CA7-B16E-BAA14B7006C6}" dt="2024-11-15T09:59:16.041" v="13" actId="20577"/>
          <ac:spMkLst>
            <pc:docMk/>
            <pc:sldMk cId="682377734" sldId="305"/>
            <ac:spMk id="5" creationId="{7D90DCF1-BB2B-4653-B99F-4D892191FC3E}"/>
          </ac:spMkLst>
        </pc:spChg>
        <pc:spChg chg="mod">
          <ac:chgData name="Thora Liv Højmark Bremholm" userId="b122ccc3-d74a-463e-a71d-5480e92ab84f" providerId="ADAL" clId="{A73E4401-67C0-4CA7-B16E-BAA14B7006C6}" dt="2024-11-15T09:59:51.809" v="21" actId="20577"/>
          <ac:spMkLst>
            <pc:docMk/>
            <pc:sldMk cId="682377734" sldId="305"/>
            <ac:spMk id="13" creationId="{97D5B474-C1A7-4D88-A30F-3EBDB2FDB947}"/>
          </ac:spMkLst>
        </pc:spChg>
      </pc:sldChg>
      <pc:sldChg chg="modSp mod">
        <pc:chgData name="Thora Liv Højmark Bremholm" userId="b122ccc3-d74a-463e-a71d-5480e92ab84f" providerId="ADAL" clId="{A73E4401-67C0-4CA7-B16E-BAA14B7006C6}" dt="2024-11-15T10:02:49.282" v="34" actId="27918"/>
        <pc:sldMkLst>
          <pc:docMk/>
          <pc:sldMk cId="3609961144" sldId="306"/>
        </pc:sldMkLst>
        <pc:spChg chg="mod">
          <ac:chgData name="Thora Liv Højmark Bremholm" userId="b122ccc3-d74a-463e-a71d-5480e92ab84f" providerId="ADAL" clId="{A73E4401-67C0-4CA7-B16E-BAA14B7006C6}" dt="2024-11-15T10:02:03.985" v="31" actId="20577"/>
          <ac:spMkLst>
            <pc:docMk/>
            <pc:sldMk cId="3609961144" sldId="306"/>
            <ac:spMk id="3" creationId="{F93EE474-A971-43F2-AC45-772ADB256FA4}"/>
          </ac:spMkLst>
        </pc:spChg>
      </pc:sldChg>
      <pc:sldChg chg="addSp delSp modSp mod">
        <pc:chgData name="Thora Liv Højmark Bremholm" userId="b122ccc3-d74a-463e-a71d-5480e92ab84f" providerId="ADAL" clId="{A73E4401-67C0-4CA7-B16E-BAA14B7006C6}" dt="2024-11-15T10:49:04.697" v="395" actId="27918"/>
        <pc:sldMkLst>
          <pc:docMk/>
          <pc:sldMk cId="1885740069" sldId="307"/>
        </pc:sldMkLst>
        <pc:spChg chg="mod">
          <ac:chgData name="Thora Liv Højmark Bremholm" userId="b122ccc3-d74a-463e-a71d-5480e92ab84f" providerId="ADAL" clId="{A73E4401-67C0-4CA7-B16E-BAA14B7006C6}" dt="2024-11-15T10:39:40.520" v="387" actId="20577"/>
          <ac:spMkLst>
            <pc:docMk/>
            <pc:sldMk cId="1885740069" sldId="307"/>
            <ac:spMk id="4" creationId="{369EF21B-CAD0-2B01-8F2F-E203F25CDB23}"/>
          </ac:spMkLst>
        </pc:spChg>
        <pc:graphicFrameChg chg="add mod">
          <ac:chgData name="Thora Liv Højmark Bremholm" userId="b122ccc3-d74a-463e-a71d-5480e92ab84f" providerId="ADAL" clId="{A73E4401-67C0-4CA7-B16E-BAA14B7006C6}" dt="2024-11-15T10:39:35.397" v="380" actId="14100"/>
          <ac:graphicFrameMkLst>
            <pc:docMk/>
            <pc:sldMk cId="1885740069" sldId="307"/>
            <ac:graphicFrameMk id="2" creationId="{F7EA010D-27B2-C698-3F2F-5A5C06C74FB3}"/>
          </ac:graphicFrameMkLst>
        </pc:graphicFrameChg>
        <pc:graphicFrameChg chg="del mod">
          <ac:chgData name="Thora Liv Højmark Bremholm" userId="b122ccc3-d74a-463e-a71d-5480e92ab84f" providerId="ADAL" clId="{A73E4401-67C0-4CA7-B16E-BAA14B7006C6}" dt="2024-11-15T10:37:57.551" v="362" actId="478"/>
          <ac:graphicFrameMkLst>
            <pc:docMk/>
            <pc:sldMk cId="1885740069" sldId="307"/>
            <ac:graphicFrameMk id="5" creationId="{F7EA010D-27B2-C698-3F2F-5A5C06C74FB3}"/>
          </ac:graphicFrameMkLst>
        </pc:graphicFrameChg>
      </pc:sldChg>
      <pc:sldChg chg="mod">
        <pc:chgData name="Thora Liv Højmark Bremholm" userId="b122ccc3-d74a-463e-a71d-5480e92ab84f" providerId="ADAL" clId="{A73E4401-67C0-4CA7-B16E-BAA14B7006C6}" dt="2024-11-15T10:21:35.209" v="307" actId="27918"/>
        <pc:sldMkLst>
          <pc:docMk/>
          <pc:sldMk cId="1854460738" sldId="308"/>
        </pc:sldMkLst>
      </pc:sldChg>
      <pc:sldChg chg="addSp delSp modSp mod">
        <pc:chgData name="Thora Liv Højmark Bremholm" userId="b122ccc3-d74a-463e-a71d-5480e92ab84f" providerId="ADAL" clId="{A73E4401-67C0-4CA7-B16E-BAA14B7006C6}" dt="2024-11-15T10:29:03.653" v="357" actId="20577"/>
        <pc:sldMkLst>
          <pc:docMk/>
          <pc:sldMk cId="121211456" sldId="310"/>
        </pc:sldMkLst>
        <pc:spChg chg="mod">
          <ac:chgData name="Thora Liv Højmark Bremholm" userId="b122ccc3-d74a-463e-a71d-5480e92ab84f" providerId="ADAL" clId="{A73E4401-67C0-4CA7-B16E-BAA14B7006C6}" dt="2024-11-15T10:26:39.526" v="317" actId="20577"/>
          <ac:spMkLst>
            <pc:docMk/>
            <pc:sldMk cId="121211456" sldId="310"/>
            <ac:spMk id="2" creationId="{592163A2-F294-E106-1E69-8727E753041B}"/>
          </ac:spMkLst>
        </pc:spChg>
        <pc:spChg chg="add del mod">
          <ac:chgData name="Thora Liv Højmark Bremholm" userId="b122ccc3-d74a-463e-a71d-5480e92ab84f" providerId="ADAL" clId="{A73E4401-67C0-4CA7-B16E-BAA14B7006C6}" dt="2024-11-15T10:27:01.636" v="327" actId="478"/>
          <ac:spMkLst>
            <pc:docMk/>
            <pc:sldMk cId="121211456" sldId="310"/>
            <ac:spMk id="6" creationId="{0D2630FE-FA89-F2E9-C254-370400E61170}"/>
          </ac:spMkLst>
        </pc:spChg>
        <pc:spChg chg="mod">
          <ac:chgData name="Thora Liv Højmark Bremholm" userId="b122ccc3-d74a-463e-a71d-5480e92ab84f" providerId="ADAL" clId="{A73E4401-67C0-4CA7-B16E-BAA14B7006C6}" dt="2024-11-15T10:29:03.653" v="357" actId="20577"/>
          <ac:spMkLst>
            <pc:docMk/>
            <pc:sldMk cId="121211456" sldId="310"/>
            <ac:spMk id="10" creationId="{1517437A-209B-F1D1-B4B7-D7F9D8A1751F}"/>
          </ac:spMkLst>
        </pc:spChg>
        <pc:spChg chg="add del mod">
          <ac:chgData name="Thora Liv Højmark Bremholm" userId="b122ccc3-d74a-463e-a71d-5480e92ab84f" providerId="ADAL" clId="{A73E4401-67C0-4CA7-B16E-BAA14B7006C6}" dt="2024-11-15T10:27:07.792" v="329" actId="478"/>
          <ac:spMkLst>
            <pc:docMk/>
            <pc:sldMk cId="121211456" sldId="310"/>
            <ac:spMk id="13" creationId="{10DF9064-AC4B-64FC-BEC2-485DB6F08F46}"/>
          </ac:spMkLst>
        </pc:spChg>
        <pc:graphicFrameChg chg="add del">
          <ac:chgData name="Thora Liv Højmark Bremholm" userId="b122ccc3-d74a-463e-a71d-5480e92ab84f" providerId="ADAL" clId="{A73E4401-67C0-4CA7-B16E-BAA14B7006C6}" dt="2024-11-15T10:27:05.751" v="328" actId="478"/>
          <ac:graphicFrameMkLst>
            <pc:docMk/>
            <pc:sldMk cId="121211456" sldId="310"/>
            <ac:graphicFrameMk id="8" creationId="{C7C18F45-0554-0598-9217-A0486EAF24CF}"/>
          </ac:graphicFrameMkLst>
        </pc:graphicFrameChg>
        <pc:graphicFrameChg chg="add mod">
          <ac:chgData name="Thora Liv Højmark Bremholm" userId="b122ccc3-d74a-463e-a71d-5480e92ab84f" providerId="ADAL" clId="{A73E4401-67C0-4CA7-B16E-BAA14B7006C6}" dt="2024-11-15T10:27:00.986" v="326"/>
          <ac:graphicFrameMkLst>
            <pc:docMk/>
            <pc:sldMk cId="121211456" sldId="310"/>
            <ac:graphicFrameMk id="9" creationId="{C7C18F45-0554-0598-9217-A0486EAF24CF}"/>
          </ac:graphicFrameMkLst>
        </pc:graphicFrameChg>
        <pc:graphicFrameChg chg="add mod">
          <ac:chgData name="Thora Liv Højmark Bremholm" userId="b122ccc3-d74a-463e-a71d-5480e92ab84f" providerId="ADAL" clId="{A73E4401-67C0-4CA7-B16E-BAA14B7006C6}" dt="2024-11-15T10:28:23.918" v="344" actId="692"/>
          <ac:graphicFrameMkLst>
            <pc:docMk/>
            <pc:sldMk cId="121211456" sldId="310"/>
            <ac:graphicFrameMk id="14" creationId="{C7C18F45-0554-0598-9217-A0486EAF24CF}"/>
          </ac:graphicFrameMkLst>
        </pc:graphicFrameChg>
      </pc:sldChg>
      <pc:sldChg chg="modSp mod">
        <pc:chgData name="Thora Liv Højmark Bremholm" userId="b122ccc3-d74a-463e-a71d-5480e92ab84f" providerId="ADAL" clId="{A73E4401-67C0-4CA7-B16E-BAA14B7006C6}" dt="2024-11-15T11:06:12.830" v="498" actId="20577"/>
        <pc:sldMkLst>
          <pc:docMk/>
          <pc:sldMk cId="854773708" sldId="311"/>
        </pc:sldMkLst>
        <pc:spChg chg="mod">
          <ac:chgData name="Thora Liv Højmark Bremholm" userId="b122ccc3-d74a-463e-a71d-5480e92ab84f" providerId="ADAL" clId="{A73E4401-67C0-4CA7-B16E-BAA14B7006C6}" dt="2024-11-15T10:07:37.381" v="134" actId="20577"/>
          <ac:spMkLst>
            <pc:docMk/>
            <pc:sldMk cId="854773708" sldId="311"/>
            <ac:spMk id="3" creationId="{D530D4E6-701E-4917-9C8B-38C9A391CECB}"/>
          </ac:spMkLst>
        </pc:spChg>
        <pc:spChg chg="mod">
          <ac:chgData name="Thora Liv Højmark Bremholm" userId="b122ccc3-d74a-463e-a71d-5480e92ab84f" providerId="ADAL" clId="{A73E4401-67C0-4CA7-B16E-BAA14B7006C6}" dt="2024-11-15T11:06:12.830" v="498" actId="20577"/>
          <ac:spMkLst>
            <pc:docMk/>
            <pc:sldMk cId="854773708" sldId="311"/>
            <ac:spMk id="4" creationId="{8F3EEA0A-C7D9-424B-DA14-B4C5ADB49E75}"/>
          </ac:spMkLst>
        </pc:spChg>
        <pc:spChg chg="mod">
          <ac:chgData name="Thora Liv Højmark Bremholm" userId="b122ccc3-d74a-463e-a71d-5480e92ab84f" providerId="ADAL" clId="{A73E4401-67C0-4CA7-B16E-BAA14B7006C6}" dt="2024-11-15T10:09:13.355" v="159" actId="20577"/>
          <ac:spMkLst>
            <pc:docMk/>
            <pc:sldMk cId="854773708" sldId="311"/>
            <ac:spMk id="13" creationId="{7DA7E16B-CEB4-4D41-A6AE-D6C585A63C59}"/>
          </ac:spMkLst>
        </pc:spChg>
      </pc:sldChg>
      <pc:sldChg chg="addSp delSp modSp new mod modClrScheme chgLayout">
        <pc:chgData name="Thora Liv Højmark Bremholm" userId="b122ccc3-d74a-463e-a71d-5480e92ab84f" providerId="ADAL" clId="{A73E4401-67C0-4CA7-B16E-BAA14B7006C6}" dt="2024-11-15T13:49:43.102" v="540" actId="20577"/>
        <pc:sldMkLst>
          <pc:docMk/>
          <pc:sldMk cId="3071797891" sldId="312"/>
        </pc:sldMkLst>
        <pc:spChg chg="del mod">
          <ac:chgData name="Thora Liv Højmark Bremholm" userId="b122ccc3-d74a-463e-a71d-5480e92ab84f" providerId="ADAL" clId="{A73E4401-67C0-4CA7-B16E-BAA14B7006C6}" dt="2024-11-15T10:50:53.741" v="400" actId="478"/>
          <ac:spMkLst>
            <pc:docMk/>
            <pc:sldMk cId="3071797891" sldId="312"/>
            <ac:spMk id="2" creationId="{6AB5B67F-53D2-B194-0ECE-F0189279804F}"/>
          </ac:spMkLst>
        </pc:spChg>
        <pc:spChg chg="del mod">
          <ac:chgData name="Thora Liv Højmark Bremholm" userId="b122ccc3-d74a-463e-a71d-5480e92ab84f" providerId="ADAL" clId="{A73E4401-67C0-4CA7-B16E-BAA14B7006C6}" dt="2024-11-15T10:50:51.880" v="399" actId="478"/>
          <ac:spMkLst>
            <pc:docMk/>
            <pc:sldMk cId="3071797891" sldId="312"/>
            <ac:spMk id="3" creationId="{847BD809-FF8B-23B7-47AE-05EB64E3E200}"/>
          </ac:spMkLst>
        </pc:spChg>
        <pc:spChg chg="del">
          <ac:chgData name="Thora Liv Højmark Bremholm" userId="b122ccc3-d74a-463e-a71d-5480e92ab84f" providerId="ADAL" clId="{A73E4401-67C0-4CA7-B16E-BAA14B7006C6}" dt="2024-11-15T10:50:58.950" v="402" actId="26606"/>
          <ac:spMkLst>
            <pc:docMk/>
            <pc:sldMk cId="3071797891" sldId="312"/>
            <ac:spMk id="4" creationId="{295A1890-82B1-A0B0-CB10-E12444398537}"/>
          </ac:spMkLst>
        </pc:spChg>
        <pc:spChg chg="add mod">
          <ac:chgData name="Thora Liv Højmark Bremholm" userId="b122ccc3-d74a-463e-a71d-5480e92ab84f" providerId="ADAL" clId="{A73E4401-67C0-4CA7-B16E-BAA14B7006C6}" dt="2024-11-15T10:50:58.950" v="402" actId="26606"/>
          <ac:spMkLst>
            <pc:docMk/>
            <pc:sldMk cId="3071797891" sldId="312"/>
            <ac:spMk id="10" creationId="{76A20F55-1E06-2456-1980-0B687046E57C}"/>
          </ac:spMkLst>
        </pc:spChg>
        <pc:spChg chg="add del mod">
          <ac:chgData name="Thora Liv Højmark Bremholm" userId="b122ccc3-d74a-463e-a71d-5480e92ab84f" providerId="ADAL" clId="{A73E4401-67C0-4CA7-B16E-BAA14B7006C6}" dt="2024-11-15T10:51:40.833" v="424" actId="478"/>
          <ac:spMkLst>
            <pc:docMk/>
            <pc:sldMk cId="3071797891" sldId="312"/>
            <ac:spMk id="12" creationId="{F80C5F02-02D1-9464-EB90-DA55ACDD146F}"/>
          </ac:spMkLst>
        </pc:spChg>
        <pc:spChg chg="add mod">
          <ac:chgData name="Thora Liv Højmark Bremholm" userId="b122ccc3-d74a-463e-a71d-5480e92ab84f" providerId="ADAL" clId="{A73E4401-67C0-4CA7-B16E-BAA14B7006C6}" dt="2024-11-15T10:50:58.950" v="402" actId="26606"/>
          <ac:spMkLst>
            <pc:docMk/>
            <pc:sldMk cId="3071797891" sldId="312"/>
            <ac:spMk id="14" creationId="{41C36741-F45A-0CC4-41CD-AE5AC7D2FD44}"/>
          </ac:spMkLst>
        </pc:spChg>
        <pc:spChg chg="add mod">
          <ac:chgData name="Thora Liv Højmark Bremholm" userId="b122ccc3-d74a-463e-a71d-5480e92ab84f" providerId="ADAL" clId="{A73E4401-67C0-4CA7-B16E-BAA14B7006C6}" dt="2024-11-15T10:51:14.888" v="405" actId="20577"/>
          <ac:spMkLst>
            <pc:docMk/>
            <pc:sldMk cId="3071797891" sldId="312"/>
            <ac:spMk id="16" creationId="{04BACBC3-E87B-2BD4-DE9F-808A04856B47}"/>
          </ac:spMkLst>
        </pc:spChg>
        <pc:graphicFrameChg chg="add del mod">
          <ac:chgData name="Thora Liv Højmark Bremholm" userId="b122ccc3-d74a-463e-a71d-5480e92ab84f" providerId="ADAL" clId="{A73E4401-67C0-4CA7-B16E-BAA14B7006C6}" dt="2024-11-15T13:49:43.102" v="540" actId="20577"/>
          <ac:graphicFrameMkLst>
            <pc:docMk/>
            <pc:sldMk cId="3071797891" sldId="312"/>
            <ac:graphicFrameMk id="2" creationId="{1E4427FD-A554-AF7A-9FD3-0797080FD1FC}"/>
          </ac:graphicFrameMkLst>
        </pc:graphicFrameChg>
        <pc:graphicFrameChg chg="add mod">
          <ac:chgData name="Thora Liv Højmark Bremholm" userId="b122ccc3-d74a-463e-a71d-5480e92ab84f" providerId="ADAL" clId="{A73E4401-67C0-4CA7-B16E-BAA14B7006C6}" dt="2024-11-15T13:49:05.887" v="537"/>
          <ac:graphicFrameMkLst>
            <pc:docMk/>
            <pc:sldMk cId="3071797891" sldId="312"/>
            <ac:graphicFrameMk id="3" creationId="{1E4427FD-A554-AF7A-9FD3-0797080FD1FC}"/>
          </ac:graphicFrameMkLst>
        </pc:graphicFrameChg>
        <pc:graphicFrameChg chg="add del mod">
          <ac:chgData name="Thora Liv Højmark Bremholm" userId="b122ccc3-d74a-463e-a71d-5480e92ab84f" providerId="ADAL" clId="{A73E4401-67C0-4CA7-B16E-BAA14B7006C6}" dt="2024-11-15T10:56:57.523" v="425" actId="478"/>
          <ac:graphicFrameMkLst>
            <pc:docMk/>
            <pc:sldMk cId="3071797891" sldId="312"/>
            <ac:graphicFrameMk id="5" creationId="{1E4427FD-A554-AF7A-9FD3-0797080FD1FC}"/>
          </ac:graphicFrameMkLst>
        </pc:graphicFrameChg>
        <pc:graphicFrameChg chg="add del mod">
          <ac:chgData name="Thora Liv Højmark Bremholm" userId="b122ccc3-d74a-463e-a71d-5480e92ab84f" providerId="ADAL" clId="{A73E4401-67C0-4CA7-B16E-BAA14B7006C6}" dt="2024-11-15T13:46:14.999" v="499" actId="478"/>
          <ac:graphicFrameMkLst>
            <pc:docMk/>
            <pc:sldMk cId="3071797891" sldId="312"/>
            <ac:graphicFrameMk id="6" creationId="{1E4427FD-A554-AF7A-9FD3-0797080FD1FC}"/>
          </ac:graphicFrameMkLst>
        </pc:graphicFrameChg>
      </pc:sldChg>
    </pc:docChg>
  </pc:docChgLst>
  <pc:docChgLst>
    <pc:chgData name="Thora Liv Højmark Bremholm" userId="b122ccc3-d74a-463e-a71d-5480e92ab84f" providerId="ADAL" clId="{70D9E330-B5FF-452C-9C9B-FDAF9EEBAA82}"/>
    <pc:docChg chg="custSel addSld delSld modSld modSection">
      <pc:chgData name="Thora Liv Højmark Bremholm" userId="b122ccc3-d74a-463e-a71d-5480e92ab84f" providerId="ADAL" clId="{70D9E330-B5FF-452C-9C9B-FDAF9EEBAA82}" dt="2024-08-13T12:02:31.153" v="74"/>
      <pc:docMkLst>
        <pc:docMk/>
      </pc:docMkLst>
      <pc:sldChg chg="addSp delSp modSp mod">
        <pc:chgData name="Thora Liv Højmark Bremholm" userId="b122ccc3-d74a-463e-a71d-5480e92ab84f" providerId="ADAL" clId="{70D9E330-B5FF-452C-9C9B-FDAF9EEBAA82}" dt="2024-08-13T12:02:31.153" v="74"/>
        <pc:sldMkLst>
          <pc:docMk/>
          <pc:sldMk cId="1885740069" sldId="307"/>
        </pc:sldMkLst>
        <pc:graphicFrameChg chg="del">
          <ac:chgData name="Thora Liv Højmark Bremholm" userId="b122ccc3-d74a-463e-a71d-5480e92ab84f" providerId="ADAL" clId="{70D9E330-B5FF-452C-9C9B-FDAF9EEBAA82}" dt="2024-08-13T11:49:40.060" v="46" actId="478"/>
          <ac:graphicFrameMkLst>
            <pc:docMk/>
            <pc:sldMk cId="1885740069" sldId="307"/>
            <ac:graphicFrameMk id="2" creationId="{F7EA010D-27B2-C698-3F2F-5A5C06C74FB3}"/>
          </ac:graphicFrameMkLst>
        </pc:graphicFrameChg>
        <pc:graphicFrameChg chg="add mod">
          <ac:chgData name="Thora Liv Højmark Bremholm" userId="b122ccc3-d74a-463e-a71d-5480e92ab84f" providerId="ADAL" clId="{70D9E330-B5FF-452C-9C9B-FDAF9EEBAA82}" dt="2024-08-13T12:02:31.153" v="74"/>
          <ac:graphicFrameMkLst>
            <pc:docMk/>
            <pc:sldMk cId="1885740069" sldId="307"/>
            <ac:graphicFrameMk id="3" creationId="{F7EA010D-27B2-C698-3F2F-5A5C06C74FB3}"/>
          </ac:graphicFrameMkLst>
        </pc:graphicFrameChg>
      </pc:sldChg>
      <pc:sldChg chg="mod">
        <pc:chgData name="Thora Liv Højmark Bremholm" userId="b122ccc3-d74a-463e-a71d-5480e92ab84f" providerId="ADAL" clId="{70D9E330-B5FF-452C-9C9B-FDAF9EEBAA82}" dt="2024-08-13T10:36:17.124" v="39" actId="27918"/>
        <pc:sldMkLst>
          <pc:docMk/>
          <pc:sldMk cId="1854460738" sldId="308"/>
        </pc:sldMkLst>
      </pc:sldChg>
      <pc:sldChg chg="modSp add del mod">
        <pc:chgData name="Thora Liv Højmark Bremholm" userId="b122ccc3-d74a-463e-a71d-5480e92ab84f" providerId="ADAL" clId="{70D9E330-B5FF-452C-9C9B-FDAF9EEBAA82}" dt="2024-08-13T10:33:52.308" v="37" actId="2696"/>
        <pc:sldMkLst>
          <pc:docMk/>
          <pc:sldMk cId="1327342331" sldId="310"/>
        </pc:sldMkLst>
        <pc:spChg chg="mod">
          <ac:chgData name="Thora Liv Højmark Bremholm" userId="b122ccc3-d74a-463e-a71d-5480e92ab84f" providerId="ADAL" clId="{70D9E330-B5FF-452C-9C9B-FDAF9EEBAA82}" dt="2024-08-13T10:27:03.965" v="36" actId="20577"/>
          <ac:spMkLst>
            <pc:docMk/>
            <pc:sldMk cId="1327342331" sldId="310"/>
            <ac:spMk id="2" creationId="{1F3A9006-0C7F-5DF1-8071-79CE18FD6041}"/>
          </ac:spMkLst>
        </pc:spChg>
      </pc:sldChg>
    </pc:docChg>
  </pc:docChgLst>
  <pc:docChgLst>
    <pc:chgData name="Finn Tidemand" userId="ce61e568-33fe-44bf-ab74-8adc08e8b158" providerId="ADAL" clId="{AEE97A0D-31B3-4482-8F5B-F4B1C52283BD}"/>
    <pc:docChg chg="delSld modSld modSection">
      <pc:chgData name="Finn Tidemand" userId="ce61e568-33fe-44bf-ab74-8adc08e8b158" providerId="ADAL" clId="{AEE97A0D-31B3-4482-8F5B-F4B1C52283BD}" dt="2024-11-18T10:48:11.799" v="11" actId="20577"/>
      <pc:docMkLst>
        <pc:docMk/>
      </pc:docMkLst>
      <pc:sldChg chg="mod">
        <pc:chgData name="Finn Tidemand" userId="ce61e568-33fe-44bf-ab74-8adc08e8b158" providerId="ADAL" clId="{AEE97A0D-31B3-4482-8F5B-F4B1C52283BD}" dt="2024-11-18T10:34:19.066" v="0" actId="27918"/>
        <pc:sldMkLst>
          <pc:docMk/>
          <pc:sldMk cId="2286193213" sldId="286"/>
        </pc:sldMkLst>
      </pc:sldChg>
      <pc:sldChg chg="del">
        <pc:chgData name="Finn Tidemand" userId="ce61e568-33fe-44bf-ab74-8adc08e8b158" providerId="ADAL" clId="{AEE97A0D-31B3-4482-8F5B-F4B1C52283BD}" dt="2024-11-18T10:48:01.346" v="1" actId="47"/>
        <pc:sldMkLst>
          <pc:docMk/>
          <pc:sldMk cId="1885740069" sldId="307"/>
        </pc:sldMkLst>
      </pc:sldChg>
      <pc:sldChg chg="modSp mod">
        <pc:chgData name="Finn Tidemand" userId="ce61e568-33fe-44bf-ab74-8adc08e8b158" providerId="ADAL" clId="{AEE97A0D-31B3-4482-8F5B-F4B1C52283BD}" dt="2024-11-18T10:48:11.799" v="11" actId="20577"/>
        <pc:sldMkLst>
          <pc:docMk/>
          <pc:sldMk cId="3071797891" sldId="312"/>
        </pc:sldMkLst>
        <pc:spChg chg="mod">
          <ac:chgData name="Finn Tidemand" userId="ce61e568-33fe-44bf-ab74-8adc08e8b158" providerId="ADAL" clId="{AEE97A0D-31B3-4482-8F5B-F4B1C52283BD}" dt="2024-11-18T10:48:11.799" v="11" actId="20577"/>
          <ac:spMkLst>
            <pc:docMk/>
            <pc:sldMk cId="3071797891" sldId="312"/>
            <ac:spMk id="16" creationId="{04BACBC3-E87B-2BD4-DE9F-808A04856B47}"/>
          </ac:spMkLst>
        </pc:spChg>
      </pc:sldChg>
    </pc:docChg>
  </pc:docChgLst>
  <pc:docChgLst>
    <pc:chgData name="Thora Liv Højmark Bremholm" userId="b122ccc3-d74a-463e-a71d-5480e92ab84f" providerId="ADAL" clId="{0CE0229B-E427-41FE-AE55-BF2530524B91}"/>
    <pc:docChg chg="custSel addSld modSld">
      <pc:chgData name="Thora Liv Højmark Bremholm" userId="b122ccc3-d74a-463e-a71d-5480e92ab84f" providerId="ADAL" clId="{0CE0229B-E427-41FE-AE55-BF2530524B91}" dt="2024-09-10T12:36:14.557" v="416" actId="27918"/>
      <pc:docMkLst>
        <pc:docMk/>
      </pc:docMkLst>
      <pc:sldChg chg="addSp delSp modSp mod">
        <pc:chgData name="Thora Liv Højmark Bremholm" userId="b122ccc3-d74a-463e-a71d-5480e92ab84f" providerId="ADAL" clId="{0CE0229B-E427-41FE-AE55-BF2530524B91}" dt="2024-08-15T08:59:32.133" v="147" actId="20577"/>
        <pc:sldMkLst>
          <pc:docMk/>
          <pc:sldMk cId="2286193213" sldId="286"/>
        </pc:sldMkLst>
        <pc:spChg chg="mod">
          <ac:chgData name="Thora Liv Højmark Bremholm" userId="b122ccc3-d74a-463e-a71d-5480e92ab84f" providerId="ADAL" clId="{0CE0229B-E427-41FE-AE55-BF2530524B91}" dt="2024-08-15T08:50:09.382" v="29" actId="20577"/>
          <ac:spMkLst>
            <pc:docMk/>
            <pc:sldMk cId="2286193213" sldId="286"/>
            <ac:spMk id="3" creationId="{D530D4E6-701E-4917-9C8B-38C9A391CECB}"/>
          </ac:spMkLst>
        </pc:spChg>
        <pc:spChg chg="mod">
          <ac:chgData name="Thora Liv Højmark Bremholm" userId="b122ccc3-d74a-463e-a71d-5480e92ab84f" providerId="ADAL" clId="{0CE0229B-E427-41FE-AE55-BF2530524B91}" dt="2024-08-15T08:59:32.133" v="147" actId="20577"/>
          <ac:spMkLst>
            <pc:docMk/>
            <pc:sldMk cId="2286193213" sldId="286"/>
            <ac:spMk id="4" creationId="{8F3EEA0A-C7D9-424B-DA14-B4C5ADB49E75}"/>
          </ac:spMkLst>
        </pc:spChg>
        <pc:spChg chg="mod">
          <ac:chgData name="Thora Liv Højmark Bremholm" userId="b122ccc3-d74a-463e-a71d-5480e92ab84f" providerId="ADAL" clId="{0CE0229B-E427-41FE-AE55-BF2530524B91}" dt="2024-08-15T08:57:54.603" v="62" actId="20577"/>
          <ac:spMkLst>
            <pc:docMk/>
            <pc:sldMk cId="2286193213" sldId="286"/>
            <ac:spMk id="13" creationId="{7DA7E16B-CEB4-4D41-A6AE-D6C585A63C59}"/>
          </ac:spMkLst>
        </pc:spChg>
        <pc:graphicFrameChg chg="add mod">
          <ac:chgData name="Thora Liv Højmark Bremholm" userId="b122ccc3-d74a-463e-a71d-5480e92ab84f" providerId="ADAL" clId="{0CE0229B-E427-41FE-AE55-BF2530524B91}" dt="2024-08-15T08:55:30.881" v="47" actId="692"/>
          <ac:graphicFrameMkLst>
            <pc:docMk/>
            <pc:sldMk cId="2286193213" sldId="286"/>
            <ac:graphicFrameMk id="2" creationId="{A3660755-493E-4D43-800B-6BCD93D1BA06}"/>
          </ac:graphicFrameMkLst>
        </pc:graphicFrameChg>
        <pc:graphicFrameChg chg="del">
          <ac:chgData name="Thora Liv Højmark Bremholm" userId="b122ccc3-d74a-463e-a71d-5480e92ab84f" providerId="ADAL" clId="{0CE0229B-E427-41FE-AE55-BF2530524B91}" dt="2024-08-15T08:54:04.863" v="34" actId="478"/>
          <ac:graphicFrameMkLst>
            <pc:docMk/>
            <pc:sldMk cId="2286193213" sldId="286"/>
            <ac:graphicFrameMk id="5" creationId="{A3660755-493E-4D43-800B-6BCD93D1BA06}"/>
          </ac:graphicFrameMkLst>
        </pc:graphicFrameChg>
      </pc:sldChg>
      <pc:sldChg chg="modSp mod">
        <pc:chgData name="Thora Liv Højmark Bremholm" userId="b122ccc3-d74a-463e-a71d-5480e92ab84f" providerId="ADAL" clId="{0CE0229B-E427-41FE-AE55-BF2530524B91}" dt="2024-08-15T08:44:47.305" v="1" actId="20577"/>
        <pc:sldMkLst>
          <pc:docMk/>
          <pc:sldMk cId="3514897669" sldId="300"/>
        </pc:sldMkLst>
        <pc:spChg chg="mod">
          <ac:chgData name="Thora Liv Højmark Bremholm" userId="b122ccc3-d74a-463e-a71d-5480e92ab84f" providerId="ADAL" clId="{0CE0229B-E427-41FE-AE55-BF2530524B91}" dt="2024-08-15T08:44:47.305" v="1" actId="20577"/>
          <ac:spMkLst>
            <pc:docMk/>
            <pc:sldMk cId="3514897669" sldId="300"/>
            <ac:spMk id="2" creationId="{50009BCB-9EC5-4827-9482-BBDEE4B0DE4A}"/>
          </ac:spMkLst>
        </pc:spChg>
      </pc:sldChg>
      <pc:sldChg chg="modSp mod">
        <pc:chgData name="Thora Liv Højmark Bremholm" userId="b122ccc3-d74a-463e-a71d-5480e92ab84f" providerId="ADAL" clId="{0CE0229B-E427-41FE-AE55-BF2530524B91}" dt="2024-08-15T09:16:33.741" v="174" actId="20577"/>
        <pc:sldMkLst>
          <pc:docMk/>
          <pc:sldMk cId="1471150840" sldId="301"/>
        </pc:sldMkLst>
        <pc:spChg chg="mod">
          <ac:chgData name="Thora Liv Højmark Bremholm" userId="b122ccc3-d74a-463e-a71d-5480e92ab84f" providerId="ADAL" clId="{0CE0229B-E427-41FE-AE55-BF2530524B91}" dt="2024-08-15T09:16:33.741" v="174" actId="20577"/>
          <ac:spMkLst>
            <pc:docMk/>
            <pc:sldMk cId="1471150840" sldId="301"/>
            <ac:spMk id="11" creationId="{BE9BB74F-1C36-4AB1-81B8-1A64C5A021D5}"/>
          </ac:spMkLst>
        </pc:spChg>
        <pc:spChg chg="mod">
          <ac:chgData name="Thora Liv Højmark Bremholm" userId="b122ccc3-d74a-463e-a71d-5480e92ab84f" providerId="ADAL" clId="{0CE0229B-E427-41FE-AE55-BF2530524B91}" dt="2024-08-15T08:59:44.188" v="149" actId="20577"/>
          <ac:spMkLst>
            <pc:docMk/>
            <pc:sldMk cId="1471150840" sldId="301"/>
            <ac:spMk id="13" creationId="{78974801-96B3-40E7-8EF9-0514872222ED}"/>
          </ac:spMkLst>
        </pc:spChg>
      </pc:sldChg>
      <pc:sldChg chg="addSp delSp modSp mod">
        <pc:chgData name="Thora Liv Højmark Bremholm" userId="b122ccc3-d74a-463e-a71d-5480e92ab84f" providerId="ADAL" clId="{0CE0229B-E427-41FE-AE55-BF2530524B91}" dt="2024-08-15T09:24:24.939" v="204" actId="20577"/>
        <pc:sldMkLst>
          <pc:docMk/>
          <pc:sldMk cId="3547268265" sldId="302"/>
        </pc:sldMkLst>
        <pc:spChg chg="mod">
          <ac:chgData name="Thora Liv Højmark Bremholm" userId="b122ccc3-d74a-463e-a71d-5480e92ab84f" providerId="ADAL" clId="{0CE0229B-E427-41FE-AE55-BF2530524B91}" dt="2024-08-15T09:24:24.939" v="204" actId="20577"/>
          <ac:spMkLst>
            <pc:docMk/>
            <pc:sldMk cId="3547268265" sldId="302"/>
            <ac:spMk id="10" creationId="{4A1CF272-D2B4-4420-BDD6-AF3DE3CB47AC}"/>
          </ac:spMkLst>
        </pc:spChg>
        <pc:spChg chg="mod">
          <ac:chgData name="Thora Liv Højmark Bremholm" userId="b122ccc3-d74a-463e-a71d-5480e92ab84f" providerId="ADAL" clId="{0CE0229B-E427-41FE-AE55-BF2530524B91}" dt="2024-08-15T09:16:52.371" v="176" actId="20577"/>
          <ac:spMkLst>
            <pc:docMk/>
            <pc:sldMk cId="3547268265" sldId="302"/>
            <ac:spMk id="12" creationId="{E1DCB969-A44D-4B4D-88D9-4E2BA79BC5E2}"/>
          </ac:spMkLst>
        </pc:spChg>
        <pc:graphicFrameChg chg="add mod">
          <ac:chgData name="Thora Liv Højmark Bremholm" userId="b122ccc3-d74a-463e-a71d-5480e92ab84f" providerId="ADAL" clId="{0CE0229B-E427-41FE-AE55-BF2530524B91}" dt="2024-08-15T09:23:00.661" v="194" actId="692"/>
          <ac:graphicFrameMkLst>
            <pc:docMk/>
            <pc:sldMk cId="3547268265" sldId="302"/>
            <ac:graphicFrameMk id="2" creationId="{AC6FDC2F-7DC6-4E21-9090-AF3AF4B506A6}"/>
          </ac:graphicFrameMkLst>
        </pc:graphicFrameChg>
        <pc:graphicFrameChg chg="del">
          <ac:chgData name="Thora Liv Højmark Bremholm" userId="b122ccc3-d74a-463e-a71d-5480e92ab84f" providerId="ADAL" clId="{0CE0229B-E427-41FE-AE55-BF2530524B91}" dt="2024-08-15T09:21:02.376" v="179" actId="478"/>
          <ac:graphicFrameMkLst>
            <pc:docMk/>
            <pc:sldMk cId="3547268265" sldId="302"/>
            <ac:graphicFrameMk id="3" creationId="{AC6FDC2F-7DC6-4E21-9090-AF3AF4B506A6}"/>
          </ac:graphicFrameMkLst>
        </pc:graphicFrameChg>
      </pc:sldChg>
      <pc:sldChg chg="modSp mod">
        <pc:chgData name="Thora Liv Højmark Bremholm" userId="b122ccc3-d74a-463e-a71d-5480e92ab84f" providerId="ADAL" clId="{0CE0229B-E427-41FE-AE55-BF2530524B91}" dt="2024-08-15T09:37:10.295" v="222" actId="20577"/>
        <pc:sldMkLst>
          <pc:docMk/>
          <pc:sldMk cId="4156633748" sldId="304"/>
        </pc:sldMkLst>
        <pc:spChg chg="mod">
          <ac:chgData name="Thora Liv Højmark Bremholm" userId="b122ccc3-d74a-463e-a71d-5480e92ab84f" providerId="ADAL" clId="{0CE0229B-E427-41FE-AE55-BF2530524B91}" dt="2024-08-15T09:37:10.295" v="222" actId="20577"/>
          <ac:spMkLst>
            <pc:docMk/>
            <pc:sldMk cId="4156633748" sldId="304"/>
            <ac:spMk id="4" creationId="{F03D31A7-2052-4B8A-B062-962E8F2D8FE5}"/>
          </ac:spMkLst>
        </pc:spChg>
      </pc:sldChg>
      <pc:sldChg chg="modSp mod">
        <pc:chgData name="Thora Liv Højmark Bremholm" userId="b122ccc3-d74a-463e-a71d-5480e92ab84f" providerId="ADAL" clId="{0CE0229B-E427-41FE-AE55-BF2530524B91}" dt="2024-09-05T11:03:57.744" v="415" actId="27918"/>
        <pc:sldMkLst>
          <pc:docMk/>
          <pc:sldMk cId="682377734" sldId="305"/>
        </pc:sldMkLst>
        <pc:spChg chg="mod">
          <ac:chgData name="Thora Liv Højmark Bremholm" userId="b122ccc3-d74a-463e-a71d-5480e92ab84f" providerId="ADAL" clId="{0CE0229B-E427-41FE-AE55-BF2530524B91}" dt="2024-08-15T08:45:03.031" v="3" actId="20577"/>
          <ac:spMkLst>
            <pc:docMk/>
            <pc:sldMk cId="682377734" sldId="305"/>
            <ac:spMk id="5" creationId="{7D90DCF1-BB2B-4653-B99F-4D892191FC3E}"/>
          </ac:spMkLst>
        </pc:spChg>
        <pc:spChg chg="mod">
          <ac:chgData name="Thora Liv Højmark Bremholm" userId="b122ccc3-d74a-463e-a71d-5480e92ab84f" providerId="ADAL" clId="{0CE0229B-E427-41FE-AE55-BF2530524B91}" dt="2024-08-21T08:59:14.735" v="376" actId="20577"/>
          <ac:spMkLst>
            <pc:docMk/>
            <pc:sldMk cId="682377734" sldId="305"/>
            <ac:spMk id="13" creationId="{97D5B474-C1A7-4D88-A30F-3EBDB2FDB947}"/>
          </ac:spMkLst>
        </pc:spChg>
      </pc:sldChg>
      <pc:sldChg chg="modSp mod">
        <pc:chgData name="Thora Liv Højmark Bremholm" userId="b122ccc3-d74a-463e-a71d-5480e92ab84f" providerId="ADAL" clId="{0CE0229B-E427-41FE-AE55-BF2530524B91}" dt="2024-09-10T12:36:14.557" v="416" actId="27918"/>
        <pc:sldMkLst>
          <pc:docMk/>
          <pc:sldMk cId="3609961144" sldId="306"/>
        </pc:sldMkLst>
        <pc:spChg chg="mod">
          <ac:chgData name="Thora Liv Højmark Bremholm" userId="b122ccc3-d74a-463e-a71d-5480e92ab84f" providerId="ADAL" clId="{0CE0229B-E427-41FE-AE55-BF2530524B91}" dt="2024-08-15T08:47:53.493" v="24" actId="20577"/>
          <ac:spMkLst>
            <pc:docMk/>
            <pc:sldMk cId="3609961144" sldId="306"/>
            <ac:spMk id="3" creationId="{F93EE474-A971-43F2-AC45-772ADB256FA4}"/>
          </ac:spMkLst>
        </pc:spChg>
      </pc:sldChg>
      <pc:sldChg chg="addSp delSp modSp mod">
        <pc:chgData name="Thora Liv Højmark Bremholm" userId="b122ccc3-d74a-463e-a71d-5480e92ab84f" providerId="ADAL" clId="{0CE0229B-E427-41FE-AE55-BF2530524B91}" dt="2024-08-21T09:31:06.662" v="414" actId="692"/>
        <pc:sldMkLst>
          <pc:docMk/>
          <pc:sldMk cId="1885740069" sldId="307"/>
        </pc:sldMkLst>
        <pc:spChg chg="mod">
          <ac:chgData name="Thora Liv Højmark Bremholm" userId="b122ccc3-d74a-463e-a71d-5480e92ab84f" providerId="ADAL" clId="{0CE0229B-E427-41FE-AE55-BF2530524B91}" dt="2024-08-15T09:37:16.151" v="224" actId="20577"/>
          <ac:spMkLst>
            <pc:docMk/>
            <pc:sldMk cId="1885740069" sldId="307"/>
            <ac:spMk id="4" creationId="{369EF21B-CAD0-2B01-8F2F-E203F25CDB23}"/>
          </ac:spMkLst>
        </pc:spChg>
        <pc:graphicFrameChg chg="add mod">
          <ac:chgData name="Thora Liv Højmark Bremholm" userId="b122ccc3-d74a-463e-a71d-5480e92ab84f" providerId="ADAL" clId="{0CE0229B-E427-41FE-AE55-BF2530524B91}" dt="2024-08-21T09:31:06.662" v="414" actId="692"/>
          <ac:graphicFrameMkLst>
            <pc:docMk/>
            <pc:sldMk cId="1885740069" sldId="307"/>
            <ac:graphicFrameMk id="2" creationId="{F7EA010D-27B2-C698-3F2F-5A5C06C74FB3}"/>
          </ac:graphicFrameMkLst>
        </pc:graphicFrameChg>
        <pc:graphicFrameChg chg="del">
          <ac:chgData name="Thora Liv Højmark Bremholm" userId="b122ccc3-d74a-463e-a71d-5480e92ab84f" providerId="ADAL" clId="{0CE0229B-E427-41FE-AE55-BF2530524B91}" dt="2024-08-15T10:09:33.513" v="232" actId="478"/>
          <ac:graphicFrameMkLst>
            <pc:docMk/>
            <pc:sldMk cId="1885740069" sldId="307"/>
            <ac:graphicFrameMk id="3" creationId="{F7EA010D-27B2-C698-3F2F-5A5C06C74FB3}"/>
          </ac:graphicFrameMkLst>
        </pc:graphicFrameChg>
      </pc:sldChg>
      <pc:sldChg chg="mod">
        <pc:chgData name="Thora Liv Højmark Bremholm" userId="b122ccc3-d74a-463e-a71d-5480e92ab84f" providerId="ADAL" clId="{0CE0229B-E427-41FE-AE55-BF2530524B91}" dt="2024-08-21T09:26:45.191" v="397" actId="27918"/>
        <pc:sldMkLst>
          <pc:docMk/>
          <pc:sldMk cId="1854460738" sldId="308"/>
        </pc:sldMkLst>
      </pc:sldChg>
      <pc:sldChg chg="mod">
        <pc:chgData name="Thora Liv Højmark Bremholm" userId="b122ccc3-d74a-463e-a71d-5480e92ab84f" providerId="ADAL" clId="{0CE0229B-E427-41FE-AE55-BF2530524B91}" dt="2024-08-15T09:36:06.344" v="218" actId="27918"/>
        <pc:sldMkLst>
          <pc:docMk/>
          <pc:sldMk cId="2893816277" sldId="309"/>
        </pc:sldMkLst>
      </pc:sldChg>
      <pc:sldChg chg="addSp delSp modSp add mod">
        <pc:chgData name="Thora Liv Højmark Bremholm" userId="b122ccc3-d74a-463e-a71d-5480e92ab84f" providerId="ADAL" clId="{0CE0229B-E427-41FE-AE55-BF2530524B91}" dt="2024-08-21T09:28:22.866" v="399" actId="20577"/>
        <pc:sldMkLst>
          <pc:docMk/>
          <pc:sldMk cId="121211456" sldId="310"/>
        </pc:sldMkLst>
        <pc:spChg chg="add del mod">
          <ac:chgData name="Thora Liv Højmark Bremholm" userId="b122ccc3-d74a-463e-a71d-5480e92ab84f" providerId="ADAL" clId="{0CE0229B-E427-41FE-AE55-BF2530524B91}" dt="2024-08-16T08:26:47.801" v="336" actId="478"/>
          <ac:spMkLst>
            <pc:docMk/>
            <pc:sldMk cId="121211456" sldId="310"/>
            <ac:spMk id="6" creationId="{3CB0618C-DCD5-2669-AE6D-66424ED83343}"/>
          </ac:spMkLst>
        </pc:spChg>
        <pc:spChg chg="mod">
          <ac:chgData name="Thora Liv Højmark Bremholm" userId="b122ccc3-d74a-463e-a71d-5480e92ab84f" providerId="ADAL" clId="{0CE0229B-E427-41FE-AE55-BF2530524B91}" dt="2024-08-21T09:28:22.866" v="399" actId="20577"/>
          <ac:spMkLst>
            <pc:docMk/>
            <pc:sldMk cId="121211456" sldId="310"/>
            <ac:spMk id="10" creationId="{1517437A-209B-F1D1-B4B7-D7F9D8A1751F}"/>
          </ac:spMkLst>
        </pc:spChg>
        <pc:graphicFrameChg chg="mod">
          <ac:chgData name="Thora Liv Højmark Bremholm" userId="b122ccc3-d74a-463e-a71d-5480e92ab84f" providerId="ADAL" clId="{0CE0229B-E427-41FE-AE55-BF2530524B91}" dt="2024-08-16T08:58:05.987" v="364" actId="14100"/>
          <ac:graphicFrameMkLst>
            <pc:docMk/>
            <pc:sldMk cId="121211456" sldId="310"/>
            <ac:graphicFrameMk id="8" creationId="{C7C18F45-0554-0598-9217-A0486EAF24CF}"/>
          </ac:graphicFrameMkLst>
        </pc:graphicFrameChg>
        <pc:graphicFrameChg chg="del">
          <ac:chgData name="Thora Liv Højmark Bremholm" userId="b122ccc3-d74a-463e-a71d-5480e92ab84f" providerId="ADAL" clId="{0CE0229B-E427-41FE-AE55-BF2530524B91}" dt="2024-08-16T08:26:45.672" v="335" actId="478"/>
          <ac:graphicFrameMkLst>
            <pc:docMk/>
            <pc:sldMk cId="121211456" sldId="310"/>
            <ac:graphicFrameMk id="9" creationId="{60D1032D-5F0D-C0D8-ADAF-8DA36C3CB8C9}"/>
          </ac:graphicFrameMkLst>
        </pc:graphicFrameChg>
        <pc:graphicFrameChg chg="add mod">
          <ac:chgData name="Thora Liv Højmark Bremholm" userId="b122ccc3-d74a-463e-a71d-5480e92ab84f" providerId="ADAL" clId="{0CE0229B-E427-41FE-AE55-BF2530524B91}" dt="2024-08-16T08:27:19.552" v="342" actId="207"/>
          <ac:graphicFrameMkLst>
            <pc:docMk/>
            <pc:sldMk cId="121211456" sldId="310"/>
            <ac:graphicFrameMk id="11" creationId="{60D1032D-5F0D-C0D8-ADAF-8DA36C3CB8C9}"/>
          </ac:graphicFrameMkLst>
        </pc:graphicFrameChg>
      </pc:sldChg>
    </pc:docChg>
  </pc:docChgLst>
  <pc:docChgLst>
    <pc:chgData name="Finn Tidemand" userId="ce61e568-33fe-44bf-ab74-8adc08e8b158" providerId="ADAL" clId="{14C27D0F-B2FE-491A-AB9D-237485B54BC8}"/>
    <pc:docChg chg="modSld">
      <pc:chgData name="Finn Tidemand" userId="ce61e568-33fe-44bf-ab74-8adc08e8b158" providerId="ADAL" clId="{14C27D0F-B2FE-491A-AB9D-237485B54BC8}" dt="2024-09-17T13:09:56.977" v="40" actId="207"/>
      <pc:docMkLst>
        <pc:docMk/>
      </pc:docMkLst>
      <pc:sldChg chg="modSp mod">
        <pc:chgData name="Finn Tidemand" userId="ce61e568-33fe-44bf-ab74-8adc08e8b158" providerId="ADAL" clId="{14C27D0F-B2FE-491A-AB9D-237485B54BC8}" dt="2024-09-17T13:03:06.830" v="39" actId="6549"/>
        <pc:sldMkLst>
          <pc:docMk/>
          <pc:sldMk cId="2286193213" sldId="286"/>
        </pc:sldMkLst>
        <pc:spChg chg="mod">
          <ac:chgData name="Finn Tidemand" userId="ce61e568-33fe-44bf-ab74-8adc08e8b158" providerId="ADAL" clId="{14C27D0F-B2FE-491A-AB9D-237485B54BC8}" dt="2024-09-17T13:03:06.830" v="39" actId="6549"/>
          <ac:spMkLst>
            <pc:docMk/>
            <pc:sldMk cId="2286193213" sldId="286"/>
            <ac:spMk id="4" creationId="{8F3EEA0A-C7D9-424B-DA14-B4C5ADB49E75}"/>
          </ac:spMkLst>
        </pc:spChg>
      </pc:sldChg>
      <pc:sldChg chg="modSp">
        <pc:chgData name="Finn Tidemand" userId="ce61e568-33fe-44bf-ab74-8adc08e8b158" providerId="ADAL" clId="{14C27D0F-B2FE-491A-AB9D-237485B54BC8}" dt="2024-09-17T13:09:56.977" v="40" actId="207"/>
        <pc:sldMkLst>
          <pc:docMk/>
          <pc:sldMk cId="854773708" sldId="311"/>
        </pc:sldMkLst>
        <pc:graphicFrameChg chg="mod">
          <ac:chgData name="Finn Tidemand" userId="ce61e568-33fe-44bf-ab74-8adc08e8b158" providerId="ADAL" clId="{14C27D0F-B2FE-491A-AB9D-237485B54BC8}" dt="2024-09-17T13:09:56.977" v="40" actId="207"/>
          <ac:graphicFrameMkLst>
            <pc:docMk/>
            <pc:sldMk cId="854773708" sldId="311"/>
            <ac:graphicFrameMk id="2" creationId="{A3660755-493E-4D43-800B-6BCD93D1BA06}"/>
          </ac:graphicFrameMkLst>
        </pc:graphicFrameChg>
      </pc:sldChg>
    </pc:docChg>
  </pc:docChgLst>
  <pc:docChgLst>
    <pc:chgData name="Finn Tidemand" userId="ce61e568-33fe-44bf-ab74-8adc08e8b158" providerId="ADAL" clId="{F8B2283F-5EE6-40BF-B25F-38E10DCCB55B}"/>
    <pc:docChg chg="modSld">
      <pc:chgData name="Finn Tidemand" userId="ce61e568-33fe-44bf-ab74-8adc08e8b158" providerId="ADAL" clId="{F8B2283F-5EE6-40BF-B25F-38E10DCCB55B}" dt="2024-08-12T10:26:47.869" v="2" actId="27918"/>
      <pc:docMkLst>
        <pc:docMk/>
      </pc:docMkLst>
      <pc:sldChg chg="modSp mod">
        <pc:chgData name="Finn Tidemand" userId="ce61e568-33fe-44bf-ab74-8adc08e8b158" providerId="ADAL" clId="{F8B2283F-5EE6-40BF-B25F-38E10DCCB55B}" dt="2024-08-12T10:14:56.537" v="1" actId="20577"/>
        <pc:sldMkLst>
          <pc:docMk/>
          <pc:sldMk cId="682377734" sldId="305"/>
        </pc:sldMkLst>
        <pc:spChg chg="mod">
          <ac:chgData name="Finn Tidemand" userId="ce61e568-33fe-44bf-ab74-8adc08e8b158" providerId="ADAL" clId="{F8B2283F-5EE6-40BF-B25F-38E10DCCB55B}" dt="2024-08-12T10:14:56.537" v="1" actId="20577"/>
          <ac:spMkLst>
            <pc:docMk/>
            <pc:sldMk cId="682377734" sldId="305"/>
            <ac:spMk id="13" creationId="{97D5B474-C1A7-4D88-A30F-3EBDB2FDB947}"/>
          </ac:spMkLst>
        </pc:spChg>
      </pc:sldChg>
      <pc:sldChg chg="mod">
        <pc:chgData name="Finn Tidemand" userId="ce61e568-33fe-44bf-ab74-8adc08e8b158" providerId="ADAL" clId="{F8B2283F-5EE6-40BF-B25F-38E10DCCB55B}" dt="2024-08-12T10:26:47.869" v="2" actId="27918"/>
        <pc:sldMkLst>
          <pc:docMk/>
          <pc:sldMk cId="1885740069" sldId="307"/>
        </pc:sldMkLst>
      </pc:sldChg>
    </pc:docChg>
  </pc:docChgLst>
  <pc:docChgLst>
    <pc:chgData name="Finn Tidemand" userId="ce61e568-33fe-44bf-ab74-8adc08e8b158" providerId="ADAL" clId="{4F8DF2D6-7325-4BA0-9A2A-E32B5265F6F5}"/>
    <pc:docChg chg="undo custSel addSld delSld modSld modSection">
      <pc:chgData name="Finn Tidemand" userId="ce61e568-33fe-44bf-ab74-8adc08e8b158" providerId="ADAL" clId="{4F8DF2D6-7325-4BA0-9A2A-E32B5265F6F5}" dt="2024-08-28T06:40:42.302" v="31" actId="27918"/>
      <pc:docMkLst>
        <pc:docMk/>
      </pc:docMkLst>
      <pc:sldChg chg="modSp mod">
        <pc:chgData name="Finn Tidemand" userId="ce61e568-33fe-44bf-ab74-8adc08e8b158" providerId="ADAL" clId="{4F8DF2D6-7325-4BA0-9A2A-E32B5265F6F5}" dt="2024-08-21T13:51:46.630" v="26" actId="14100"/>
        <pc:sldMkLst>
          <pc:docMk/>
          <pc:sldMk cId="2286193213" sldId="286"/>
        </pc:sldMkLst>
        <pc:graphicFrameChg chg="mod">
          <ac:chgData name="Finn Tidemand" userId="ce61e568-33fe-44bf-ab74-8adc08e8b158" providerId="ADAL" clId="{4F8DF2D6-7325-4BA0-9A2A-E32B5265F6F5}" dt="2024-08-21T13:51:46.630" v="26" actId="14100"/>
          <ac:graphicFrameMkLst>
            <pc:docMk/>
            <pc:sldMk cId="2286193213" sldId="286"/>
            <ac:graphicFrameMk id="2" creationId="{A3660755-493E-4D43-800B-6BCD93D1BA06}"/>
          </ac:graphicFrameMkLst>
        </pc:graphicFrameChg>
      </pc:sldChg>
      <pc:sldChg chg="modSp mod">
        <pc:chgData name="Finn Tidemand" userId="ce61e568-33fe-44bf-ab74-8adc08e8b158" providerId="ADAL" clId="{4F8DF2D6-7325-4BA0-9A2A-E32B5265F6F5}" dt="2024-08-21T13:51:40.664" v="24" actId="14100"/>
        <pc:sldMkLst>
          <pc:docMk/>
          <pc:sldMk cId="1471150840" sldId="301"/>
        </pc:sldMkLst>
        <pc:graphicFrameChg chg="mod">
          <ac:chgData name="Finn Tidemand" userId="ce61e568-33fe-44bf-ab74-8adc08e8b158" providerId="ADAL" clId="{4F8DF2D6-7325-4BA0-9A2A-E32B5265F6F5}" dt="2024-08-21T13:51:40.664" v="24" actId="14100"/>
          <ac:graphicFrameMkLst>
            <pc:docMk/>
            <pc:sldMk cId="1471150840" sldId="301"/>
            <ac:graphicFrameMk id="4" creationId="{E90688BE-2635-43B9-BF48-BE168D36CBD4}"/>
          </ac:graphicFrameMkLst>
        </pc:graphicFrameChg>
      </pc:sldChg>
      <pc:sldChg chg="modSp mod">
        <pc:chgData name="Finn Tidemand" userId="ce61e568-33fe-44bf-ab74-8adc08e8b158" providerId="ADAL" clId="{4F8DF2D6-7325-4BA0-9A2A-E32B5265F6F5}" dt="2024-08-21T13:51:53.848" v="27" actId="14100"/>
        <pc:sldMkLst>
          <pc:docMk/>
          <pc:sldMk cId="3547268265" sldId="302"/>
        </pc:sldMkLst>
        <pc:graphicFrameChg chg="mod">
          <ac:chgData name="Finn Tidemand" userId="ce61e568-33fe-44bf-ab74-8adc08e8b158" providerId="ADAL" clId="{4F8DF2D6-7325-4BA0-9A2A-E32B5265F6F5}" dt="2024-08-21T13:51:53.848" v="27" actId="14100"/>
          <ac:graphicFrameMkLst>
            <pc:docMk/>
            <pc:sldMk cId="3547268265" sldId="302"/>
            <ac:graphicFrameMk id="2" creationId="{AC6FDC2F-7DC6-4E21-9090-AF3AF4B506A6}"/>
          </ac:graphicFrameMkLst>
        </pc:graphicFrameChg>
      </pc:sldChg>
      <pc:sldChg chg="mod">
        <pc:chgData name="Finn Tidemand" userId="ce61e568-33fe-44bf-ab74-8adc08e8b158" providerId="ADAL" clId="{4F8DF2D6-7325-4BA0-9A2A-E32B5265F6F5}" dt="2024-08-21T09:03:00.974" v="20" actId="27918"/>
        <pc:sldMkLst>
          <pc:docMk/>
          <pc:sldMk cId="682377734" sldId="305"/>
        </pc:sldMkLst>
      </pc:sldChg>
      <pc:sldChg chg="mod">
        <pc:chgData name="Finn Tidemand" userId="ce61e568-33fe-44bf-ab74-8adc08e8b158" providerId="ADAL" clId="{4F8DF2D6-7325-4BA0-9A2A-E32B5265F6F5}" dt="2024-08-28T06:40:42.302" v="31" actId="27918"/>
        <pc:sldMkLst>
          <pc:docMk/>
          <pc:sldMk cId="1885740069" sldId="307"/>
        </pc:sldMkLst>
      </pc:sldChg>
      <pc:sldChg chg="modSp">
        <pc:chgData name="Finn Tidemand" userId="ce61e568-33fe-44bf-ab74-8adc08e8b158" providerId="ADAL" clId="{4F8DF2D6-7325-4BA0-9A2A-E32B5265F6F5}" dt="2024-08-21T13:52:03.424" v="29" actId="113"/>
        <pc:sldMkLst>
          <pc:docMk/>
          <pc:sldMk cId="1854460738" sldId="308"/>
        </pc:sldMkLst>
        <pc:graphicFrameChg chg="mod">
          <ac:chgData name="Finn Tidemand" userId="ce61e568-33fe-44bf-ab74-8adc08e8b158" providerId="ADAL" clId="{4F8DF2D6-7325-4BA0-9A2A-E32B5265F6F5}" dt="2024-08-21T13:52:00.184" v="28" actId="113"/>
          <ac:graphicFrameMkLst>
            <pc:docMk/>
            <pc:sldMk cId="1854460738" sldId="308"/>
            <ac:graphicFrameMk id="3" creationId="{9EF3C752-A6FD-6FCD-1E72-B3BC7AAF0BC7}"/>
          </ac:graphicFrameMkLst>
        </pc:graphicFrameChg>
        <pc:graphicFrameChg chg="mod">
          <ac:chgData name="Finn Tidemand" userId="ce61e568-33fe-44bf-ab74-8adc08e8b158" providerId="ADAL" clId="{4F8DF2D6-7325-4BA0-9A2A-E32B5265F6F5}" dt="2024-08-21T13:52:03.424" v="29" actId="113"/>
          <ac:graphicFrameMkLst>
            <pc:docMk/>
            <pc:sldMk cId="1854460738" sldId="308"/>
            <ac:graphicFrameMk id="9" creationId="{A16865C8-DA72-9A45-DDC5-A87201027C1E}"/>
          </ac:graphicFrameMkLst>
        </pc:graphicFrameChg>
      </pc:sldChg>
      <pc:sldChg chg="modSp">
        <pc:chgData name="Finn Tidemand" userId="ce61e568-33fe-44bf-ab74-8adc08e8b158" providerId="ADAL" clId="{4F8DF2D6-7325-4BA0-9A2A-E32B5265F6F5}" dt="2024-08-20T06:20:55.739" v="19" actId="20577"/>
        <pc:sldMkLst>
          <pc:docMk/>
          <pc:sldMk cId="121211456" sldId="310"/>
        </pc:sldMkLst>
        <pc:graphicFrameChg chg="mod">
          <ac:chgData name="Finn Tidemand" userId="ce61e568-33fe-44bf-ab74-8adc08e8b158" providerId="ADAL" clId="{4F8DF2D6-7325-4BA0-9A2A-E32B5265F6F5}" dt="2024-08-20T06:20:55.739" v="19" actId="20577"/>
          <ac:graphicFrameMkLst>
            <pc:docMk/>
            <pc:sldMk cId="121211456" sldId="310"/>
            <ac:graphicFrameMk id="11" creationId="{60D1032D-5F0D-C0D8-ADAF-8DA36C3CB8C9}"/>
          </ac:graphicFrameMkLst>
        </pc:graphicFrameChg>
      </pc:sldChg>
      <pc:sldChg chg="new del">
        <pc:chgData name="Finn Tidemand" userId="ce61e568-33fe-44bf-ab74-8adc08e8b158" providerId="ADAL" clId="{4F8DF2D6-7325-4BA0-9A2A-E32B5265F6F5}" dt="2024-08-21T13:49:41.601" v="22" actId="680"/>
        <pc:sldMkLst>
          <pc:docMk/>
          <pc:sldMk cId="2879157585" sldId="311"/>
        </pc:sldMkLst>
      </pc:sldChg>
    </pc:docChg>
  </pc:docChgLst>
  <pc:docChgLst>
    <pc:chgData name="Thora Liv Højmark Bremholm" userId="b122ccc3-d74a-463e-a71d-5480e92ab84f" providerId="ADAL" clId="{7E904C8C-5E4F-4300-9E73-9AB1FE708772}"/>
    <pc:docChg chg="undo custSel addSld delSld modSld modSection">
      <pc:chgData name="Thora Liv Højmark Bremholm" userId="b122ccc3-d74a-463e-a71d-5480e92ab84f" providerId="ADAL" clId="{7E904C8C-5E4F-4300-9E73-9AB1FE708772}" dt="2024-09-17T13:07:03.686" v="483" actId="27918"/>
      <pc:docMkLst>
        <pc:docMk/>
      </pc:docMkLst>
      <pc:sldChg chg="modSp mod">
        <pc:chgData name="Thora Liv Højmark Bremholm" userId="b122ccc3-d74a-463e-a71d-5480e92ab84f" providerId="ADAL" clId="{7E904C8C-5E4F-4300-9E73-9AB1FE708772}" dt="2024-09-17T12:46:23.617" v="466" actId="20577"/>
        <pc:sldMkLst>
          <pc:docMk/>
          <pc:sldMk cId="2286193213" sldId="286"/>
        </pc:sldMkLst>
        <pc:spChg chg="mod">
          <ac:chgData name="Thora Liv Højmark Bremholm" userId="b122ccc3-d74a-463e-a71d-5480e92ab84f" providerId="ADAL" clId="{7E904C8C-5E4F-4300-9E73-9AB1FE708772}" dt="2024-09-17T10:35:37.231" v="152" actId="20577"/>
          <ac:spMkLst>
            <pc:docMk/>
            <pc:sldMk cId="2286193213" sldId="286"/>
            <ac:spMk id="3" creationId="{D530D4E6-701E-4917-9C8B-38C9A391CECB}"/>
          </ac:spMkLst>
        </pc:spChg>
        <pc:spChg chg="mod">
          <ac:chgData name="Thora Liv Højmark Bremholm" userId="b122ccc3-d74a-463e-a71d-5480e92ab84f" providerId="ADAL" clId="{7E904C8C-5E4F-4300-9E73-9AB1FE708772}" dt="2024-09-17T12:46:23.617" v="466" actId="20577"/>
          <ac:spMkLst>
            <pc:docMk/>
            <pc:sldMk cId="2286193213" sldId="286"/>
            <ac:spMk id="4" creationId="{8F3EEA0A-C7D9-424B-DA14-B4C5ADB49E75}"/>
          </ac:spMkLst>
        </pc:spChg>
        <pc:spChg chg="mod">
          <ac:chgData name="Thora Liv Højmark Bremholm" userId="b122ccc3-d74a-463e-a71d-5480e92ab84f" providerId="ADAL" clId="{7E904C8C-5E4F-4300-9E73-9AB1FE708772}" dt="2024-09-17T10:29:57.637" v="66" actId="20577"/>
          <ac:spMkLst>
            <pc:docMk/>
            <pc:sldMk cId="2286193213" sldId="286"/>
            <ac:spMk id="13" creationId="{7DA7E16B-CEB4-4D41-A6AE-D6C585A63C59}"/>
          </ac:spMkLst>
        </pc:spChg>
      </pc:sldChg>
      <pc:sldChg chg="modSp mod">
        <pc:chgData name="Thora Liv Højmark Bremholm" userId="b122ccc3-d74a-463e-a71d-5480e92ab84f" providerId="ADAL" clId="{7E904C8C-5E4F-4300-9E73-9AB1FE708772}" dt="2024-09-17T09:44:15.190" v="9" actId="20577"/>
        <pc:sldMkLst>
          <pc:docMk/>
          <pc:sldMk cId="3514897669" sldId="300"/>
        </pc:sldMkLst>
        <pc:spChg chg="mod">
          <ac:chgData name="Thora Liv Højmark Bremholm" userId="b122ccc3-d74a-463e-a71d-5480e92ab84f" providerId="ADAL" clId="{7E904C8C-5E4F-4300-9E73-9AB1FE708772}" dt="2024-09-17T09:44:15.190" v="9" actId="20577"/>
          <ac:spMkLst>
            <pc:docMk/>
            <pc:sldMk cId="3514897669" sldId="300"/>
            <ac:spMk id="2" creationId="{50009BCB-9EC5-4827-9482-BBDEE4B0DE4A}"/>
          </ac:spMkLst>
        </pc:spChg>
      </pc:sldChg>
      <pc:sldChg chg="modSp mod">
        <pc:chgData name="Thora Liv Højmark Bremholm" userId="b122ccc3-d74a-463e-a71d-5480e92ab84f" providerId="ADAL" clId="{7E904C8C-5E4F-4300-9E73-9AB1FE708772}" dt="2024-09-17T10:41:00.674" v="206" actId="20577"/>
        <pc:sldMkLst>
          <pc:docMk/>
          <pc:sldMk cId="1471150840" sldId="301"/>
        </pc:sldMkLst>
        <pc:spChg chg="mod">
          <ac:chgData name="Thora Liv Højmark Bremholm" userId="b122ccc3-d74a-463e-a71d-5480e92ab84f" providerId="ADAL" clId="{7E904C8C-5E4F-4300-9E73-9AB1FE708772}" dt="2024-09-17T10:41:00.674" v="206" actId="20577"/>
          <ac:spMkLst>
            <pc:docMk/>
            <pc:sldMk cId="1471150840" sldId="301"/>
            <ac:spMk id="11" creationId="{BE9BB74F-1C36-4AB1-81B8-1A64C5A021D5}"/>
          </ac:spMkLst>
        </pc:spChg>
        <pc:spChg chg="mod">
          <ac:chgData name="Thora Liv Højmark Bremholm" userId="b122ccc3-d74a-463e-a71d-5480e92ab84f" providerId="ADAL" clId="{7E904C8C-5E4F-4300-9E73-9AB1FE708772}" dt="2024-09-17T10:40:33.563" v="191" actId="20577"/>
          <ac:spMkLst>
            <pc:docMk/>
            <pc:sldMk cId="1471150840" sldId="301"/>
            <ac:spMk id="13" creationId="{78974801-96B3-40E7-8EF9-0514872222ED}"/>
          </ac:spMkLst>
        </pc:spChg>
      </pc:sldChg>
      <pc:sldChg chg="addSp delSp modSp mod">
        <pc:chgData name="Thora Liv Højmark Bremholm" userId="b122ccc3-d74a-463e-a71d-5480e92ab84f" providerId="ADAL" clId="{7E904C8C-5E4F-4300-9E73-9AB1FE708772}" dt="2024-09-17T11:25:05.209" v="345" actId="692"/>
        <pc:sldMkLst>
          <pc:docMk/>
          <pc:sldMk cId="3547268265" sldId="302"/>
        </pc:sldMkLst>
        <pc:spChg chg="mod">
          <ac:chgData name="Thora Liv Højmark Bremholm" userId="b122ccc3-d74a-463e-a71d-5480e92ab84f" providerId="ADAL" clId="{7E904C8C-5E4F-4300-9E73-9AB1FE708772}" dt="2024-09-17T10:50:06.795" v="262" actId="20577"/>
          <ac:spMkLst>
            <pc:docMk/>
            <pc:sldMk cId="3547268265" sldId="302"/>
            <ac:spMk id="10" creationId="{4A1CF272-D2B4-4420-BDD6-AF3DE3CB47AC}"/>
          </ac:spMkLst>
        </pc:spChg>
        <pc:spChg chg="mod">
          <ac:chgData name="Thora Liv Højmark Bremholm" userId="b122ccc3-d74a-463e-a71d-5480e92ab84f" providerId="ADAL" clId="{7E904C8C-5E4F-4300-9E73-9AB1FE708772}" dt="2024-09-17T10:48:56.727" v="248" actId="20577"/>
          <ac:spMkLst>
            <pc:docMk/>
            <pc:sldMk cId="3547268265" sldId="302"/>
            <ac:spMk id="12" creationId="{E1DCB969-A44D-4B4D-88D9-4E2BA79BC5E2}"/>
          </ac:spMkLst>
        </pc:spChg>
        <pc:graphicFrameChg chg="add del">
          <ac:chgData name="Thora Liv Højmark Bremholm" userId="b122ccc3-d74a-463e-a71d-5480e92ab84f" providerId="ADAL" clId="{7E904C8C-5E4F-4300-9E73-9AB1FE708772}" dt="2024-09-17T10:46:06.255" v="214" actId="478"/>
          <ac:graphicFrameMkLst>
            <pc:docMk/>
            <pc:sldMk cId="3547268265" sldId="302"/>
            <ac:graphicFrameMk id="2" creationId="{AC6FDC2F-7DC6-4E21-9090-AF3AF4B506A6}"/>
          </ac:graphicFrameMkLst>
        </pc:graphicFrameChg>
        <pc:graphicFrameChg chg="add mod">
          <ac:chgData name="Thora Liv Højmark Bremholm" userId="b122ccc3-d74a-463e-a71d-5480e92ab84f" providerId="ADAL" clId="{7E904C8C-5E4F-4300-9E73-9AB1FE708772}" dt="2024-09-17T10:45:36.063" v="211"/>
          <ac:graphicFrameMkLst>
            <pc:docMk/>
            <pc:sldMk cId="3547268265" sldId="302"/>
            <ac:graphicFrameMk id="3" creationId="{02B19926-DA4C-29EB-F09F-92C0F7BEEB5F}"/>
          </ac:graphicFrameMkLst>
        </pc:graphicFrameChg>
        <pc:graphicFrameChg chg="add mod">
          <ac:chgData name="Thora Liv Højmark Bremholm" userId="b122ccc3-d74a-463e-a71d-5480e92ab84f" providerId="ADAL" clId="{7E904C8C-5E4F-4300-9E73-9AB1FE708772}" dt="2024-09-17T11:25:05.209" v="345" actId="692"/>
          <ac:graphicFrameMkLst>
            <pc:docMk/>
            <pc:sldMk cId="3547268265" sldId="302"/>
            <ac:graphicFrameMk id="4" creationId="{AC6FDC2F-7DC6-4E21-9090-AF3AF4B506A6}"/>
          </ac:graphicFrameMkLst>
        </pc:graphicFrameChg>
      </pc:sldChg>
      <pc:sldChg chg="modSp mod">
        <pc:chgData name="Thora Liv Højmark Bremholm" userId="b122ccc3-d74a-463e-a71d-5480e92ab84f" providerId="ADAL" clId="{7E904C8C-5E4F-4300-9E73-9AB1FE708772}" dt="2024-09-17T12:28:23.394" v="381" actId="20577"/>
        <pc:sldMkLst>
          <pc:docMk/>
          <pc:sldMk cId="4156633748" sldId="304"/>
        </pc:sldMkLst>
        <pc:spChg chg="mod">
          <ac:chgData name="Thora Liv Højmark Bremholm" userId="b122ccc3-d74a-463e-a71d-5480e92ab84f" providerId="ADAL" clId="{7E904C8C-5E4F-4300-9E73-9AB1FE708772}" dt="2024-09-17T12:28:23.394" v="381" actId="20577"/>
          <ac:spMkLst>
            <pc:docMk/>
            <pc:sldMk cId="4156633748" sldId="304"/>
            <ac:spMk id="4" creationId="{F03D31A7-2052-4B8A-B062-962E8F2D8FE5}"/>
          </ac:spMkLst>
        </pc:spChg>
      </pc:sldChg>
      <pc:sldChg chg="modSp mod">
        <pc:chgData name="Thora Liv Højmark Bremholm" userId="b122ccc3-d74a-463e-a71d-5480e92ab84f" providerId="ADAL" clId="{7E904C8C-5E4F-4300-9E73-9AB1FE708772}" dt="2024-09-17T13:06:04.893" v="475"/>
        <pc:sldMkLst>
          <pc:docMk/>
          <pc:sldMk cId="682377734" sldId="305"/>
        </pc:sldMkLst>
        <pc:spChg chg="mod">
          <ac:chgData name="Thora Liv Højmark Bremholm" userId="b122ccc3-d74a-463e-a71d-5480e92ab84f" providerId="ADAL" clId="{7E904C8C-5E4F-4300-9E73-9AB1FE708772}" dt="2024-09-17T09:47:13.766" v="38" actId="20577"/>
          <ac:spMkLst>
            <pc:docMk/>
            <pc:sldMk cId="682377734" sldId="305"/>
            <ac:spMk id="5" creationId="{7D90DCF1-BB2B-4653-B99F-4D892191FC3E}"/>
          </ac:spMkLst>
        </pc:spChg>
        <pc:spChg chg="mod">
          <ac:chgData name="Thora Liv Højmark Bremholm" userId="b122ccc3-d74a-463e-a71d-5480e92ab84f" providerId="ADAL" clId="{7E904C8C-5E4F-4300-9E73-9AB1FE708772}" dt="2024-09-17T09:47:05.315" v="28" actId="20577"/>
          <ac:spMkLst>
            <pc:docMk/>
            <pc:sldMk cId="682377734" sldId="305"/>
            <ac:spMk id="13" creationId="{97D5B474-C1A7-4D88-A30F-3EBDB2FDB947}"/>
          </ac:spMkLst>
        </pc:spChg>
        <pc:graphicFrameChg chg="mod">
          <ac:chgData name="Thora Liv Højmark Bremholm" userId="b122ccc3-d74a-463e-a71d-5480e92ab84f" providerId="ADAL" clId="{7E904C8C-5E4F-4300-9E73-9AB1FE708772}" dt="2024-09-17T13:06:04.893" v="475"/>
          <ac:graphicFrameMkLst>
            <pc:docMk/>
            <pc:sldMk cId="682377734" sldId="305"/>
            <ac:graphicFrameMk id="2" creationId="{7F258401-16F4-4072-908D-42DABF276E8F}"/>
          </ac:graphicFrameMkLst>
        </pc:graphicFrameChg>
      </pc:sldChg>
      <pc:sldChg chg="addSp delSp modSp mod">
        <pc:chgData name="Thora Liv Højmark Bremholm" userId="b122ccc3-d74a-463e-a71d-5480e92ab84f" providerId="ADAL" clId="{7E904C8C-5E4F-4300-9E73-9AB1FE708772}" dt="2024-09-17T13:05:50.583" v="473"/>
        <pc:sldMkLst>
          <pc:docMk/>
          <pc:sldMk cId="3609961144" sldId="306"/>
        </pc:sldMkLst>
        <pc:spChg chg="mod">
          <ac:chgData name="Thora Liv Højmark Bremholm" userId="b122ccc3-d74a-463e-a71d-5480e92ab84f" providerId="ADAL" clId="{7E904C8C-5E4F-4300-9E73-9AB1FE708772}" dt="2024-09-17T09:48:49.631" v="44" actId="20577"/>
          <ac:spMkLst>
            <pc:docMk/>
            <pc:sldMk cId="3609961144" sldId="306"/>
            <ac:spMk id="3" creationId="{F93EE474-A971-43F2-AC45-772ADB256FA4}"/>
          </ac:spMkLst>
        </pc:spChg>
        <pc:graphicFrameChg chg="add mod">
          <ac:chgData name="Thora Liv Højmark Bremholm" userId="b122ccc3-d74a-463e-a71d-5480e92ab84f" providerId="ADAL" clId="{7E904C8C-5E4F-4300-9E73-9AB1FE708772}" dt="2024-09-17T13:05:50.583" v="473"/>
          <ac:graphicFrameMkLst>
            <pc:docMk/>
            <pc:sldMk cId="3609961144" sldId="306"/>
            <ac:graphicFrameMk id="2" creationId="{D4479567-E9C4-4973-9259-A071B75A8EF3}"/>
          </ac:graphicFrameMkLst>
        </pc:graphicFrameChg>
        <pc:graphicFrameChg chg="del mod">
          <ac:chgData name="Thora Liv Højmark Bremholm" userId="b122ccc3-d74a-463e-a71d-5480e92ab84f" providerId="ADAL" clId="{7E904C8C-5E4F-4300-9E73-9AB1FE708772}" dt="2024-09-17T12:40:20.545" v="407" actId="478"/>
          <ac:graphicFrameMkLst>
            <pc:docMk/>
            <pc:sldMk cId="3609961144" sldId="306"/>
            <ac:graphicFrameMk id="7" creationId="{D4479567-E9C4-4973-9259-A071B75A8EF3}"/>
          </ac:graphicFrameMkLst>
        </pc:graphicFrameChg>
      </pc:sldChg>
      <pc:sldChg chg="addSp delSp modSp mod">
        <pc:chgData name="Thora Liv Højmark Bremholm" userId="b122ccc3-d74a-463e-a71d-5480e92ab84f" providerId="ADAL" clId="{7E904C8C-5E4F-4300-9E73-9AB1FE708772}" dt="2024-09-17T12:35:05.885" v="400" actId="27918"/>
        <pc:sldMkLst>
          <pc:docMk/>
          <pc:sldMk cId="1885740069" sldId="307"/>
        </pc:sldMkLst>
        <pc:spChg chg="mod">
          <ac:chgData name="Thora Liv Højmark Bremholm" userId="b122ccc3-d74a-463e-a71d-5480e92ab84f" providerId="ADAL" clId="{7E904C8C-5E4F-4300-9E73-9AB1FE708772}" dt="2024-09-17T11:18:57.639" v="300" actId="20577"/>
          <ac:spMkLst>
            <pc:docMk/>
            <pc:sldMk cId="1885740069" sldId="307"/>
            <ac:spMk id="4" creationId="{369EF21B-CAD0-2B01-8F2F-E203F25CDB23}"/>
          </ac:spMkLst>
        </pc:spChg>
        <pc:graphicFrameChg chg="del">
          <ac:chgData name="Thora Liv Højmark Bremholm" userId="b122ccc3-d74a-463e-a71d-5480e92ab84f" providerId="ADAL" clId="{7E904C8C-5E4F-4300-9E73-9AB1FE708772}" dt="2024-09-17T11:18:30.310" v="286" actId="478"/>
          <ac:graphicFrameMkLst>
            <pc:docMk/>
            <pc:sldMk cId="1885740069" sldId="307"/>
            <ac:graphicFrameMk id="2" creationId="{F7EA010D-27B2-C698-3F2F-5A5C06C74FB3}"/>
          </ac:graphicFrameMkLst>
        </pc:graphicFrameChg>
        <pc:graphicFrameChg chg="add mod">
          <ac:chgData name="Thora Liv Højmark Bremholm" userId="b122ccc3-d74a-463e-a71d-5480e92ab84f" providerId="ADAL" clId="{7E904C8C-5E4F-4300-9E73-9AB1FE708772}" dt="2024-09-17T11:20:55.446" v="321" actId="692"/>
          <ac:graphicFrameMkLst>
            <pc:docMk/>
            <pc:sldMk cId="1885740069" sldId="307"/>
            <ac:graphicFrameMk id="3" creationId="{F7EA010D-27B2-C698-3F2F-5A5C06C74FB3}"/>
          </ac:graphicFrameMkLst>
        </pc:graphicFrameChg>
      </pc:sldChg>
      <pc:sldChg chg="modSp mod">
        <pc:chgData name="Thora Liv Højmark Bremholm" userId="b122ccc3-d74a-463e-a71d-5480e92ab84f" providerId="ADAL" clId="{7E904C8C-5E4F-4300-9E73-9AB1FE708772}" dt="2024-09-17T12:24:09.175" v="360" actId="27918"/>
        <pc:sldMkLst>
          <pc:docMk/>
          <pc:sldMk cId="1854460738" sldId="308"/>
        </pc:sldMkLst>
        <pc:graphicFrameChg chg="mod">
          <ac:chgData name="Thora Liv Højmark Bremholm" userId="b122ccc3-d74a-463e-a71d-5480e92ab84f" providerId="ADAL" clId="{7E904C8C-5E4F-4300-9E73-9AB1FE708772}" dt="2024-09-17T11:24:21.403" v="339" actId="692"/>
          <ac:graphicFrameMkLst>
            <pc:docMk/>
            <pc:sldMk cId="1854460738" sldId="308"/>
            <ac:graphicFrameMk id="3" creationId="{9EF3C752-A6FD-6FCD-1E72-B3BC7AAF0BC7}"/>
          </ac:graphicFrameMkLst>
        </pc:graphicFrameChg>
        <pc:graphicFrameChg chg="mod">
          <ac:chgData name="Thora Liv Højmark Bremholm" userId="b122ccc3-d74a-463e-a71d-5480e92ab84f" providerId="ADAL" clId="{7E904C8C-5E4F-4300-9E73-9AB1FE708772}" dt="2024-09-17T11:24:46.544" v="342" actId="692"/>
          <ac:graphicFrameMkLst>
            <pc:docMk/>
            <pc:sldMk cId="1854460738" sldId="308"/>
            <ac:graphicFrameMk id="9" creationId="{A16865C8-DA72-9A45-DDC5-A87201027C1E}"/>
          </ac:graphicFrameMkLst>
        </pc:graphicFrameChg>
      </pc:sldChg>
      <pc:sldChg chg="modSp del mod">
        <pc:chgData name="Thora Liv Højmark Bremholm" userId="b122ccc3-d74a-463e-a71d-5480e92ab84f" providerId="ADAL" clId="{7E904C8C-5E4F-4300-9E73-9AB1FE708772}" dt="2024-09-17T12:42:06.956" v="414" actId="2696"/>
        <pc:sldMkLst>
          <pc:docMk/>
          <pc:sldMk cId="2893816277" sldId="309"/>
        </pc:sldMkLst>
        <pc:spChg chg="mod">
          <ac:chgData name="Thora Liv Højmark Bremholm" userId="b122ccc3-d74a-463e-a71d-5480e92ab84f" providerId="ADAL" clId="{7E904C8C-5E4F-4300-9E73-9AB1FE708772}" dt="2024-09-17T11:23:31.287" v="335" actId="1076"/>
          <ac:spMkLst>
            <pc:docMk/>
            <pc:sldMk cId="2893816277" sldId="309"/>
            <ac:spMk id="8" creationId="{BC7C0491-0BD2-A5F9-120E-48BC3564A246}"/>
          </ac:spMkLst>
        </pc:spChg>
        <pc:graphicFrameChg chg="mod">
          <ac:chgData name="Thora Liv Højmark Bremholm" userId="b122ccc3-d74a-463e-a71d-5480e92ab84f" providerId="ADAL" clId="{7E904C8C-5E4F-4300-9E73-9AB1FE708772}" dt="2024-09-17T11:23:40.167" v="336" actId="692"/>
          <ac:graphicFrameMkLst>
            <pc:docMk/>
            <pc:sldMk cId="2893816277" sldId="309"/>
            <ac:graphicFrameMk id="20" creationId="{FBB8CC77-D560-754D-7CEA-2CA464B79717}"/>
          </ac:graphicFrameMkLst>
        </pc:graphicFrameChg>
      </pc:sldChg>
      <pc:sldChg chg="modSp mod">
        <pc:chgData name="Thora Liv Højmark Bremholm" userId="b122ccc3-d74a-463e-a71d-5480e92ab84f" providerId="ADAL" clId="{7E904C8C-5E4F-4300-9E73-9AB1FE708772}" dt="2024-09-17T12:29:15.513" v="399" actId="20577"/>
        <pc:sldMkLst>
          <pc:docMk/>
          <pc:sldMk cId="121211456" sldId="310"/>
        </pc:sldMkLst>
        <pc:spChg chg="mod">
          <ac:chgData name="Thora Liv Højmark Bremholm" userId="b122ccc3-d74a-463e-a71d-5480e92ab84f" providerId="ADAL" clId="{7E904C8C-5E4F-4300-9E73-9AB1FE708772}" dt="2024-09-17T12:29:15.513" v="399" actId="20577"/>
          <ac:spMkLst>
            <pc:docMk/>
            <pc:sldMk cId="121211456" sldId="310"/>
            <ac:spMk id="10" creationId="{1517437A-209B-F1D1-B4B7-D7F9D8A1751F}"/>
          </ac:spMkLst>
        </pc:spChg>
        <pc:graphicFrameChg chg="mod">
          <ac:chgData name="Thora Liv Højmark Bremholm" userId="b122ccc3-d74a-463e-a71d-5480e92ab84f" providerId="ADAL" clId="{7E904C8C-5E4F-4300-9E73-9AB1FE708772}" dt="2024-09-17T11:22:24.962" v="329" actId="692"/>
          <ac:graphicFrameMkLst>
            <pc:docMk/>
            <pc:sldMk cId="121211456" sldId="310"/>
            <ac:graphicFrameMk id="8" creationId="{C7C18F45-0554-0598-9217-A0486EAF24CF}"/>
          </ac:graphicFrameMkLst>
        </pc:graphicFrameChg>
      </pc:sldChg>
      <pc:sldChg chg="modSp add mod">
        <pc:chgData name="Thora Liv Højmark Bremholm" userId="b122ccc3-d74a-463e-a71d-5480e92ab84f" providerId="ADAL" clId="{7E904C8C-5E4F-4300-9E73-9AB1FE708772}" dt="2024-09-17T13:07:03.686" v="483" actId="27918"/>
        <pc:sldMkLst>
          <pc:docMk/>
          <pc:sldMk cId="854773708" sldId="311"/>
        </pc:sldMkLst>
        <pc:spChg chg="mod">
          <ac:chgData name="Thora Liv Højmark Bremholm" userId="b122ccc3-d74a-463e-a71d-5480e92ab84f" providerId="ADAL" clId="{7E904C8C-5E4F-4300-9E73-9AB1FE708772}" dt="2024-09-17T13:06:18.983" v="479" actId="20577"/>
          <ac:spMkLst>
            <pc:docMk/>
            <pc:sldMk cId="854773708" sldId="311"/>
            <ac:spMk id="3" creationId="{D530D4E6-701E-4917-9C8B-38C9A391CECB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ingeniorforeningenidanmark.sharepoint.com/sites/Teams-PAP/Shared%20Documents/Analyse/Ledighedstal/Aktuelle%20ledighedstal/PP-version-Figurer%20til%20nota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https://ingeniorforeningenidanmark.sharepoint.com/sites/Teams-PAP/Shared%20Documents/Analyse/Ledighedstal/Aktuelle%20ledighedstal/Udfaldne%20og%20udfaldstruede/Samlede%20tal%202018%20til%202024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https://ingeniorforeningenidanmark.sharepoint.com/sites/Teams-PAP/Shared%20Documents/Analyse/Ledighedstal/Aktuelle%20ledighedstal/Notater%20pr.%20&#229;r%20(B&#229;de%20ingeni&#248;rer%20og%20scient'er)/Notater%20pr.%20m&#229;ned%202024/November/10.%20Ledighedstal%20med%20alt%20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ingeniorforeningenidanmark.sharepoint.com/sites/Teams-PAP/Shared%20Documents/Analyse/Ledighedstal/Aktuelle%20ledighedstal/PP-version-Figurer%20til%20notat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ingeniorforeningenidanmark.sharepoint.com/sites/Teams-PAP/Shared%20Documents/Analyse/Ledighedstal/Aktuelle%20ledighedstal/PP-version-Figurer%20til%20notat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ingeniorforeningenidanmark.sharepoint.com/sites/Teams-PAP/Shared%20Documents/Analyse/Ledighedstal/Aktuelle%20ledighedstal/PP-version-Figurer%20til%20notat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ingeniorforeningenidanmark.sharepoint.com/sites/Teams-PAP/Shared%20Documents/Analyse/Ledighedstal/Aktuelle%20ledighedstal/PP-version-Figurer%20til%20notat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ingeniorforeningenidanmark.sharepoint.com/sites/Teams-PAP/Shared%20Documents/Analyse/Ledighedstal/Aktuelle%20ledighedstal/PP-version-Figurer%20til%20notat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ingeniorforeningenidanmark.sharepoint.com/sites/Teams-PAP/Shared%20Documents/Analyse/Ledighedstal/Aktuelle%20ledighedstal/PP-version-Figurer%20til%20notat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https://ingeniorforeningenidanmark.sharepoint.com/sites/Teams-PAP/Shared%20Documents/Analyse/Ledighedstal/Aktuelle%20ledighedstal/PP-version-Figurer%20til%20notat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https://ingeniorforeningenidanmark.sharepoint.com/sites/Teams-PAP/Shared%20Documents/Analyse/Ledighedstal/Aktuelle%20ledighedstal/Udfaldne%20og%20udfaldstruede/Samlede%20tal%202018%20til%202024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548922830079875"/>
          <c:y val="0.14405809685440266"/>
          <c:w val="0.69847039461520632"/>
          <c:h val="0.6829399181467931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'Figur 1.'!$C$30</c:f>
              <c:strCache>
                <c:ptCount val="1"/>
                <c:pt idx="0">
                  <c:v>Antal beskæftigede/medlemmer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4-1863-4211-9814-F33485C5C90C}"/>
              </c:ext>
            </c:extLst>
          </c:dPt>
          <c:dPt>
            <c:idx val="6"/>
            <c:invertIfNegative val="0"/>
            <c:bubble3D val="0"/>
            <c:spPr>
              <a:pattFill prst="dkUpDiag">
                <a:fgClr>
                  <a:schemeClr val="accent4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1FC-4FEE-82CE-77B5E36CF2EC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1FC-4FEE-82CE-77B5E36CF2EC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1FC-4FEE-82CE-77B5E36CF2EC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1FC-4FEE-82CE-77B5E36CF2EC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61FC-4FEE-82CE-77B5E36CF2EC}"/>
              </c:ext>
            </c:extLst>
          </c:dPt>
          <c:dPt>
            <c:idx val="11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61FC-4FEE-82CE-77B5E36CF2EC}"/>
              </c:ext>
            </c:extLst>
          </c:dPt>
          <c:cat>
            <c:strRef>
              <c:f>'Figur 1.'!$B$31:$B$42</c:f>
              <c:strCache>
                <c:ptCount val="12"/>
                <c:pt idx="0">
                  <c:v>Øvrige og uoplyst</c:v>
                </c:pt>
                <c:pt idx="1">
                  <c:v>Bachelorer</c:v>
                </c:pt>
                <c:pt idx="2">
                  <c:v>Phd</c:v>
                </c:pt>
                <c:pt idx="3">
                  <c:v>Andre tekniske uddannelser</c:v>
                </c:pt>
                <c:pt idx="4">
                  <c:v>Cand.it</c:v>
                </c:pt>
                <c:pt idx="5">
                  <c:v>Cand.scient</c:v>
                </c:pt>
                <c:pt idx="6">
                  <c:v>Ingeniører under 'et</c:v>
                </c:pt>
                <c:pt idx="7">
                  <c:v>Civilingeniører</c:v>
                </c:pt>
                <c:pt idx="8">
                  <c:v>Diplomingeniør</c:v>
                </c:pt>
                <c:pt idx="9">
                  <c:v>Teknikumingeniør</c:v>
                </c:pt>
                <c:pt idx="10">
                  <c:v>Akademiingeniør</c:v>
                </c:pt>
                <c:pt idx="11">
                  <c:v> </c:v>
                </c:pt>
              </c:strCache>
            </c:strRef>
          </c:cat>
          <c:val>
            <c:numRef>
              <c:f>'Figur 1.'!$C$31:$C$42</c:f>
              <c:numCache>
                <c:formatCode>_(* #,##0.00_);_(* \(#,##0.00\);_(* "-"??_);_(@_)</c:formatCode>
                <c:ptCount val="12"/>
                <c:pt idx="0">
                  <c:v>2.2939999999999999E-2</c:v>
                </c:pt>
                <c:pt idx="1">
                  <c:v>4.7789999999999999E-2</c:v>
                </c:pt>
                <c:pt idx="2">
                  <c:v>1.4154999999999999E-2</c:v>
                </c:pt>
                <c:pt idx="3">
                  <c:v>9.7099999999999999E-3</c:v>
                </c:pt>
                <c:pt idx="4">
                  <c:v>1.9224999999999999E-2</c:v>
                </c:pt>
                <c:pt idx="5">
                  <c:v>6.5574999999999994E-2</c:v>
                </c:pt>
                <c:pt idx="6">
                  <c:v>0.35321999999999998</c:v>
                </c:pt>
                <c:pt idx="7">
                  <c:v>0.19550500000000001</c:v>
                </c:pt>
                <c:pt idx="8">
                  <c:v>9.8995E-2</c:v>
                </c:pt>
                <c:pt idx="9">
                  <c:v>4.0665E-2</c:v>
                </c:pt>
                <c:pt idx="10">
                  <c:v>1.8055000000000002E-2</c:v>
                </c:pt>
                <c:pt idx="11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1FC-4FEE-82CE-77B5E36CF2EC}"/>
            </c:ext>
          </c:extLst>
        </c:ser>
        <c:ser>
          <c:idx val="1"/>
          <c:order val="1"/>
          <c:tx>
            <c:strRef>
              <c:f>'Figur 1.'!$D$30</c:f>
              <c:strCache>
                <c:ptCount val="1"/>
                <c:pt idx="0">
                  <c:v>Fyld2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5EA97B8C-BF7E-4EEF-98A8-61DDFC171DAB}" type="CELLRANGE">
                      <a:rPr lang="en-US"/>
                      <a:pPr/>
                      <a:t>[CELLEOMRÅDE]</a:t>
                    </a:fld>
                    <a:endParaRPr lang="da-DK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D-61FC-4FEE-82CE-77B5E36CF2EC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D3825754-893F-4B35-9637-0A8F3D53E846}" type="CELLRANGE">
                      <a:rPr lang="da-DK"/>
                      <a:pPr/>
                      <a:t>[CELLEOMRÅDE]</a:t>
                    </a:fld>
                    <a:endParaRPr lang="da-DK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E-61FC-4FEE-82CE-77B5E36CF2EC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FE40BD45-950E-41ED-BDF5-87E83BB59502}" type="CELLRANGE">
                      <a:rPr lang="da-DK"/>
                      <a:pPr/>
                      <a:t>[CELLEOMRÅDE]</a:t>
                    </a:fld>
                    <a:endParaRPr lang="da-DK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F-61FC-4FEE-82CE-77B5E36CF2EC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C6A29105-4E59-40FB-8442-7301E43C8FD5}" type="CELLRANGE">
                      <a:rPr lang="da-DK"/>
                      <a:pPr/>
                      <a:t>[CELLEOMRÅDE]</a:t>
                    </a:fld>
                    <a:endParaRPr lang="da-DK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0-61FC-4FEE-82CE-77B5E36CF2EC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B64FFD50-72AC-488B-9383-0742ADF08615}" type="CELLRANGE">
                      <a:rPr lang="da-DK"/>
                      <a:pPr/>
                      <a:t>[CELLEOMRÅDE]</a:t>
                    </a:fld>
                    <a:endParaRPr lang="da-DK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1-61FC-4FEE-82CE-77B5E36CF2EC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158433B4-D495-4510-BF9B-C4B9471D696C}" type="CELLRANGE">
                      <a:rPr lang="da-DK"/>
                      <a:pPr/>
                      <a:t>[CELLEOMRÅDE]</a:t>
                    </a:fld>
                    <a:endParaRPr lang="da-DK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2-61FC-4FEE-82CE-77B5E36CF2EC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1B730F6D-0264-4494-9A2E-7760763F7B90}" type="CELLRANGE">
                      <a:rPr lang="da-DK"/>
                      <a:pPr/>
                      <a:t>[CELLEOMRÅDE]</a:t>
                    </a:fld>
                    <a:endParaRPr lang="da-DK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3-61FC-4FEE-82CE-77B5E36CF2EC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8B50E3FD-204D-49DF-84A9-A12F4F114604}" type="CELLRANGE">
                      <a:rPr lang="da-DK"/>
                      <a:pPr/>
                      <a:t>[CELLEOMRÅDE]</a:t>
                    </a:fld>
                    <a:endParaRPr lang="da-DK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4-61FC-4FEE-82CE-77B5E36CF2EC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B9609E5F-E453-4851-925B-8B7CD114F2C0}" type="CELLRANGE">
                      <a:rPr lang="da-DK"/>
                      <a:pPr/>
                      <a:t>[CELLEOMRÅDE]</a:t>
                    </a:fld>
                    <a:endParaRPr lang="da-DK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5-61FC-4FEE-82CE-77B5E36CF2EC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14970964-435F-4145-ABF9-4B3A01EB1644}" type="CELLRANGE">
                      <a:rPr lang="da-DK"/>
                      <a:pPr/>
                      <a:t>[CELLEOMRÅDE]</a:t>
                    </a:fld>
                    <a:endParaRPr lang="da-DK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6-61FC-4FEE-82CE-77B5E36CF2EC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81C930D8-4A1E-4BF8-8D37-FAB4FE7B97F5}" type="CELLRANGE">
                      <a:rPr lang="da-DK"/>
                      <a:pPr/>
                      <a:t>[CELLEOMRÅDE]</a:t>
                    </a:fld>
                    <a:endParaRPr lang="da-DK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7-61FC-4FEE-82CE-77B5E36CF2EC}"/>
                </c:ext>
              </c:extLst>
            </c:dLbl>
            <c:dLbl>
              <c:idx val="11"/>
              <c:layout>
                <c:manualLayout>
                  <c:x val="-6.3292333803108801E-3"/>
                  <c:y val="-2.3868725767135206E-2"/>
                </c:manualLayout>
              </c:layout>
              <c:tx>
                <c:rich>
                  <a:bodyPr/>
                  <a:lstStyle/>
                  <a:p>
                    <a:fld id="{5F5DEAA6-5FF9-4861-97BB-7F78C3AEF227}" type="CELLRANGE">
                      <a:rPr lang="en-US"/>
                      <a:pPr/>
                      <a:t>[CELLEOMRÅDE]</a:t>
                    </a:fld>
                    <a:endParaRPr lang="da-DK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8-61FC-4FEE-82CE-77B5E36CF2E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in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strRef>
              <c:f>'Figur 1.'!$B$31:$B$42</c:f>
              <c:strCache>
                <c:ptCount val="12"/>
                <c:pt idx="0">
                  <c:v>Øvrige og uoplyst</c:v>
                </c:pt>
                <c:pt idx="1">
                  <c:v>Bachelorer</c:v>
                </c:pt>
                <c:pt idx="2">
                  <c:v>Phd</c:v>
                </c:pt>
                <c:pt idx="3">
                  <c:v>Andre tekniske uddannelser</c:v>
                </c:pt>
                <c:pt idx="4">
                  <c:v>Cand.it</c:v>
                </c:pt>
                <c:pt idx="5">
                  <c:v>Cand.scient</c:v>
                </c:pt>
                <c:pt idx="6">
                  <c:v>Ingeniører under 'et</c:v>
                </c:pt>
                <c:pt idx="7">
                  <c:v>Civilingeniører</c:v>
                </c:pt>
                <c:pt idx="8">
                  <c:v>Diplomingeniør</c:v>
                </c:pt>
                <c:pt idx="9">
                  <c:v>Teknikumingeniør</c:v>
                </c:pt>
                <c:pt idx="10">
                  <c:v>Akademiingeniør</c:v>
                </c:pt>
                <c:pt idx="11">
                  <c:v> </c:v>
                </c:pt>
              </c:strCache>
            </c:strRef>
          </c:cat>
          <c:val>
            <c:numRef>
              <c:f>'Figur 1.'!$D$31:$D$42</c:f>
              <c:numCache>
                <c:formatCode>_-* #,##0.00\ _k_r_._-;\-* #,##0.00\ _k_r_._-;_-* "-"??\ _k_r_._-;_-@_-</c:formatCode>
                <c:ptCount val="12"/>
                <c:pt idx="0">
                  <c:v>0.42706</c:v>
                </c:pt>
                <c:pt idx="1">
                  <c:v>0.40221000000000001</c:v>
                </c:pt>
                <c:pt idx="2">
                  <c:v>0.43584500000000004</c:v>
                </c:pt>
                <c:pt idx="3">
                  <c:v>0.44029000000000001</c:v>
                </c:pt>
                <c:pt idx="4" formatCode="General">
                  <c:v>0.43077500000000002</c:v>
                </c:pt>
                <c:pt idx="5" formatCode="General">
                  <c:v>0.38442500000000002</c:v>
                </c:pt>
                <c:pt idx="6" formatCode="General">
                  <c:v>9.6780000000000033E-2</c:v>
                </c:pt>
                <c:pt idx="7">
                  <c:v>0.25449500000000003</c:v>
                </c:pt>
                <c:pt idx="8" formatCode="General">
                  <c:v>0.35100500000000001</c:v>
                </c:pt>
                <c:pt idx="9" formatCode="General">
                  <c:v>0.409335</c:v>
                </c:pt>
                <c:pt idx="10" formatCode="General">
                  <c:v>0.43194500000000002</c:v>
                </c:pt>
                <c:pt idx="11" formatCode="General">
                  <c:v>0.43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'Figur 1.'!$H$31:$H$42</c15:f>
                <c15:dlblRangeCache>
                  <c:ptCount val="12"/>
                  <c:pt idx="0">
                    <c:v>4.588</c:v>
                  </c:pt>
                  <c:pt idx="1">
                    <c:v>9.558</c:v>
                  </c:pt>
                  <c:pt idx="2">
                    <c:v>2.831</c:v>
                  </c:pt>
                  <c:pt idx="3">
                    <c:v>1.942</c:v>
                  </c:pt>
                  <c:pt idx="4">
                    <c:v>3.845</c:v>
                  </c:pt>
                  <c:pt idx="5">
                    <c:v>13.115</c:v>
                  </c:pt>
                  <c:pt idx="6">
                    <c:v>70.644</c:v>
                  </c:pt>
                  <c:pt idx="7">
                    <c:v>39.101</c:v>
                  </c:pt>
                  <c:pt idx="8">
                    <c:v>19.799</c:v>
                  </c:pt>
                  <c:pt idx="9">
                    <c:v>8.133</c:v>
                  </c:pt>
                  <c:pt idx="10">
                    <c:v>3.611</c:v>
                  </c:pt>
                  <c:pt idx="11">
                    <c:v>Antal forsikrede*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9-61FC-4FEE-82CE-77B5E36CF2EC}"/>
            </c:ext>
          </c:extLst>
        </c:ser>
        <c:ser>
          <c:idx val="2"/>
          <c:order val="2"/>
          <c:tx>
            <c:strRef>
              <c:f>'Figur 1.'!$E$30</c:f>
              <c:strCache>
                <c:ptCount val="1"/>
                <c:pt idx="0">
                  <c:v>Ledighedsprocent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61FC-4FEE-82CE-77B5E36CF2EC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61FC-4FEE-82CE-77B5E36CF2EC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61FC-4FEE-82CE-77B5E36CF2EC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1-61FC-4FEE-82CE-77B5E36CF2EC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3-61FC-4FEE-82CE-77B5E36CF2EC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5-61FC-4FEE-82CE-77B5E36CF2EC}"/>
              </c:ext>
            </c:extLst>
          </c:dPt>
          <c:dPt>
            <c:idx val="6"/>
            <c:invertIfNegative val="0"/>
            <c:bubble3D val="0"/>
            <c:spPr>
              <a:pattFill prst="dkUpDiag">
                <a:fgClr>
                  <a:schemeClr val="accent4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7-61FC-4FEE-82CE-77B5E36CF2EC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9-61FC-4FEE-82CE-77B5E36CF2EC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B-61FC-4FEE-82CE-77B5E36CF2EC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D-61FC-4FEE-82CE-77B5E36CF2EC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F-61FC-4FEE-82CE-77B5E36CF2EC}"/>
              </c:ext>
            </c:extLst>
          </c:dPt>
          <c:dPt>
            <c:idx val="11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1-61FC-4FEE-82CE-77B5E36CF2EC}"/>
              </c:ext>
            </c:extLst>
          </c:dPt>
          <c:cat>
            <c:strRef>
              <c:f>'Figur 1.'!$B$31:$B$42</c:f>
              <c:strCache>
                <c:ptCount val="12"/>
                <c:pt idx="0">
                  <c:v>Øvrige og uoplyst</c:v>
                </c:pt>
                <c:pt idx="1">
                  <c:v>Bachelorer</c:v>
                </c:pt>
                <c:pt idx="2">
                  <c:v>Phd</c:v>
                </c:pt>
                <c:pt idx="3">
                  <c:v>Andre tekniske uddannelser</c:v>
                </c:pt>
                <c:pt idx="4">
                  <c:v>Cand.it</c:v>
                </c:pt>
                <c:pt idx="5">
                  <c:v>Cand.scient</c:v>
                </c:pt>
                <c:pt idx="6">
                  <c:v>Ingeniører under 'et</c:v>
                </c:pt>
                <c:pt idx="7">
                  <c:v>Civilingeniører</c:v>
                </c:pt>
                <c:pt idx="8">
                  <c:v>Diplomingeniør</c:v>
                </c:pt>
                <c:pt idx="9">
                  <c:v>Teknikumingeniør</c:v>
                </c:pt>
                <c:pt idx="10">
                  <c:v>Akademiingeniør</c:v>
                </c:pt>
                <c:pt idx="11">
                  <c:v> </c:v>
                </c:pt>
              </c:strCache>
            </c:strRef>
          </c:cat>
          <c:val>
            <c:numRef>
              <c:f>'Figur 1.'!$E$31:$E$42</c:f>
              <c:numCache>
                <c:formatCode>0.0%</c:formatCode>
                <c:ptCount val="12"/>
                <c:pt idx="0">
                  <c:v>4.8899609258327058E-2</c:v>
                </c:pt>
                <c:pt idx="1">
                  <c:v>3.1540672390559917E-2</c:v>
                </c:pt>
                <c:pt idx="2">
                  <c:v>2.4081724004545595E-2</c:v>
                </c:pt>
                <c:pt idx="3">
                  <c:v>4.1729764213250982E-2</c:v>
                </c:pt>
                <c:pt idx="4">
                  <c:v>6.3734235247943999E-2</c:v>
                </c:pt>
                <c:pt idx="5">
                  <c:v>5.0367884072704726E-2</c:v>
                </c:pt>
                <c:pt idx="6">
                  <c:v>2.5246284085576089E-2</c:v>
                </c:pt>
                <c:pt idx="7">
                  <c:v>2.816597773794223E-2</c:v>
                </c:pt>
                <c:pt idx="8">
                  <c:v>2.6119329079091206E-2</c:v>
                </c:pt>
                <c:pt idx="9">
                  <c:v>1.4436973871733276E-2</c:v>
                </c:pt>
                <c:pt idx="10">
                  <c:v>1.3189723753648399E-2</c:v>
                </c:pt>
                <c:pt idx="11">
                  <c:v>1.3189723753648399E-2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2-61FC-4FEE-82CE-77B5E36CF2EC}"/>
            </c:ext>
          </c:extLst>
        </c:ser>
        <c:ser>
          <c:idx val="3"/>
          <c:order val="3"/>
          <c:tx>
            <c:strRef>
              <c:f>'Figur 1.'!$F$30</c:f>
              <c:strCache>
                <c:ptCount val="1"/>
                <c:pt idx="0">
                  <c:v>Fyld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2BBDF358-B14E-4FA0-B05E-E3E3E227AA21}" type="CELLRANGE">
                      <a:rPr lang="en-US"/>
                      <a:pPr/>
                      <a:t>[CELLEOMRÅDE]</a:t>
                    </a:fld>
                    <a:endParaRPr lang="da-DK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33-61FC-4FEE-82CE-77B5E36CF2EC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B0A6FE59-974F-4014-A315-F209C9F8EA9A}" type="CELLRANGE">
                      <a:rPr lang="da-DK"/>
                      <a:pPr/>
                      <a:t>[CELLEOMRÅDE]</a:t>
                    </a:fld>
                    <a:endParaRPr lang="da-DK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4-61FC-4FEE-82CE-77B5E36CF2EC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62477126-44CF-43B2-811E-DFBBC10726F5}" type="CELLRANGE">
                      <a:rPr lang="da-DK"/>
                      <a:pPr/>
                      <a:t>[CELLEOMRÅDE]</a:t>
                    </a:fld>
                    <a:endParaRPr lang="da-DK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5-61FC-4FEE-82CE-77B5E36CF2EC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1F550F39-3C03-4620-9F9B-0085982045DB}" type="CELLRANGE">
                      <a:rPr lang="da-DK"/>
                      <a:pPr/>
                      <a:t>[CELLEOMRÅDE]</a:t>
                    </a:fld>
                    <a:endParaRPr lang="da-DK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6-61FC-4FEE-82CE-77B5E36CF2EC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0305D61B-1B9B-4E5F-A511-C86C876505FB}" type="CELLRANGE">
                      <a:rPr lang="da-DK"/>
                      <a:pPr/>
                      <a:t>[CELLEOMRÅDE]</a:t>
                    </a:fld>
                    <a:endParaRPr lang="da-DK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7-61FC-4FEE-82CE-77B5E36CF2EC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4FA2F4F8-010D-4058-B180-6EF508A76397}" type="CELLRANGE">
                      <a:rPr lang="da-DK"/>
                      <a:pPr/>
                      <a:t>[CELLEOMRÅDE]</a:t>
                    </a:fld>
                    <a:endParaRPr lang="da-DK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8-61FC-4FEE-82CE-77B5E36CF2EC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5F8EFABB-529D-4285-AE0D-63F1899FFC5D}" type="CELLRANGE">
                      <a:rPr lang="da-DK"/>
                      <a:pPr/>
                      <a:t>[CELLEOMRÅDE]</a:t>
                    </a:fld>
                    <a:endParaRPr lang="da-DK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9-61FC-4FEE-82CE-77B5E36CF2EC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86033309-F2E0-4C7B-9089-E41191C276D6}" type="CELLRANGE">
                      <a:rPr lang="da-DK"/>
                      <a:pPr/>
                      <a:t>[CELLEOMRÅDE]</a:t>
                    </a:fld>
                    <a:endParaRPr lang="da-DK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A-61FC-4FEE-82CE-77B5E36CF2EC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0E39E638-AA89-4ACB-8886-E1216CD6DBDA}" type="CELLRANGE">
                      <a:rPr lang="da-DK"/>
                      <a:pPr/>
                      <a:t>[CELLEOMRÅDE]</a:t>
                    </a:fld>
                    <a:endParaRPr lang="da-DK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B-61FC-4FEE-82CE-77B5E36CF2EC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4422AFAC-1391-4558-91FF-DE04E7F2460A}" type="CELLRANGE">
                      <a:rPr lang="da-DK"/>
                      <a:pPr/>
                      <a:t>[CELLEOMRÅDE]</a:t>
                    </a:fld>
                    <a:endParaRPr lang="da-DK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C-61FC-4FEE-82CE-77B5E36CF2EC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7288D604-09B5-4A97-9945-A71DD370D38F}" type="CELLRANGE">
                      <a:rPr lang="da-DK"/>
                      <a:pPr/>
                      <a:t>[CELLEOMRÅDE]</a:t>
                    </a:fld>
                    <a:endParaRPr lang="da-DK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D-61FC-4FEE-82CE-77B5E36CF2EC}"/>
                </c:ext>
              </c:extLst>
            </c:dLbl>
            <c:dLbl>
              <c:idx val="11"/>
              <c:layout>
                <c:manualLayout>
                  <c:x val="1.9617599959833008E-2"/>
                  <c:y val="-2.3868725767135227E-2"/>
                </c:manualLayout>
              </c:layout>
              <c:tx>
                <c:rich>
                  <a:bodyPr/>
                  <a:lstStyle/>
                  <a:p>
                    <a:fld id="{3414EB7B-9A5E-402C-833A-F8E1F681D7B9}" type="CELLRANGE">
                      <a:rPr lang="en-US"/>
                      <a:pPr/>
                      <a:t>[CELLEOMRÅDE]</a:t>
                    </a:fld>
                    <a:endParaRPr lang="da-DK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3E-61FC-4FEE-82CE-77B5E36CF2E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in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strRef>
              <c:f>'Figur 1.'!$B$31:$B$42</c:f>
              <c:strCache>
                <c:ptCount val="12"/>
                <c:pt idx="0">
                  <c:v>Øvrige og uoplyst</c:v>
                </c:pt>
                <c:pt idx="1">
                  <c:v>Bachelorer</c:v>
                </c:pt>
                <c:pt idx="2">
                  <c:v>Phd</c:v>
                </c:pt>
                <c:pt idx="3">
                  <c:v>Andre tekniske uddannelser</c:v>
                </c:pt>
                <c:pt idx="4">
                  <c:v>Cand.it</c:v>
                </c:pt>
                <c:pt idx="5">
                  <c:v>Cand.scient</c:v>
                </c:pt>
                <c:pt idx="6">
                  <c:v>Ingeniører under 'et</c:v>
                </c:pt>
                <c:pt idx="7">
                  <c:v>Civilingeniører</c:v>
                </c:pt>
                <c:pt idx="8">
                  <c:v>Diplomingeniør</c:v>
                </c:pt>
                <c:pt idx="9">
                  <c:v>Teknikumingeniør</c:v>
                </c:pt>
                <c:pt idx="10">
                  <c:v>Akademiingeniør</c:v>
                </c:pt>
                <c:pt idx="11">
                  <c:v> </c:v>
                </c:pt>
              </c:strCache>
            </c:strRef>
          </c:cat>
          <c:val>
            <c:numRef>
              <c:f>'Figur 1.'!$F$31:$F$42</c:f>
              <c:numCache>
                <c:formatCode>0%</c:formatCode>
                <c:ptCount val="12"/>
                <c:pt idx="0">
                  <c:v>0.15110039074167295</c:v>
                </c:pt>
                <c:pt idx="1">
                  <c:v>0.1684593276094401</c:v>
                </c:pt>
                <c:pt idx="2">
                  <c:v>0.17591827599545443</c:v>
                </c:pt>
                <c:pt idx="3">
                  <c:v>0.15827023578674904</c:v>
                </c:pt>
                <c:pt idx="4">
                  <c:v>0.13626576475205601</c:v>
                </c:pt>
                <c:pt idx="5">
                  <c:v>0.14963211592729528</c:v>
                </c:pt>
                <c:pt idx="6">
                  <c:v>0.17475371591442393</c:v>
                </c:pt>
                <c:pt idx="7">
                  <c:v>0.1718340222620578</c:v>
                </c:pt>
                <c:pt idx="8">
                  <c:v>0.17388067092090881</c:v>
                </c:pt>
                <c:pt idx="9">
                  <c:v>0.18556302612826672</c:v>
                </c:pt>
                <c:pt idx="10">
                  <c:v>0.1868102762463516</c:v>
                </c:pt>
                <c:pt idx="11">
                  <c:v>0.13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'Figur 1.'!$G$31:$G$42</c15:f>
                <c15:dlblRangeCache>
                  <c:ptCount val="12"/>
                  <c:pt idx="0">
                    <c:v>4,9%</c:v>
                  </c:pt>
                  <c:pt idx="1">
                    <c:v>3,2%</c:v>
                  </c:pt>
                  <c:pt idx="2">
                    <c:v>2,4%</c:v>
                  </c:pt>
                  <c:pt idx="3">
                    <c:v>4,2%</c:v>
                  </c:pt>
                  <c:pt idx="4">
                    <c:v>6,4%</c:v>
                  </c:pt>
                  <c:pt idx="5">
                    <c:v>5,0%</c:v>
                  </c:pt>
                  <c:pt idx="6">
                    <c:v>2,5%</c:v>
                  </c:pt>
                  <c:pt idx="7">
                    <c:v>2,8%</c:v>
                  </c:pt>
                  <c:pt idx="8">
                    <c:v>2,6%</c:v>
                  </c:pt>
                  <c:pt idx="9">
                    <c:v>1,4%</c:v>
                  </c:pt>
                  <c:pt idx="10">
                    <c:v>1,3%</c:v>
                  </c:pt>
                  <c:pt idx="11">
                    <c:v>Ledighed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3F-61FC-4FEE-82CE-77B5E36CF2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95456376"/>
        <c:axId val="1095459984"/>
      </c:barChart>
      <c:catAx>
        <c:axId val="10954563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095459984"/>
        <c:crosses val="autoZero"/>
        <c:auto val="1"/>
        <c:lblAlgn val="ctr"/>
        <c:lblOffset val="100"/>
        <c:noMultiLvlLbl val="0"/>
      </c:catAx>
      <c:valAx>
        <c:axId val="1095459984"/>
        <c:scaling>
          <c:orientation val="minMax"/>
        </c:scaling>
        <c:delete val="1"/>
        <c:axPos val="b"/>
        <c:numFmt formatCode="_(* #,##0.00_);_(* \(#,##0.00\);_(* &quot;-&quot;??_);_(@_)" sourceLinked="1"/>
        <c:majorTickMark val="none"/>
        <c:minorTickMark val="none"/>
        <c:tickLblPos val="nextTo"/>
        <c:crossAx val="1095456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da-DK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a-DK"/>
              <a:t>Procent</a:t>
            </a:r>
            <a:r>
              <a:rPr lang="da-DK" baseline="0"/>
              <a:t>  udfaldstruede</a:t>
            </a:r>
            <a:endParaRPr lang="da-DK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Udfaldstruede!$K$2</c:f>
              <c:strCache>
                <c:ptCount val="1"/>
                <c:pt idx="0">
                  <c:v>Alle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Udfaldstruede!$J$27:$J$85</c:f>
              <c:numCache>
                <c:formatCode>mmm\-yy</c:formatCode>
                <c:ptCount val="59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  <c:pt idx="12">
                  <c:v>44197</c:v>
                </c:pt>
                <c:pt idx="13">
                  <c:v>44228</c:v>
                </c:pt>
                <c:pt idx="14">
                  <c:v>44256</c:v>
                </c:pt>
                <c:pt idx="15">
                  <c:v>44287</c:v>
                </c:pt>
                <c:pt idx="16">
                  <c:v>44317</c:v>
                </c:pt>
                <c:pt idx="17">
                  <c:v>44348</c:v>
                </c:pt>
                <c:pt idx="18">
                  <c:v>44378</c:v>
                </c:pt>
                <c:pt idx="19">
                  <c:v>44409</c:v>
                </c:pt>
                <c:pt idx="20">
                  <c:v>44440</c:v>
                </c:pt>
                <c:pt idx="21">
                  <c:v>44470</c:v>
                </c:pt>
                <c:pt idx="22">
                  <c:v>44501</c:v>
                </c:pt>
                <c:pt idx="23">
                  <c:v>44531</c:v>
                </c:pt>
                <c:pt idx="24">
                  <c:v>44562</c:v>
                </c:pt>
                <c:pt idx="25">
                  <c:v>44593</c:v>
                </c:pt>
                <c:pt idx="26">
                  <c:v>44621</c:v>
                </c:pt>
                <c:pt idx="27">
                  <c:v>44652</c:v>
                </c:pt>
                <c:pt idx="28">
                  <c:v>44682</c:v>
                </c:pt>
                <c:pt idx="29">
                  <c:v>44713</c:v>
                </c:pt>
                <c:pt idx="30">
                  <c:v>44743</c:v>
                </c:pt>
                <c:pt idx="31">
                  <c:v>44774</c:v>
                </c:pt>
                <c:pt idx="32">
                  <c:v>44805</c:v>
                </c:pt>
                <c:pt idx="33">
                  <c:v>44835</c:v>
                </c:pt>
                <c:pt idx="34">
                  <c:v>44866</c:v>
                </c:pt>
                <c:pt idx="35">
                  <c:v>44896</c:v>
                </c:pt>
                <c:pt idx="36">
                  <c:v>44927</c:v>
                </c:pt>
                <c:pt idx="37">
                  <c:v>44958</c:v>
                </c:pt>
                <c:pt idx="38">
                  <c:v>44986</c:v>
                </c:pt>
                <c:pt idx="39">
                  <c:v>45017</c:v>
                </c:pt>
                <c:pt idx="40">
                  <c:v>45047</c:v>
                </c:pt>
                <c:pt idx="41">
                  <c:v>45078</c:v>
                </c:pt>
                <c:pt idx="42">
                  <c:v>45108</c:v>
                </c:pt>
                <c:pt idx="43">
                  <c:v>45139</c:v>
                </c:pt>
                <c:pt idx="44">
                  <c:v>45170</c:v>
                </c:pt>
                <c:pt idx="45">
                  <c:v>45200</c:v>
                </c:pt>
                <c:pt idx="46">
                  <c:v>45231</c:v>
                </c:pt>
                <c:pt idx="47">
                  <c:v>45261</c:v>
                </c:pt>
                <c:pt idx="48">
                  <c:v>45292</c:v>
                </c:pt>
                <c:pt idx="49">
                  <c:v>45323</c:v>
                </c:pt>
                <c:pt idx="50">
                  <c:v>45352</c:v>
                </c:pt>
                <c:pt idx="51">
                  <c:v>45383</c:v>
                </c:pt>
                <c:pt idx="52">
                  <c:v>45413</c:v>
                </c:pt>
                <c:pt idx="53">
                  <c:v>45444</c:v>
                </c:pt>
                <c:pt idx="54">
                  <c:v>45474</c:v>
                </c:pt>
                <c:pt idx="55">
                  <c:v>45505</c:v>
                </c:pt>
                <c:pt idx="56">
                  <c:v>45536</c:v>
                </c:pt>
                <c:pt idx="57">
                  <c:v>45566</c:v>
                </c:pt>
                <c:pt idx="58">
                  <c:v>45597</c:v>
                </c:pt>
              </c:numCache>
            </c:numRef>
          </c:cat>
          <c:val>
            <c:numRef>
              <c:f>Udfaldstruede!$K$27:$K$85</c:f>
              <c:numCache>
                <c:formatCode>0.00</c:formatCode>
                <c:ptCount val="59"/>
                <c:pt idx="0">
                  <c:v>0.10963140766727444</c:v>
                </c:pt>
                <c:pt idx="1">
                  <c:v>0.12425218591808559</c:v>
                </c:pt>
                <c:pt idx="2">
                  <c:v>8.9431080740214178E-2</c:v>
                </c:pt>
                <c:pt idx="3">
                  <c:v>0.13286601149978236</c:v>
                </c:pt>
                <c:pt idx="4">
                  <c:v>7.8941949065281555E-2</c:v>
                </c:pt>
                <c:pt idx="5">
                  <c:v>6.9557412912997135E-2</c:v>
                </c:pt>
                <c:pt idx="6">
                  <c:v>7.5842070042382331E-2</c:v>
                </c:pt>
                <c:pt idx="7">
                  <c:v>7.4400630739675525E-2</c:v>
                </c:pt>
                <c:pt idx="8">
                  <c:v>8.0976150859678311E-2</c:v>
                </c:pt>
                <c:pt idx="9">
                  <c:v>0.10093727469358328</c:v>
                </c:pt>
                <c:pt idx="10">
                  <c:v>9.3135678726258719E-2</c:v>
                </c:pt>
                <c:pt idx="11">
                  <c:v>0.12630319414130448</c:v>
                </c:pt>
                <c:pt idx="12">
                  <c:v>0.10083075776506434</c:v>
                </c:pt>
                <c:pt idx="13">
                  <c:v>8.4075821104122983E-2</c:v>
                </c:pt>
                <c:pt idx="14">
                  <c:v>0.1078983793445446</c:v>
                </c:pt>
                <c:pt idx="15">
                  <c:v>9.3731948425630235E-2</c:v>
                </c:pt>
                <c:pt idx="16">
                  <c:v>8.4972874044055166E-2</c:v>
                </c:pt>
                <c:pt idx="17">
                  <c:v>7.2535654474276512E-2</c:v>
                </c:pt>
                <c:pt idx="18">
                  <c:v>8.4759230809980407E-2</c:v>
                </c:pt>
                <c:pt idx="19">
                  <c:v>8.3445121629186783E-2</c:v>
                </c:pt>
                <c:pt idx="20">
                  <c:v>7.8165436089193102E-2</c:v>
                </c:pt>
                <c:pt idx="21">
                  <c:v>8.2620992087451148E-2</c:v>
                </c:pt>
                <c:pt idx="22">
                  <c:v>7.3162973173576507E-2</c:v>
                </c:pt>
                <c:pt idx="23">
                  <c:v>7.2106463071947402E-2</c:v>
                </c:pt>
                <c:pt idx="24">
                  <c:v>7.3605181804799066E-2</c:v>
                </c:pt>
                <c:pt idx="25">
                  <c:v>7.3296126823241145E-2</c:v>
                </c:pt>
                <c:pt idx="26">
                  <c:v>6.4878666429475845E-2</c:v>
                </c:pt>
                <c:pt idx="27">
                  <c:v>6.0757796377578277E-2</c:v>
                </c:pt>
                <c:pt idx="28">
                  <c:v>5.2386191000052387E-2</c:v>
                </c:pt>
                <c:pt idx="29">
                  <c:v>5.0239406149713429E-2</c:v>
                </c:pt>
                <c:pt idx="30">
                  <c:v>3.9815419797451811E-2</c:v>
                </c:pt>
                <c:pt idx="31">
                  <c:v>5.3985780349175949E-2</c:v>
                </c:pt>
                <c:pt idx="32">
                  <c:v>4.5795467266417672E-2</c:v>
                </c:pt>
                <c:pt idx="33">
                  <c:v>4.8935649620748714E-2</c:v>
                </c:pt>
                <c:pt idx="34">
                  <c:v>4.3859649122807015E-2</c:v>
                </c:pt>
                <c:pt idx="35">
                  <c:v>4.894413231230435E-2</c:v>
                </c:pt>
                <c:pt idx="36">
                  <c:v>8.5758966856681634E-2</c:v>
                </c:pt>
                <c:pt idx="37">
                  <c:v>7.838723293067755E-2</c:v>
                </c:pt>
                <c:pt idx="38">
                  <c:v>7.8293601003764104E-2</c:v>
                </c:pt>
                <c:pt idx="39">
                  <c:v>6.1251129631489105E-2</c:v>
                </c:pt>
                <c:pt idx="40">
                  <c:v>7.1227214815260689E-2</c:v>
                </c:pt>
                <c:pt idx="41">
                  <c:v>7.2635184876176651E-2</c:v>
                </c:pt>
                <c:pt idx="42">
                  <c:v>6.8436901177114692E-2</c:v>
                </c:pt>
                <c:pt idx="43">
                  <c:v>6.9251402097049497E-2</c:v>
                </c:pt>
                <c:pt idx="44">
                  <c:v>5.7489744414237966E-2</c:v>
                </c:pt>
                <c:pt idx="45">
                  <c:v>5.6543992200828661E-2</c:v>
                </c:pt>
                <c:pt idx="46">
                  <c:v>6.6303298589104803E-2</c:v>
                </c:pt>
                <c:pt idx="47">
                  <c:v>7.3125786102200593E-2</c:v>
                </c:pt>
                <c:pt idx="48">
                  <c:v>7.5302658763105559E-2</c:v>
                </c:pt>
                <c:pt idx="49">
                  <c:v>6.5392789483300795E-2</c:v>
                </c:pt>
                <c:pt idx="50">
                  <c:v>6.8209547415242433E-2</c:v>
                </c:pt>
                <c:pt idx="51">
                  <c:v>0.13543497680315822</c:v>
                </c:pt>
                <c:pt idx="52">
                  <c:v>0.1844717095339207</c:v>
                </c:pt>
                <c:pt idx="53">
                  <c:v>0.24</c:v>
                </c:pt>
                <c:pt idx="54">
                  <c:v>0.2</c:v>
                </c:pt>
                <c:pt idx="55">
                  <c:v>0.17249999999999999</c:v>
                </c:pt>
                <c:pt idx="56">
                  <c:v>0.13474032499999999</c:v>
                </c:pt>
                <c:pt idx="57">
                  <c:v>0.1225</c:v>
                </c:pt>
                <c:pt idx="58">
                  <c:v>0.11899999999999999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341-47CC-929C-79DE1925ED6F}"/>
            </c:ext>
          </c:extLst>
        </c:ser>
        <c:ser>
          <c:idx val="1"/>
          <c:order val="1"/>
          <c:tx>
            <c:strRef>
              <c:f>Udfaldstruede!$L$2</c:f>
              <c:strCache>
                <c:ptCount val="1"/>
                <c:pt idx="0">
                  <c:v>0-1 år</c:v>
                </c:pt>
              </c:strCache>
            </c:strRef>
          </c:tx>
          <c:spPr>
            <a:ln w="28575" cap="rnd">
              <a:solidFill>
                <a:srgbClr val="C1D6E9"/>
              </a:solidFill>
              <a:round/>
            </a:ln>
            <a:effectLst/>
          </c:spPr>
          <c:marker>
            <c:symbol val="none"/>
          </c:marker>
          <c:cat>
            <c:numRef>
              <c:f>Udfaldstruede!$J$27:$J$85</c:f>
              <c:numCache>
                <c:formatCode>mmm\-yy</c:formatCode>
                <c:ptCount val="59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  <c:pt idx="12">
                  <c:v>44197</c:v>
                </c:pt>
                <c:pt idx="13">
                  <c:v>44228</c:v>
                </c:pt>
                <c:pt idx="14">
                  <c:v>44256</c:v>
                </c:pt>
                <c:pt idx="15">
                  <c:v>44287</c:v>
                </c:pt>
                <c:pt idx="16">
                  <c:v>44317</c:v>
                </c:pt>
                <c:pt idx="17">
                  <c:v>44348</c:v>
                </c:pt>
                <c:pt idx="18">
                  <c:v>44378</c:v>
                </c:pt>
                <c:pt idx="19">
                  <c:v>44409</c:v>
                </c:pt>
                <c:pt idx="20">
                  <c:v>44440</c:v>
                </c:pt>
                <c:pt idx="21">
                  <c:v>44470</c:v>
                </c:pt>
                <c:pt idx="22">
                  <c:v>44501</c:v>
                </c:pt>
                <c:pt idx="23">
                  <c:v>44531</c:v>
                </c:pt>
                <c:pt idx="24">
                  <c:v>44562</c:v>
                </c:pt>
                <c:pt idx="25">
                  <c:v>44593</c:v>
                </c:pt>
                <c:pt idx="26">
                  <c:v>44621</c:v>
                </c:pt>
                <c:pt idx="27">
                  <c:v>44652</c:v>
                </c:pt>
                <c:pt idx="28">
                  <c:v>44682</c:v>
                </c:pt>
                <c:pt idx="29">
                  <c:v>44713</c:v>
                </c:pt>
                <c:pt idx="30">
                  <c:v>44743</c:v>
                </c:pt>
                <c:pt idx="31">
                  <c:v>44774</c:v>
                </c:pt>
                <c:pt idx="32">
                  <c:v>44805</c:v>
                </c:pt>
                <c:pt idx="33">
                  <c:v>44835</c:v>
                </c:pt>
                <c:pt idx="34">
                  <c:v>44866</c:v>
                </c:pt>
                <c:pt idx="35">
                  <c:v>44896</c:v>
                </c:pt>
                <c:pt idx="36">
                  <c:v>44927</c:v>
                </c:pt>
                <c:pt idx="37">
                  <c:v>44958</c:v>
                </c:pt>
                <c:pt idx="38">
                  <c:v>44986</c:v>
                </c:pt>
                <c:pt idx="39">
                  <c:v>45017</c:v>
                </c:pt>
                <c:pt idx="40">
                  <c:v>45047</c:v>
                </c:pt>
                <c:pt idx="41">
                  <c:v>45078</c:v>
                </c:pt>
                <c:pt idx="42">
                  <c:v>45108</c:v>
                </c:pt>
                <c:pt idx="43">
                  <c:v>45139</c:v>
                </c:pt>
                <c:pt idx="44">
                  <c:v>45170</c:v>
                </c:pt>
                <c:pt idx="45">
                  <c:v>45200</c:v>
                </c:pt>
                <c:pt idx="46">
                  <c:v>45231</c:v>
                </c:pt>
                <c:pt idx="47">
                  <c:v>45261</c:v>
                </c:pt>
                <c:pt idx="48">
                  <c:v>45292</c:v>
                </c:pt>
                <c:pt idx="49">
                  <c:v>45323</c:v>
                </c:pt>
                <c:pt idx="50">
                  <c:v>45352</c:v>
                </c:pt>
                <c:pt idx="51">
                  <c:v>45383</c:v>
                </c:pt>
                <c:pt idx="52">
                  <c:v>45413</c:v>
                </c:pt>
                <c:pt idx="53">
                  <c:v>45444</c:v>
                </c:pt>
                <c:pt idx="54">
                  <c:v>45474</c:v>
                </c:pt>
                <c:pt idx="55">
                  <c:v>45505</c:v>
                </c:pt>
                <c:pt idx="56">
                  <c:v>45536</c:v>
                </c:pt>
                <c:pt idx="57">
                  <c:v>45566</c:v>
                </c:pt>
                <c:pt idx="58">
                  <c:v>45597</c:v>
                </c:pt>
              </c:numCache>
            </c:numRef>
          </c:cat>
          <c:val>
            <c:numRef>
              <c:f>Udfaldstruede!$L$27:$L$85</c:f>
              <c:numCache>
                <c:formatCode>0.00</c:formatCode>
                <c:ptCount val="59"/>
                <c:pt idx="0">
                  <c:v>3.9872408293460927E-2</c:v>
                </c:pt>
                <c:pt idx="1">
                  <c:v>5.9276822762299938E-2</c:v>
                </c:pt>
                <c:pt idx="2">
                  <c:v>5.8962264150943397E-2</c:v>
                </c:pt>
                <c:pt idx="3">
                  <c:v>9.879470460383323E-2</c:v>
                </c:pt>
                <c:pt idx="4">
                  <c:v>7.9475461951122595E-2</c:v>
                </c:pt>
                <c:pt idx="5">
                  <c:v>6.006006006006006E-2</c:v>
                </c:pt>
                <c:pt idx="6">
                  <c:v>7.6103500761035003E-2</c:v>
                </c:pt>
                <c:pt idx="7">
                  <c:v>3.743215422047539E-2</c:v>
                </c:pt>
                <c:pt idx="8">
                  <c:v>0</c:v>
                </c:pt>
                <c:pt idx="9">
                  <c:v>0</c:v>
                </c:pt>
                <c:pt idx="10">
                  <c:v>1.9569471624266144E-2</c:v>
                </c:pt>
                <c:pt idx="11">
                  <c:v>3.90625E-2</c:v>
                </c:pt>
                <c:pt idx="12">
                  <c:v>3.7986704653371318E-2</c:v>
                </c:pt>
                <c:pt idx="13">
                  <c:v>5.591798695246971E-2</c:v>
                </c:pt>
                <c:pt idx="14">
                  <c:v>3.7348272642390289E-2</c:v>
                </c:pt>
                <c:pt idx="15">
                  <c:v>3.7523452157598502E-2</c:v>
                </c:pt>
                <c:pt idx="16">
                  <c:v>1.8786398647379299E-2</c:v>
                </c:pt>
                <c:pt idx="17">
                  <c:v>3.60555255092843E-2</c:v>
                </c:pt>
                <c:pt idx="18">
                  <c:v>4.9950049950049952E-2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1.7873100983020553E-2</c:v>
                </c:pt>
                <c:pt idx="26">
                  <c:v>1.8044027426921686E-2</c:v>
                </c:pt>
                <c:pt idx="27">
                  <c:v>1.8254837531945966E-2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1.8484288354898334E-2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8.7260034904013961E-2</c:v>
                </c:pt>
                <c:pt idx="51">
                  <c:v>1.0450573924961453</c:v>
                </c:pt>
                <c:pt idx="52">
                  <c:v>1.8589298123697011</c:v>
                </c:pt>
                <c:pt idx="53">
                  <c:v>0.49</c:v>
                </c:pt>
                <c:pt idx="54">
                  <c:v>0.38</c:v>
                </c:pt>
                <c:pt idx="55">
                  <c:v>0.189</c:v>
                </c:pt>
                <c:pt idx="56">
                  <c:v>0.194013304</c:v>
                </c:pt>
                <c:pt idx="57">
                  <c:v>0.1346</c:v>
                </c:pt>
                <c:pt idx="58">
                  <c:v>0.42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341-47CC-929C-79DE1925ED6F}"/>
            </c:ext>
          </c:extLst>
        </c:ser>
        <c:ser>
          <c:idx val="2"/>
          <c:order val="2"/>
          <c:tx>
            <c:strRef>
              <c:f>Udfaldstruede!$M$2</c:f>
              <c:strCache>
                <c:ptCount val="1"/>
                <c:pt idx="0">
                  <c:v>1-2 ÅR</c:v>
                </c:pt>
              </c:strCache>
            </c:strRef>
          </c:tx>
          <c:spPr>
            <a:ln w="28575" cap="rnd">
              <a:solidFill>
                <a:schemeClr val="tx2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Udfaldstruede!$J$27:$J$85</c:f>
              <c:numCache>
                <c:formatCode>mmm\-yy</c:formatCode>
                <c:ptCount val="59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  <c:pt idx="12">
                  <c:v>44197</c:v>
                </c:pt>
                <c:pt idx="13">
                  <c:v>44228</c:v>
                </c:pt>
                <c:pt idx="14">
                  <c:v>44256</c:v>
                </c:pt>
                <c:pt idx="15">
                  <c:v>44287</c:v>
                </c:pt>
                <c:pt idx="16">
                  <c:v>44317</c:v>
                </c:pt>
                <c:pt idx="17">
                  <c:v>44348</c:v>
                </c:pt>
                <c:pt idx="18">
                  <c:v>44378</c:v>
                </c:pt>
                <c:pt idx="19">
                  <c:v>44409</c:v>
                </c:pt>
                <c:pt idx="20">
                  <c:v>44440</c:v>
                </c:pt>
                <c:pt idx="21">
                  <c:v>44470</c:v>
                </c:pt>
                <c:pt idx="22">
                  <c:v>44501</c:v>
                </c:pt>
                <c:pt idx="23">
                  <c:v>44531</c:v>
                </c:pt>
                <c:pt idx="24">
                  <c:v>44562</c:v>
                </c:pt>
                <c:pt idx="25">
                  <c:v>44593</c:v>
                </c:pt>
                <c:pt idx="26">
                  <c:v>44621</c:v>
                </c:pt>
                <c:pt idx="27">
                  <c:v>44652</c:v>
                </c:pt>
                <c:pt idx="28">
                  <c:v>44682</c:v>
                </c:pt>
                <c:pt idx="29">
                  <c:v>44713</c:v>
                </c:pt>
                <c:pt idx="30">
                  <c:v>44743</c:v>
                </c:pt>
                <c:pt idx="31">
                  <c:v>44774</c:v>
                </c:pt>
                <c:pt idx="32">
                  <c:v>44805</c:v>
                </c:pt>
                <c:pt idx="33">
                  <c:v>44835</c:v>
                </c:pt>
                <c:pt idx="34">
                  <c:v>44866</c:v>
                </c:pt>
                <c:pt idx="35">
                  <c:v>44896</c:v>
                </c:pt>
                <c:pt idx="36">
                  <c:v>44927</c:v>
                </c:pt>
                <c:pt idx="37">
                  <c:v>44958</c:v>
                </c:pt>
                <c:pt idx="38">
                  <c:v>44986</c:v>
                </c:pt>
                <c:pt idx="39">
                  <c:v>45017</c:v>
                </c:pt>
                <c:pt idx="40">
                  <c:v>45047</c:v>
                </c:pt>
                <c:pt idx="41">
                  <c:v>45078</c:v>
                </c:pt>
                <c:pt idx="42">
                  <c:v>45108</c:v>
                </c:pt>
                <c:pt idx="43">
                  <c:v>45139</c:v>
                </c:pt>
                <c:pt idx="44">
                  <c:v>45170</c:v>
                </c:pt>
                <c:pt idx="45">
                  <c:v>45200</c:v>
                </c:pt>
                <c:pt idx="46">
                  <c:v>45231</c:v>
                </c:pt>
                <c:pt idx="47">
                  <c:v>45261</c:v>
                </c:pt>
                <c:pt idx="48">
                  <c:v>45292</c:v>
                </c:pt>
                <c:pt idx="49">
                  <c:v>45323</c:v>
                </c:pt>
                <c:pt idx="50">
                  <c:v>45352</c:v>
                </c:pt>
                <c:pt idx="51">
                  <c:v>45383</c:v>
                </c:pt>
                <c:pt idx="52">
                  <c:v>45413</c:v>
                </c:pt>
                <c:pt idx="53">
                  <c:v>45444</c:v>
                </c:pt>
                <c:pt idx="54">
                  <c:v>45474</c:v>
                </c:pt>
                <c:pt idx="55">
                  <c:v>45505</c:v>
                </c:pt>
                <c:pt idx="56">
                  <c:v>45536</c:v>
                </c:pt>
                <c:pt idx="57">
                  <c:v>45566</c:v>
                </c:pt>
                <c:pt idx="58">
                  <c:v>45597</c:v>
                </c:pt>
              </c:numCache>
            </c:numRef>
          </c:cat>
          <c:val>
            <c:numRef>
              <c:f>Udfaldstruede!$M$27:$M$85</c:f>
              <c:numCache>
                <c:formatCode>0.00</c:formatCode>
                <c:ptCount val="59"/>
                <c:pt idx="0">
                  <c:v>5.108556832694764E-2</c:v>
                </c:pt>
                <c:pt idx="1">
                  <c:v>0.20408163265306123</c:v>
                </c:pt>
                <c:pt idx="2">
                  <c:v>5.0594485201113072E-2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2.2758306781975421E-2</c:v>
                </c:pt>
                <c:pt idx="15">
                  <c:v>2.2825838849577722E-2</c:v>
                </c:pt>
                <c:pt idx="16">
                  <c:v>2.2831050228310501E-2</c:v>
                </c:pt>
                <c:pt idx="17">
                  <c:v>2.2732439190725165E-2</c:v>
                </c:pt>
                <c:pt idx="18">
                  <c:v>2.2758306781975421E-2</c:v>
                </c:pt>
                <c:pt idx="19">
                  <c:v>2.2321428571428572E-2</c:v>
                </c:pt>
                <c:pt idx="20">
                  <c:v>4.4603033006244429E-2</c:v>
                </c:pt>
                <c:pt idx="21">
                  <c:v>0</c:v>
                </c:pt>
                <c:pt idx="22">
                  <c:v>2.2271714922048998E-2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1.9960079840319361E-2</c:v>
                </c:pt>
                <c:pt idx="35">
                  <c:v>1.9908421262193908E-2</c:v>
                </c:pt>
                <c:pt idx="36">
                  <c:v>1.9615535504119264E-2</c:v>
                </c:pt>
                <c:pt idx="37">
                  <c:v>0</c:v>
                </c:pt>
                <c:pt idx="38">
                  <c:v>0</c:v>
                </c:pt>
                <c:pt idx="39">
                  <c:v>1.9798059790140567E-2</c:v>
                </c:pt>
                <c:pt idx="40">
                  <c:v>0.23738872403560829</c:v>
                </c:pt>
                <c:pt idx="41">
                  <c:v>3.8051750380517502E-2</c:v>
                </c:pt>
                <c:pt idx="42">
                  <c:v>9.6061479346781942E-2</c:v>
                </c:pt>
                <c:pt idx="43">
                  <c:v>5.8139534883720929E-2</c:v>
                </c:pt>
                <c:pt idx="44">
                  <c:v>3.8933229511387973E-2</c:v>
                </c:pt>
                <c:pt idx="45">
                  <c:v>1.9519812609798948E-2</c:v>
                </c:pt>
                <c:pt idx="46">
                  <c:v>5.8696928194091169E-2</c:v>
                </c:pt>
                <c:pt idx="47">
                  <c:v>0.11794770984863377</c:v>
                </c:pt>
                <c:pt idx="48">
                  <c:v>3.8834951456310683E-2</c:v>
                </c:pt>
                <c:pt idx="49">
                  <c:v>1.9271535941414529E-2</c:v>
                </c:pt>
                <c:pt idx="50">
                  <c:v>0.11478859766596518</c:v>
                </c:pt>
                <c:pt idx="51">
                  <c:v>0.26980150317980345</c:v>
                </c:pt>
                <c:pt idx="52">
                  <c:v>0.45880328809023135</c:v>
                </c:pt>
                <c:pt idx="53">
                  <c:v>2.37</c:v>
                </c:pt>
                <c:pt idx="54">
                  <c:v>2</c:v>
                </c:pt>
                <c:pt idx="55">
                  <c:v>1.6020000000000001</c:v>
                </c:pt>
                <c:pt idx="56">
                  <c:v>1.210510776</c:v>
                </c:pt>
                <c:pt idx="57">
                  <c:v>1.1850000000000001</c:v>
                </c:pt>
                <c:pt idx="58">
                  <c:v>0.90600000000000003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341-47CC-929C-79DE1925ED6F}"/>
            </c:ext>
          </c:extLst>
        </c:ser>
        <c:ser>
          <c:idx val="3"/>
          <c:order val="3"/>
          <c:tx>
            <c:strRef>
              <c:f>Udfaldstruede!$N$2</c:f>
              <c:strCache>
                <c:ptCount val="1"/>
                <c:pt idx="0">
                  <c:v>2 + ÅR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Udfaldstruede!$J$27:$J$85</c:f>
              <c:numCache>
                <c:formatCode>mmm\-yy</c:formatCode>
                <c:ptCount val="59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  <c:pt idx="12">
                  <c:v>44197</c:v>
                </c:pt>
                <c:pt idx="13">
                  <c:v>44228</c:v>
                </c:pt>
                <c:pt idx="14">
                  <c:v>44256</c:v>
                </c:pt>
                <c:pt idx="15">
                  <c:v>44287</c:v>
                </c:pt>
                <c:pt idx="16">
                  <c:v>44317</c:v>
                </c:pt>
                <c:pt idx="17">
                  <c:v>44348</c:v>
                </c:pt>
                <c:pt idx="18">
                  <c:v>44378</c:v>
                </c:pt>
                <c:pt idx="19">
                  <c:v>44409</c:v>
                </c:pt>
                <c:pt idx="20">
                  <c:v>44440</c:v>
                </c:pt>
                <c:pt idx="21">
                  <c:v>44470</c:v>
                </c:pt>
                <c:pt idx="22">
                  <c:v>44501</c:v>
                </c:pt>
                <c:pt idx="23">
                  <c:v>44531</c:v>
                </c:pt>
                <c:pt idx="24">
                  <c:v>44562</c:v>
                </c:pt>
                <c:pt idx="25">
                  <c:v>44593</c:v>
                </c:pt>
                <c:pt idx="26">
                  <c:v>44621</c:v>
                </c:pt>
                <c:pt idx="27">
                  <c:v>44652</c:v>
                </c:pt>
                <c:pt idx="28">
                  <c:v>44682</c:v>
                </c:pt>
                <c:pt idx="29">
                  <c:v>44713</c:v>
                </c:pt>
                <c:pt idx="30">
                  <c:v>44743</c:v>
                </c:pt>
                <c:pt idx="31">
                  <c:v>44774</c:v>
                </c:pt>
                <c:pt idx="32">
                  <c:v>44805</c:v>
                </c:pt>
                <c:pt idx="33">
                  <c:v>44835</c:v>
                </c:pt>
                <c:pt idx="34">
                  <c:v>44866</c:v>
                </c:pt>
                <c:pt idx="35">
                  <c:v>44896</c:v>
                </c:pt>
                <c:pt idx="36">
                  <c:v>44927</c:v>
                </c:pt>
                <c:pt idx="37">
                  <c:v>44958</c:v>
                </c:pt>
                <c:pt idx="38">
                  <c:v>44986</c:v>
                </c:pt>
                <c:pt idx="39">
                  <c:v>45017</c:v>
                </c:pt>
                <c:pt idx="40">
                  <c:v>45047</c:v>
                </c:pt>
                <c:pt idx="41">
                  <c:v>45078</c:v>
                </c:pt>
                <c:pt idx="42">
                  <c:v>45108</c:v>
                </c:pt>
                <c:pt idx="43">
                  <c:v>45139</c:v>
                </c:pt>
                <c:pt idx="44">
                  <c:v>45170</c:v>
                </c:pt>
                <c:pt idx="45">
                  <c:v>45200</c:v>
                </c:pt>
                <c:pt idx="46">
                  <c:v>45231</c:v>
                </c:pt>
                <c:pt idx="47">
                  <c:v>45261</c:v>
                </c:pt>
                <c:pt idx="48">
                  <c:v>45292</c:v>
                </c:pt>
                <c:pt idx="49">
                  <c:v>45323</c:v>
                </c:pt>
                <c:pt idx="50">
                  <c:v>45352</c:v>
                </c:pt>
                <c:pt idx="51">
                  <c:v>45383</c:v>
                </c:pt>
                <c:pt idx="52">
                  <c:v>45413</c:v>
                </c:pt>
                <c:pt idx="53">
                  <c:v>45444</c:v>
                </c:pt>
                <c:pt idx="54">
                  <c:v>45474</c:v>
                </c:pt>
                <c:pt idx="55">
                  <c:v>45505</c:v>
                </c:pt>
                <c:pt idx="56">
                  <c:v>45536</c:v>
                </c:pt>
                <c:pt idx="57">
                  <c:v>45566</c:v>
                </c:pt>
                <c:pt idx="58">
                  <c:v>45597</c:v>
                </c:pt>
              </c:numCache>
            </c:numRef>
          </c:cat>
          <c:val>
            <c:numRef>
              <c:f>Udfaldstruede!$N$27:$N$85</c:f>
              <c:numCache>
                <c:formatCode>0.00</c:formatCode>
                <c:ptCount val="59"/>
                <c:pt idx="0">
                  <c:v>0.11708245950362184</c:v>
                </c:pt>
                <c:pt idx="1">
                  <c:v>0.12445630557230654</c:v>
                </c:pt>
                <c:pt idx="2">
                  <c:v>9.3377847704567835E-2</c:v>
                </c:pt>
                <c:pt idx="3">
                  <c:v>0.14181497617252878</c:v>
                </c:pt>
                <c:pt idx="4">
                  <c:v>8.2918739635157543E-2</c:v>
                </c:pt>
                <c:pt idx="5">
                  <c:v>7.388669037719782E-2</c:v>
                </c:pt>
                <c:pt idx="6">
                  <c:v>7.9860244571999001E-2</c:v>
                </c:pt>
                <c:pt idx="7">
                  <c:v>8.0763400511915703E-2</c:v>
                </c:pt>
                <c:pt idx="8">
                  <c:v>9.0458488228004952E-2</c:v>
                </c:pt>
                <c:pt idx="9">
                  <c:v>0.11274376192482098</c:v>
                </c:pt>
                <c:pt idx="10">
                  <c:v>0.10277110522275328</c:v>
                </c:pt>
                <c:pt idx="11">
                  <c:v>0.13861043043489021</c:v>
                </c:pt>
                <c:pt idx="12">
                  <c:v>0.11034415114696615</c:v>
                </c:pt>
                <c:pt idx="13">
                  <c:v>9.042033235581623E-2</c:v>
                </c:pt>
                <c:pt idx="14">
                  <c:v>0.11706746012389641</c:v>
                </c:pt>
                <c:pt idx="15">
                  <c:v>0.10117016089712336</c:v>
                </c:pt>
                <c:pt idx="16">
                  <c:v>9.2580185404002882E-2</c:v>
                </c:pt>
                <c:pt idx="17">
                  <c:v>7.7564706865073205E-2</c:v>
                </c:pt>
                <c:pt idx="18">
                  <c:v>9.0492349824373403E-2</c:v>
                </c:pt>
                <c:pt idx="19">
                  <c:v>9.2609082813891366E-2</c:v>
                </c:pt>
                <c:pt idx="20">
                  <c:v>8.5295929488698297E-2</c:v>
                </c:pt>
                <c:pt idx="21">
                  <c:v>9.2491580894559597E-2</c:v>
                </c:pt>
                <c:pt idx="22">
                  <c:v>8.0692053019425419E-2</c:v>
                </c:pt>
                <c:pt idx="23">
                  <c:v>8.0696840956020213E-2</c:v>
                </c:pt>
                <c:pt idx="24">
                  <c:v>8.235681679137842E-2</c:v>
                </c:pt>
                <c:pt idx="25">
                  <c:v>8.0974510632305305E-2</c:v>
                </c:pt>
                <c:pt idx="26">
                  <c:v>7.1506441440913407E-2</c:v>
                </c:pt>
                <c:pt idx="27">
                  <c:v>6.6837865409645758E-2</c:v>
                </c:pt>
                <c:pt idx="28">
                  <c:v>5.8635206923645232E-2</c:v>
                </c:pt>
                <c:pt idx="29">
                  <c:v>5.6392491742528E-2</c:v>
                </c:pt>
                <c:pt idx="30">
                  <c:v>4.479926483257711E-2</c:v>
                </c:pt>
                <c:pt idx="31">
                  <c:v>6.0658082975679539E-2</c:v>
                </c:pt>
                <c:pt idx="32">
                  <c:v>5.1385114303332036E-2</c:v>
                </c:pt>
                <c:pt idx="33">
                  <c:v>5.4826440050714464E-2</c:v>
                </c:pt>
                <c:pt idx="34">
                  <c:v>4.7969847524413224E-2</c:v>
                </c:pt>
                <c:pt idx="35">
                  <c:v>5.363704836464063E-2</c:v>
                </c:pt>
                <c:pt idx="36">
                  <c:v>9.367205751238615E-2</c:v>
                </c:pt>
                <c:pt idx="37">
                  <c:v>8.7788407428249851E-2</c:v>
                </c:pt>
                <c:pt idx="38">
                  <c:v>8.7693656825489616E-2</c:v>
                </c:pt>
                <c:pt idx="39">
                  <c:v>6.7459692833531953E-2</c:v>
                </c:pt>
                <c:pt idx="40">
                  <c:v>6.6280963882491717E-2</c:v>
                </c:pt>
                <c:pt idx="41">
                  <c:v>7.9160894518108052E-2</c:v>
                </c:pt>
                <c:pt idx="42">
                  <c:v>7.1268022586481003E-2</c:v>
                </c:pt>
                <c:pt idx="43">
                  <c:v>7.4316939890710393E-2</c:v>
                </c:pt>
                <c:pt idx="44">
                  <c:v>6.2212811473352184E-2</c:v>
                </c:pt>
                <c:pt idx="45">
                  <c:v>6.2229112307171632E-2</c:v>
                </c:pt>
                <c:pt idx="46">
                  <c:v>7.0935917583376987E-2</c:v>
                </c:pt>
                <c:pt idx="47">
                  <c:v>7.5234699551862877E-2</c:v>
                </c:pt>
                <c:pt idx="48">
                  <c:v>8.1911557074032956E-2</c:v>
                </c:pt>
                <c:pt idx="49">
                  <c:v>7.2011263851420343E-2</c:v>
                </c:pt>
                <c:pt idx="50">
                  <c:v>6.4423304056520719E-2</c:v>
                </c:pt>
                <c:pt idx="51">
                  <c:v>7.0904461609531289E-2</c:v>
                </c:pt>
                <c:pt idx="52">
                  <c:v>6.5525168109652615E-2</c:v>
                </c:pt>
                <c:pt idx="53">
                  <c:v>0.09</c:v>
                </c:pt>
                <c:pt idx="54">
                  <c:v>7.0000000000000007E-2</c:v>
                </c:pt>
                <c:pt idx="55">
                  <c:v>9.1137999999999997E-2</c:v>
                </c:pt>
                <c:pt idx="56">
                  <c:v>1.6185038999999998E-2</c:v>
                </c:pt>
                <c:pt idx="57">
                  <c:v>6.2E-2</c:v>
                </c:pt>
                <c:pt idx="58">
                  <c:v>5.7500000000000002E-2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341-47CC-929C-79DE1925ED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86966976"/>
        <c:axId val="1186967456"/>
      </c:lineChart>
      <c:dateAx>
        <c:axId val="1186966976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186967456"/>
        <c:crosses val="autoZero"/>
        <c:auto val="1"/>
        <c:lblOffset val="100"/>
        <c:baseTimeUnit val="months"/>
      </c:dateAx>
      <c:valAx>
        <c:axId val="1186967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186966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a-DK"/>
              <a:t>Sommerdimittrnder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title>
    <c:autoTitleDeleted val="0"/>
    <c:plotArea>
      <c:layout>
        <c:manualLayout>
          <c:layoutTarget val="inner"/>
          <c:xMode val="edge"/>
          <c:yMode val="edge"/>
          <c:x val="5.2018120156500064E-2"/>
          <c:y val="9.1473360268928008E-2"/>
          <c:w val="0.93260398598971495"/>
          <c:h val="0.71867199632618894"/>
        </c:manualLayout>
      </c:layout>
      <c:lineChart>
        <c:grouping val="standard"/>
        <c:varyColors val="0"/>
        <c:ser>
          <c:idx val="0"/>
          <c:order val="0"/>
          <c:tx>
            <c:v>Ingenøre 2021</c:v>
          </c:tx>
          <c:spPr>
            <a:ln w="28575" cap="rnd">
              <a:solidFill>
                <a:schemeClr val="tx2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'[11. Ledighedstal med alt November (ikke til hjemmeside) 2024.xlsx]Sommerdimittender'!$C$262:$C$301</c:f>
              <c:numCache>
                <c:formatCode>mmm\-yy</c:formatCode>
                <c:ptCount val="40"/>
                <c:pt idx="0">
                  <c:v>44409</c:v>
                </c:pt>
                <c:pt idx="1">
                  <c:v>44440</c:v>
                </c:pt>
                <c:pt idx="2">
                  <c:v>44470</c:v>
                </c:pt>
                <c:pt idx="3">
                  <c:v>44501</c:v>
                </c:pt>
                <c:pt idx="4">
                  <c:v>44531</c:v>
                </c:pt>
                <c:pt idx="5">
                  <c:v>44562</c:v>
                </c:pt>
                <c:pt idx="6">
                  <c:v>44593</c:v>
                </c:pt>
                <c:pt idx="7">
                  <c:v>44621</c:v>
                </c:pt>
                <c:pt idx="8">
                  <c:v>44652</c:v>
                </c:pt>
                <c:pt idx="9">
                  <c:v>44682</c:v>
                </c:pt>
                <c:pt idx="10">
                  <c:v>44713</c:v>
                </c:pt>
                <c:pt idx="11">
                  <c:v>44743</c:v>
                </c:pt>
                <c:pt idx="12">
                  <c:v>44774</c:v>
                </c:pt>
                <c:pt idx="13">
                  <c:v>44805</c:v>
                </c:pt>
                <c:pt idx="14">
                  <c:v>44835</c:v>
                </c:pt>
                <c:pt idx="15">
                  <c:v>44866</c:v>
                </c:pt>
                <c:pt idx="16">
                  <c:v>44896</c:v>
                </c:pt>
                <c:pt idx="17">
                  <c:v>44927</c:v>
                </c:pt>
                <c:pt idx="18">
                  <c:v>44958</c:v>
                </c:pt>
                <c:pt idx="19">
                  <c:v>44986</c:v>
                </c:pt>
                <c:pt idx="20">
                  <c:v>45017</c:v>
                </c:pt>
                <c:pt idx="21">
                  <c:v>45047</c:v>
                </c:pt>
                <c:pt idx="22">
                  <c:v>45078</c:v>
                </c:pt>
                <c:pt idx="23">
                  <c:v>45108</c:v>
                </c:pt>
                <c:pt idx="24">
                  <c:v>45139</c:v>
                </c:pt>
                <c:pt idx="25">
                  <c:v>45170</c:v>
                </c:pt>
                <c:pt idx="26">
                  <c:v>45200</c:v>
                </c:pt>
                <c:pt idx="27">
                  <c:v>45231</c:v>
                </c:pt>
                <c:pt idx="28">
                  <c:v>45261</c:v>
                </c:pt>
                <c:pt idx="29">
                  <c:v>45292</c:v>
                </c:pt>
                <c:pt idx="30">
                  <c:v>45323</c:v>
                </c:pt>
                <c:pt idx="31">
                  <c:v>45352</c:v>
                </c:pt>
                <c:pt idx="32">
                  <c:v>45383</c:v>
                </c:pt>
                <c:pt idx="33">
                  <c:v>45413</c:v>
                </c:pt>
                <c:pt idx="34">
                  <c:v>45444</c:v>
                </c:pt>
                <c:pt idx="35">
                  <c:v>45474</c:v>
                </c:pt>
                <c:pt idx="36">
                  <c:v>45505</c:v>
                </c:pt>
                <c:pt idx="37">
                  <c:v>45536</c:v>
                </c:pt>
                <c:pt idx="38">
                  <c:v>45566</c:v>
                </c:pt>
                <c:pt idx="39">
                  <c:v>45597</c:v>
                </c:pt>
              </c:numCache>
            </c:numRef>
          </c:cat>
          <c:val>
            <c:numRef>
              <c:f>'[11. Ledighedstal med alt November (ikke til hjemmeside) 2024.xlsx]Sommerdimittender'!$D$262:$D$301</c:f>
              <c:numCache>
                <c:formatCode>0.0%</c:formatCode>
                <c:ptCount val="40"/>
                <c:pt idx="0">
                  <c:v>0.46300000000000002</c:v>
                </c:pt>
                <c:pt idx="1">
                  <c:v>0.35399999999999998</c:v>
                </c:pt>
                <c:pt idx="2">
                  <c:v>0.29899999999999999</c:v>
                </c:pt>
                <c:pt idx="3">
                  <c:v>0.23</c:v>
                </c:pt>
                <c:pt idx="4">
                  <c:v>0.17599999999999999</c:v>
                </c:pt>
                <c:pt idx="5">
                  <c:v>0.15</c:v>
                </c:pt>
                <c:pt idx="6">
                  <c:v>0.108</c:v>
                </c:pt>
                <c:pt idx="7">
                  <c:v>9.0999999999999998E-2</c:v>
                </c:pt>
                <c:pt idx="8">
                  <c:v>7.0999999999999994E-2</c:v>
                </c:pt>
                <c:pt idx="9">
                  <c:v>0.06</c:v>
                </c:pt>
                <c:pt idx="10">
                  <c:v>5.1999999999999998E-2</c:v>
                </c:pt>
                <c:pt idx="11">
                  <c:v>4.4999999999999998E-2</c:v>
                </c:pt>
                <c:pt idx="12">
                  <c:v>0.04</c:v>
                </c:pt>
                <c:pt idx="13">
                  <c:v>4.2000000000000003E-2</c:v>
                </c:pt>
                <c:pt idx="14">
                  <c:v>3.3000000000000002E-2</c:v>
                </c:pt>
                <c:pt idx="15">
                  <c:v>2.9000000000000001E-2</c:v>
                </c:pt>
                <c:pt idx="16">
                  <c:v>2.5000000000000001E-2</c:v>
                </c:pt>
                <c:pt idx="17">
                  <c:v>2.7E-2</c:v>
                </c:pt>
                <c:pt idx="18">
                  <c:v>2.8000000000000001E-2</c:v>
                </c:pt>
                <c:pt idx="19">
                  <c:v>2.4E-2</c:v>
                </c:pt>
                <c:pt idx="20">
                  <c:v>3.5999999999999997E-2</c:v>
                </c:pt>
                <c:pt idx="21">
                  <c:v>2.5999999999999999E-2</c:v>
                </c:pt>
                <c:pt idx="22">
                  <c:v>2.3E-2</c:v>
                </c:pt>
                <c:pt idx="23">
                  <c:v>6.3E-2</c:v>
                </c:pt>
                <c:pt idx="24">
                  <c:v>5.1999999999999998E-2</c:v>
                </c:pt>
                <c:pt idx="25">
                  <c:v>0.05</c:v>
                </c:pt>
                <c:pt idx="26">
                  <c:v>4.3999999999999997E-2</c:v>
                </c:pt>
                <c:pt idx="27">
                  <c:v>1.7999999999999999E-2</c:v>
                </c:pt>
                <c:pt idx="28" formatCode="0%">
                  <c:v>0.02</c:v>
                </c:pt>
                <c:pt idx="29">
                  <c:v>0.02</c:v>
                </c:pt>
                <c:pt idx="30">
                  <c:v>2.1000000000000001E-2</c:v>
                </c:pt>
                <c:pt idx="31">
                  <c:v>2.35E-2</c:v>
                </c:pt>
                <c:pt idx="32">
                  <c:v>1.7999999999999999E-2</c:v>
                </c:pt>
                <c:pt idx="33">
                  <c:v>0.02</c:v>
                </c:pt>
                <c:pt idx="34">
                  <c:v>2.4E-2</c:v>
                </c:pt>
                <c:pt idx="35">
                  <c:v>1.7000000000000001E-2</c:v>
                </c:pt>
                <c:pt idx="36">
                  <c:v>2.5000000000000001E-2</c:v>
                </c:pt>
                <c:pt idx="37" formatCode="0%">
                  <c:v>2.3E-2</c:v>
                </c:pt>
                <c:pt idx="38" formatCode="0%">
                  <c:v>2.3199999999999998E-2</c:v>
                </c:pt>
                <c:pt idx="39">
                  <c:v>2.6000000000000002E-2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81A-4E4B-A4AE-F1484F1FFEC2}"/>
            </c:ext>
          </c:extLst>
        </c:ser>
        <c:ser>
          <c:idx val="1"/>
          <c:order val="1"/>
          <c:tx>
            <c:v>Ingeniøre 2022</c:v>
          </c:tx>
          <c:spPr>
            <a:ln w="28575" cap="rnd">
              <a:solidFill>
                <a:schemeClr val="tx2">
                  <a:lumMod val="50000"/>
                  <a:lumOff val="50000"/>
                </a:schemeClr>
              </a:solidFill>
              <a:prstDash val="lgDash"/>
              <a:round/>
            </a:ln>
            <a:effectLst/>
          </c:spPr>
          <c:marker>
            <c:symbol val="none"/>
          </c:marker>
          <c:cat>
            <c:numRef>
              <c:f>'[11. Ledighedstal med alt November (ikke til hjemmeside) 2024.xlsx]Sommerdimittender'!$C$262:$C$301</c:f>
              <c:numCache>
                <c:formatCode>mmm\-yy</c:formatCode>
                <c:ptCount val="40"/>
                <c:pt idx="0">
                  <c:v>44409</c:v>
                </c:pt>
                <c:pt idx="1">
                  <c:v>44440</c:v>
                </c:pt>
                <c:pt idx="2">
                  <c:v>44470</c:v>
                </c:pt>
                <c:pt idx="3">
                  <c:v>44501</c:v>
                </c:pt>
                <c:pt idx="4">
                  <c:v>44531</c:v>
                </c:pt>
                <c:pt idx="5">
                  <c:v>44562</c:v>
                </c:pt>
                <c:pt idx="6">
                  <c:v>44593</c:v>
                </c:pt>
                <c:pt idx="7">
                  <c:v>44621</c:v>
                </c:pt>
                <c:pt idx="8">
                  <c:v>44652</c:v>
                </c:pt>
                <c:pt idx="9">
                  <c:v>44682</c:v>
                </c:pt>
                <c:pt idx="10">
                  <c:v>44713</c:v>
                </c:pt>
                <c:pt idx="11">
                  <c:v>44743</c:v>
                </c:pt>
                <c:pt idx="12">
                  <c:v>44774</c:v>
                </c:pt>
                <c:pt idx="13">
                  <c:v>44805</c:v>
                </c:pt>
                <c:pt idx="14">
                  <c:v>44835</c:v>
                </c:pt>
                <c:pt idx="15">
                  <c:v>44866</c:v>
                </c:pt>
                <c:pt idx="16">
                  <c:v>44896</c:v>
                </c:pt>
                <c:pt idx="17">
                  <c:v>44927</c:v>
                </c:pt>
                <c:pt idx="18">
                  <c:v>44958</c:v>
                </c:pt>
                <c:pt idx="19">
                  <c:v>44986</c:v>
                </c:pt>
                <c:pt idx="20">
                  <c:v>45017</c:v>
                </c:pt>
                <c:pt idx="21">
                  <c:v>45047</c:v>
                </c:pt>
                <c:pt idx="22">
                  <c:v>45078</c:v>
                </c:pt>
                <c:pt idx="23">
                  <c:v>45108</c:v>
                </c:pt>
                <c:pt idx="24">
                  <c:v>45139</c:v>
                </c:pt>
                <c:pt idx="25">
                  <c:v>45170</c:v>
                </c:pt>
                <c:pt idx="26">
                  <c:v>45200</c:v>
                </c:pt>
                <c:pt idx="27">
                  <c:v>45231</c:v>
                </c:pt>
                <c:pt idx="28">
                  <c:v>45261</c:v>
                </c:pt>
                <c:pt idx="29">
                  <c:v>45292</c:v>
                </c:pt>
                <c:pt idx="30">
                  <c:v>45323</c:v>
                </c:pt>
                <c:pt idx="31">
                  <c:v>45352</c:v>
                </c:pt>
                <c:pt idx="32">
                  <c:v>45383</c:v>
                </c:pt>
                <c:pt idx="33">
                  <c:v>45413</c:v>
                </c:pt>
                <c:pt idx="34">
                  <c:v>45444</c:v>
                </c:pt>
                <c:pt idx="35">
                  <c:v>45474</c:v>
                </c:pt>
                <c:pt idx="36">
                  <c:v>45505</c:v>
                </c:pt>
                <c:pt idx="37">
                  <c:v>45536</c:v>
                </c:pt>
                <c:pt idx="38">
                  <c:v>45566</c:v>
                </c:pt>
                <c:pt idx="39">
                  <c:v>45597</c:v>
                </c:pt>
              </c:numCache>
            </c:numRef>
          </c:cat>
          <c:val>
            <c:numRef>
              <c:f>'[11. Ledighedstal med alt November (ikke til hjemmeside) 2024.xlsx]Sommerdimittender'!$E$262:$E$301</c:f>
              <c:numCache>
                <c:formatCode>General</c:formatCode>
                <c:ptCount val="40"/>
                <c:pt idx="12" formatCode="0.0%">
                  <c:v>0.55200000000000005</c:v>
                </c:pt>
                <c:pt idx="13" formatCode="0.0%">
                  <c:v>0.38500000000000001</c:v>
                </c:pt>
                <c:pt idx="14" formatCode="0.0%">
                  <c:v>0.255</c:v>
                </c:pt>
                <c:pt idx="15" formatCode="0.0%">
                  <c:v>0.214</c:v>
                </c:pt>
                <c:pt idx="16" formatCode="0.0%">
                  <c:v>0.16700000000000001</c:v>
                </c:pt>
                <c:pt idx="17" formatCode="0.0%">
                  <c:v>0.126</c:v>
                </c:pt>
                <c:pt idx="18" formatCode="0.0%">
                  <c:v>0.108</c:v>
                </c:pt>
                <c:pt idx="19" formatCode="0.0%">
                  <c:v>8.8999999999999996E-2</c:v>
                </c:pt>
                <c:pt idx="20" formatCode="0.0%">
                  <c:v>8.7999999999999995E-2</c:v>
                </c:pt>
                <c:pt idx="21" formatCode="0.0%">
                  <c:v>7.0000000000000007E-2</c:v>
                </c:pt>
                <c:pt idx="22" formatCode="0.0%">
                  <c:v>6.3E-2</c:v>
                </c:pt>
                <c:pt idx="23" formatCode="0.0%">
                  <c:v>6.0999999999999999E-2</c:v>
                </c:pt>
                <c:pt idx="24" formatCode="0.0%">
                  <c:v>5.5E-2</c:v>
                </c:pt>
                <c:pt idx="25" formatCode="0.0%">
                  <c:v>5.1499999999999997E-2</c:v>
                </c:pt>
                <c:pt idx="26" formatCode="0.0%">
                  <c:v>0.05</c:v>
                </c:pt>
                <c:pt idx="27" formatCode="0.0%">
                  <c:v>0.04</c:v>
                </c:pt>
                <c:pt idx="28" formatCode="0.0%">
                  <c:v>3.9251040221914002E-2</c:v>
                </c:pt>
                <c:pt idx="29" formatCode="0.0%">
                  <c:v>3.7999999999999999E-2</c:v>
                </c:pt>
                <c:pt idx="30" formatCode="0.0%">
                  <c:v>4.3999999999999997E-2</c:v>
                </c:pt>
                <c:pt idx="31" formatCode="0.0%">
                  <c:v>4.7E-2</c:v>
                </c:pt>
                <c:pt idx="32" formatCode="0.0%">
                  <c:v>3.7999999999999999E-2</c:v>
                </c:pt>
                <c:pt idx="33" formatCode="0.0%">
                  <c:v>3.4000000000000002E-2</c:v>
                </c:pt>
                <c:pt idx="34" formatCode="0.0%">
                  <c:v>3.9E-2</c:v>
                </c:pt>
                <c:pt idx="35" formatCode="0.0%">
                  <c:v>3.3000000000000002E-2</c:v>
                </c:pt>
                <c:pt idx="36" formatCode="0.0%">
                  <c:v>2.9899999999999999E-2</c:v>
                </c:pt>
                <c:pt idx="37" formatCode="0%">
                  <c:v>2.7E-2</c:v>
                </c:pt>
                <c:pt idx="38" formatCode="0%">
                  <c:v>2.87E-2</c:v>
                </c:pt>
                <c:pt idx="39" formatCode="0.0%">
                  <c:v>2.3599999999999999E-2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81A-4E4B-A4AE-F1484F1FFEC2}"/>
            </c:ext>
          </c:extLst>
        </c:ser>
        <c:ser>
          <c:idx val="2"/>
          <c:order val="2"/>
          <c:tx>
            <c:v>Ingeniøre 2023</c:v>
          </c:tx>
          <c:spPr>
            <a:ln w="28575" cap="rnd">
              <a:solidFill>
                <a:schemeClr val="tx2">
                  <a:lumMod val="50000"/>
                  <a:lumOff val="50000"/>
                </a:schemeClr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'[11. Ledighedstal med alt November (ikke til hjemmeside) 2024.xlsx]Sommerdimittender'!$C$262:$C$301</c:f>
              <c:numCache>
                <c:formatCode>mmm\-yy</c:formatCode>
                <c:ptCount val="40"/>
                <c:pt idx="0">
                  <c:v>44409</c:v>
                </c:pt>
                <c:pt idx="1">
                  <c:v>44440</c:v>
                </c:pt>
                <c:pt idx="2">
                  <c:v>44470</c:v>
                </c:pt>
                <c:pt idx="3">
                  <c:v>44501</c:v>
                </c:pt>
                <c:pt idx="4">
                  <c:v>44531</c:v>
                </c:pt>
                <c:pt idx="5">
                  <c:v>44562</c:v>
                </c:pt>
                <c:pt idx="6">
                  <c:v>44593</c:v>
                </c:pt>
                <c:pt idx="7">
                  <c:v>44621</c:v>
                </c:pt>
                <c:pt idx="8">
                  <c:v>44652</c:v>
                </c:pt>
                <c:pt idx="9">
                  <c:v>44682</c:v>
                </c:pt>
                <c:pt idx="10">
                  <c:v>44713</c:v>
                </c:pt>
                <c:pt idx="11">
                  <c:v>44743</c:v>
                </c:pt>
                <c:pt idx="12">
                  <c:v>44774</c:v>
                </c:pt>
                <c:pt idx="13">
                  <c:v>44805</c:v>
                </c:pt>
                <c:pt idx="14">
                  <c:v>44835</c:v>
                </c:pt>
                <c:pt idx="15">
                  <c:v>44866</c:v>
                </c:pt>
                <c:pt idx="16">
                  <c:v>44896</c:v>
                </c:pt>
                <c:pt idx="17">
                  <c:v>44927</c:v>
                </c:pt>
                <c:pt idx="18">
                  <c:v>44958</c:v>
                </c:pt>
                <c:pt idx="19">
                  <c:v>44986</c:v>
                </c:pt>
                <c:pt idx="20">
                  <c:v>45017</c:v>
                </c:pt>
                <c:pt idx="21">
                  <c:v>45047</c:v>
                </c:pt>
                <c:pt idx="22">
                  <c:v>45078</c:v>
                </c:pt>
                <c:pt idx="23">
                  <c:v>45108</c:v>
                </c:pt>
                <c:pt idx="24">
                  <c:v>45139</c:v>
                </c:pt>
                <c:pt idx="25">
                  <c:v>45170</c:v>
                </c:pt>
                <c:pt idx="26">
                  <c:v>45200</c:v>
                </c:pt>
                <c:pt idx="27">
                  <c:v>45231</c:v>
                </c:pt>
                <c:pt idx="28">
                  <c:v>45261</c:v>
                </c:pt>
                <c:pt idx="29">
                  <c:v>45292</c:v>
                </c:pt>
                <c:pt idx="30">
                  <c:v>45323</c:v>
                </c:pt>
                <c:pt idx="31">
                  <c:v>45352</c:v>
                </c:pt>
                <c:pt idx="32">
                  <c:v>45383</c:v>
                </c:pt>
                <c:pt idx="33">
                  <c:v>45413</c:v>
                </c:pt>
                <c:pt idx="34">
                  <c:v>45444</c:v>
                </c:pt>
                <c:pt idx="35">
                  <c:v>45474</c:v>
                </c:pt>
                <c:pt idx="36">
                  <c:v>45505</c:v>
                </c:pt>
                <c:pt idx="37">
                  <c:v>45536</c:v>
                </c:pt>
                <c:pt idx="38">
                  <c:v>45566</c:v>
                </c:pt>
                <c:pt idx="39">
                  <c:v>45597</c:v>
                </c:pt>
              </c:numCache>
            </c:numRef>
          </c:cat>
          <c:val>
            <c:numRef>
              <c:f>'[11. Ledighedstal med alt November (ikke til hjemmeside) 2024.xlsx]Sommerdimittender'!$F$262:$F$301</c:f>
              <c:numCache>
                <c:formatCode>General</c:formatCode>
                <c:ptCount val="40"/>
                <c:pt idx="24" formatCode="0.0%">
                  <c:v>0.5</c:v>
                </c:pt>
                <c:pt idx="25" formatCode="0.0%">
                  <c:v>0.376</c:v>
                </c:pt>
                <c:pt idx="26" formatCode="0.0%">
                  <c:v>0.28999999999999998</c:v>
                </c:pt>
                <c:pt idx="27" formatCode="0.0%">
                  <c:v>0.23749999999999999</c:v>
                </c:pt>
                <c:pt idx="28" formatCode="0.0%">
                  <c:v>0.20200000000000001</c:v>
                </c:pt>
                <c:pt idx="29" formatCode="0.0%">
                  <c:v>0.17649999999999999</c:v>
                </c:pt>
                <c:pt idx="30" formatCode="0.0%">
                  <c:v>0.14499999999999999</c:v>
                </c:pt>
                <c:pt idx="31" formatCode="0.0%">
                  <c:v>0.124</c:v>
                </c:pt>
                <c:pt idx="32" formatCode="0.0%">
                  <c:v>0.114</c:v>
                </c:pt>
                <c:pt idx="33" formatCode="0.0%">
                  <c:v>0.10299999999999999</c:v>
                </c:pt>
                <c:pt idx="34" formatCode="0.0%">
                  <c:v>7.8E-2</c:v>
                </c:pt>
                <c:pt idx="35" formatCode="0.0%">
                  <c:v>6.4000000000000001E-2</c:v>
                </c:pt>
                <c:pt idx="36" formatCode="0.0%">
                  <c:v>4.9399999999999999E-2</c:v>
                </c:pt>
                <c:pt idx="37" formatCode="0%">
                  <c:v>2.7E-2</c:v>
                </c:pt>
                <c:pt idx="38" formatCode="0%">
                  <c:v>0.04</c:v>
                </c:pt>
                <c:pt idx="39" formatCode="0.0%">
                  <c:v>3.7699999999999997E-2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81A-4E4B-A4AE-F1484F1FFEC2}"/>
            </c:ext>
          </c:extLst>
        </c:ser>
        <c:ser>
          <c:idx val="3"/>
          <c:order val="3"/>
          <c:tx>
            <c:v>Ingeniøre 2024</c:v>
          </c:tx>
          <c:spPr>
            <a:ln w="28575" cap="rnd">
              <a:solidFill>
                <a:schemeClr val="tx2">
                  <a:lumMod val="50000"/>
                  <a:lumOff val="50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'[11. Ledighedstal med alt November (ikke til hjemmeside) 2024.xlsx]Sommerdimittender'!$C$262:$C$301</c:f>
              <c:numCache>
                <c:formatCode>mmm\-yy</c:formatCode>
                <c:ptCount val="40"/>
                <c:pt idx="0">
                  <c:v>44409</c:v>
                </c:pt>
                <c:pt idx="1">
                  <c:v>44440</c:v>
                </c:pt>
                <c:pt idx="2">
                  <c:v>44470</c:v>
                </c:pt>
                <c:pt idx="3">
                  <c:v>44501</c:v>
                </c:pt>
                <c:pt idx="4">
                  <c:v>44531</c:v>
                </c:pt>
                <c:pt idx="5">
                  <c:v>44562</c:v>
                </c:pt>
                <c:pt idx="6">
                  <c:v>44593</c:v>
                </c:pt>
                <c:pt idx="7">
                  <c:v>44621</c:v>
                </c:pt>
                <c:pt idx="8">
                  <c:v>44652</c:v>
                </c:pt>
                <c:pt idx="9">
                  <c:v>44682</c:v>
                </c:pt>
                <c:pt idx="10">
                  <c:v>44713</c:v>
                </c:pt>
                <c:pt idx="11">
                  <c:v>44743</c:v>
                </c:pt>
                <c:pt idx="12">
                  <c:v>44774</c:v>
                </c:pt>
                <c:pt idx="13">
                  <c:v>44805</c:v>
                </c:pt>
                <c:pt idx="14">
                  <c:v>44835</c:v>
                </c:pt>
                <c:pt idx="15">
                  <c:v>44866</c:v>
                </c:pt>
                <c:pt idx="16">
                  <c:v>44896</c:v>
                </c:pt>
                <c:pt idx="17">
                  <c:v>44927</c:v>
                </c:pt>
                <c:pt idx="18">
                  <c:v>44958</c:v>
                </c:pt>
                <c:pt idx="19">
                  <c:v>44986</c:v>
                </c:pt>
                <c:pt idx="20">
                  <c:v>45017</c:v>
                </c:pt>
                <c:pt idx="21">
                  <c:v>45047</c:v>
                </c:pt>
                <c:pt idx="22">
                  <c:v>45078</c:v>
                </c:pt>
                <c:pt idx="23">
                  <c:v>45108</c:v>
                </c:pt>
                <c:pt idx="24">
                  <c:v>45139</c:v>
                </c:pt>
                <c:pt idx="25">
                  <c:v>45170</c:v>
                </c:pt>
                <c:pt idx="26">
                  <c:v>45200</c:v>
                </c:pt>
                <c:pt idx="27">
                  <c:v>45231</c:v>
                </c:pt>
                <c:pt idx="28">
                  <c:v>45261</c:v>
                </c:pt>
                <c:pt idx="29">
                  <c:v>45292</c:v>
                </c:pt>
                <c:pt idx="30">
                  <c:v>45323</c:v>
                </c:pt>
                <c:pt idx="31">
                  <c:v>45352</c:v>
                </c:pt>
                <c:pt idx="32">
                  <c:v>45383</c:v>
                </c:pt>
                <c:pt idx="33">
                  <c:v>45413</c:v>
                </c:pt>
                <c:pt idx="34">
                  <c:v>45444</c:v>
                </c:pt>
                <c:pt idx="35">
                  <c:v>45474</c:v>
                </c:pt>
                <c:pt idx="36">
                  <c:v>45505</c:v>
                </c:pt>
                <c:pt idx="37">
                  <c:v>45536</c:v>
                </c:pt>
                <c:pt idx="38">
                  <c:v>45566</c:v>
                </c:pt>
                <c:pt idx="39">
                  <c:v>45597</c:v>
                </c:pt>
              </c:numCache>
            </c:numRef>
          </c:cat>
          <c:val>
            <c:numRef>
              <c:f>'[11. Ledighedstal med alt November (ikke til hjemmeside) 2024.xlsx]Sommerdimittender'!$G$262:$G$301</c:f>
              <c:numCache>
                <c:formatCode>General</c:formatCode>
                <c:ptCount val="40"/>
                <c:pt idx="36" formatCode="0%">
                  <c:v>0.51200000000000001</c:v>
                </c:pt>
                <c:pt idx="37" formatCode="0%">
                  <c:v>0.41099999999999998</c:v>
                </c:pt>
                <c:pt idx="38" formatCode="0%">
                  <c:v>0.31340000000000001</c:v>
                </c:pt>
                <c:pt idx="39" formatCode="0%">
                  <c:v>0.29749999999999999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81A-4E4B-A4AE-F1484F1FFEC2}"/>
            </c:ext>
          </c:extLst>
        </c:ser>
        <c:ser>
          <c:idx val="4"/>
          <c:order val="4"/>
          <c:tx>
            <c:v>Scient 2021</c:v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'[11. Ledighedstal med alt November (ikke til hjemmeside) 2024.xlsx]Sommerdimittender'!$C$262:$C$301</c:f>
              <c:numCache>
                <c:formatCode>mmm\-yy</c:formatCode>
                <c:ptCount val="40"/>
                <c:pt idx="0">
                  <c:v>44409</c:v>
                </c:pt>
                <c:pt idx="1">
                  <c:v>44440</c:v>
                </c:pt>
                <c:pt idx="2">
                  <c:v>44470</c:v>
                </c:pt>
                <c:pt idx="3">
                  <c:v>44501</c:v>
                </c:pt>
                <c:pt idx="4">
                  <c:v>44531</c:v>
                </c:pt>
                <c:pt idx="5">
                  <c:v>44562</c:v>
                </c:pt>
                <c:pt idx="6">
                  <c:v>44593</c:v>
                </c:pt>
                <c:pt idx="7">
                  <c:v>44621</c:v>
                </c:pt>
                <c:pt idx="8">
                  <c:v>44652</c:v>
                </c:pt>
                <c:pt idx="9">
                  <c:v>44682</c:v>
                </c:pt>
                <c:pt idx="10">
                  <c:v>44713</c:v>
                </c:pt>
                <c:pt idx="11">
                  <c:v>44743</c:v>
                </c:pt>
                <c:pt idx="12">
                  <c:v>44774</c:v>
                </c:pt>
                <c:pt idx="13">
                  <c:v>44805</c:v>
                </c:pt>
                <c:pt idx="14">
                  <c:v>44835</c:v>
                </c:pt>
                <c:pt idx="15">
                  <c:v>44866</c:v>
                </c:pt>
                <c:pt idx="16">
                  <c:v>44896</c:v>
                </c:pt>
                <c:pt idx="17">
                  <c:v>44927</c:v>
                </c:pt>
                <c:pt idx="18">
                  <c:v>44958</c:v>
                </c:pt>
                <c:pt idx="19">
                  <c:v>44986</c:v>
                </c:pt>
                <c:pt idx="20">
                  <c:v>45017</c:v>
                </c:pt>
                <c:pt idx="21">
                  <c:v>45047</c:v>
                </c:pt>
                <c:pt idx="22">
                  <c:v>45078</c:v>
                </c:pt>
                <c:pt idx="23">
                  <c:v>45108</c:v>
                </c:pt>
                <c:pt idx="24">
                  <c:v>45139</c:v>
                </c:pt>
                <c:pt idx="25">
                  <c:v>45170</c:v>
                </c:pt>
                <c:pt idx="26">
                  <c:v>45200</c:v>
                </c:pt>
                <c:pt idx="27">
                  <c:v>45231</c:v>
                </c:pt>
                <c:pt idx="28">
                  <c:v>45261</c:v>
                </c:pt>
                <c:pt idx="29">
                  <c:v>45292</c:v>
                </c:pt>
                <c:pt idx="30">
                  <c:v>45323</c:v>
                </c:pt>
                <c:pt idx="31">
                  <c:v>45352</c:v>
                </c:pt>
                <c:pt idx="32">
                  <c:v>45383</c:v>
                </c:pt>
                <c:pt idx="33">
                  <c:v>45413</c:v>
                </c:pt>
                <c:pt idx="34">
                  <c:v>45444</c:v>
                </c:pt>
                <c:pt idx="35">
                  <c:v>45474</c:v>
                </c:pt>
                <c:pt idx="36">
                  <c:v>45505</c:v>
                </c:pt>
                <c:pt idx="37">
                  <c:v>45536</c:v>
                </c:pt>
                <c:pt idx="38">
                  <c:v>45566</c:v>
                </c:pt>
                <c:pt idx="39">
                  <c:v>45597</c:v>
                </c:pt>
              </c:numCache>
            </c:numRef>
          </c:cat>
          <c:val>
            <c:numRef>
              <c:f>'[11. Ledighedstal med alt November (ikke til hjemmeside) 2024.xlsx]Sommerdimittender'!$H$262:$H$301</c:f>
              <c:numCache>
                <c:formatCode>0.0%</c:formatCode>
                <c:ptCount val="40"/>
                <c:pt idx="0">
                  <c:v>0.51900000000000002</c:v>
                </c:pt>
                <c:pt idx="1">
                  <c:v>0.45600000000000002</c:v>
                </c:pt>
                <c:pt idx="2">
                  <c:v>0.40899999999999997</c:v>
                </c:pt>
                <c:pt idx="3">
                  <c:v>0.33</c:v>
                </c:pt>
                <c:pt idx="4">
                  <c:v>0.26100000000000001</c:v>
                </c:pt>
                <c:pt idx="5">
                  <c:v>0.216</c:v>
                </c:pt>
                <c:pt idx="6">
                  <c:v>0.187</c:v>
                </c:pt>
                <c:pt idx="7">
                  <c:v>0.16600000000000001</c:v>
                </c:pt>
                <c:pt idx="8">
                  <c:v>0.158</c:v>
                </c:pt>
                <c:pt idx="9">
                  <c:v>0.13800000000000001</c:v>
                </c:pt>
                <c:pt idx="10">
                  <c:v>0.126</c:v>
                </c:pt>
                <c:pt idx="11">
                  <c:v>0.14299999999999999</c:v>
                </c:pt>
                <c:pt idx="12">
                  <c:v>0.12</c:v>
                </c:pt>
                <c:pt idx="13">
                  <c:v>0.12</c:v>
                </c:pt>
                <c:pt idx="14">
                  <c:v>9.6000000000000002E-2</c:v>
                </c:pt>
                <c:pt idx="15">
                  <c:v>0.08</c:v>
                </c:pt>
                <c:pt idx="16">
                  <c:v>7.8E-2</c:v>
                </c:pt>
                <c:pt idx="17">
                  <c:v>7.4999999999999997E-2</c:v>
                </c:pt>
                <c:pt idx="18">
                  <c:v>0.08</c:v>
                </c:pt>
                <c:pt idx="19">
                  <c:v>6.9000000000000006E-2</c:v>
                </c:pt>
                <c:pt idx="20">
                  <c:v>7.0000000000000007E-2</c:v>
                </c:pt>
                <c:pt idx="21">
                  <c:v>6.7000000000000004E-2</c:v>
                </c:pt>
                <c:pt idx="22">
                  <c:v>5.6000000000000001E-2</c:v>
                </c:pt>
                <c:pt idx="23">
                  <c:v>6.7000000000000004E-2</c:v>
                </c:pt>
                <c:pt idx="24">
                  <c:v>5.6000000000000001E-2</c:v>
                </c:pt>
                <c:pt idx="25">
                  <c:v>5.5E-2</c:v>
                </c:pt>
                <c:pt idx="26">
                  <c:v>5.0999999999999997E-2</c:v>
                </c:pt>
                <c:pt idx="27">
                  <c:v>3.5868600179789892E-2</c:v>
                </c:pt>
                <c:pt idx="28">
                  <c:v>0.04</c:v>
                </c:pt>
                <c:pt idx="29">
                  <c:v>3.9501779359430604E-2</c:v>
                </c:pt>
                <c:pt idx="30">
                  <c:v>4.046345811051693E-2</c:v>
                </c:pt>
                <c:pt idx="31">
                  <c:v>4.5999999999999999E-2</c:v>
                </c:pt>
                <c:pt idx="32">
                  <c:v>4.4999999999999998E-2</c:v>
                </c:pt>
                <c:pt idx="33">
                  <c:v>4.5999999999999999E-2</c:v>
                </c:pt>
                <c:pt idx="34">
                  <c:v>4.3999999999999997E-2</c:v>
                </c:pt>
                <c:pt idx="35">
                  <c:v>4.2999999999999997E-2</c:v>
                </c:pt>
                <c:pt idx="36">
                  <c:v>5.3999999999999999E-2</c:v>
                </c:pt>
                <c:pt idx="37" formatCode="0%">
                  <c:v>4.7E-2</c:v>
                </c:pt>
                <c:pt idx="38" formatCode="0%">
                  <c:v>0.06</c:v>
                </c:pt>
                <c:pt idx="39">
                  <c:v>6.6000000000000003E-2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A81A-4E4B-A4AE-F1484F1FFEC2}"/>
            </c:ext>
          </c:extLst>
        </c:ser>
        <c:ser>
          <c:idx val="5"/>
          <c:order val="5"/>
          <c:tx>
            <c:v>Scient 2022</c:v>
          </c:tx>
          <c:spPr>
            <a:ln w="28575" cap="rnd">
              <a:solidFill>
                <a:schemeClr val="accent4"/>
              </a:solidFill>
              <a:prstDash val="lgDash"/>
              <a:round/>
            </a:ln>
            <a:effectLst/>
          </c:spPr>
          <c:marker>
            <c:symbol val="none"/>
          </c:marker>
          <c:cat>
            <c:numRef>
              <c:f>'[11. Ledighedstal med alt November (ikke til hjemmeside) 2024.xlsx]Sommerdimittender'!$C$262:$C$301</c:f>
              <c:numCache>
                <c:formatCode>mmm\-yy</c:formatCode>
                <c:ptCount val="40"/>
                <c:pt idx="0">
                  <c:v>44409</c:v>
                </c:pt>
                <c:pt idx="1">
                  <c:v>44440</c:v>
                </c:pt>
                <c:pt idx="2">
                  <c:v>44470</c:v>
                </c:pt>
                <c:pt idx="3">
                  <c:v>44501</c:v>
                </c:pt>
                <c:pt idx="4">
                  <c:v>44531</c:v>
                </c:pt>
                <c:pt idx="5">
                  <c:v>44562</c:v>
                </c:pt>
                <c:pt idx="6">
                  <c:v>44593</c:v>
                </c:pt>
                <c:pt idx="7">
                  <c:v>44621</c:v>
                </c:pt>
                <c:pt idx="8">
                  <c:v>44652</c:v>
                </c:pt>
                <c:pt idx="9">
                  <c:v>44682</c:v>
                </c:pt>
                <c:pt idx="10">
                  <c:v>44713</c:v>
                </c:pt>
                <c:pt idx="11">
                  <c:v>44743</c:v>
                </c:pt>
                <c:pt idx="12">
                  <c:v>44774</c:v>
                </c:pt>
                <c:pt idx="13">
                  <c:v>44805</c:v>
                </c:pt>
                <c:pt idx="14">
                  <c:v>44835</c:v>
                </c:pt>
                <c:pt idx="15">
                  <c:v>44866</c:v>
                </c:pt>
                <c:pt idx="16">
                  <c:v>44896</c:v>
                </c:pt>
                <c:pt idx="17">
                  <c:v>44927</c:v>
                </c:pt>
                <c:pt idx="18">
                  <c:v>44958</c:v>
                </c:pt>
                <c:pt idx="19">
                  <c:v>44986</c:v>
                </c:pt>
                <c:pt idx="20">
                  <c:v>45017</c:v>
                </c:pt>
                <c:pt idx="21">
                  <c:v>45047</c:v>
                </c:pt>
                <c:pt idx="22">
                  <c:v>45078</c:v>
                </c:pt>
                <c:pt idx="23">
                  <c:v>45108</c:v>
                </c:pt>
                <c:pt idx="24">
                  <c:v>45139</c:v>
                </c:pt>
                <c:pt idx="25">
                  <c:v>45170</c:v>
                </c:pt>
                <c:pt idx="26">
                  <c:v>45200</c:v>
                </c:pt>
                <c:pt idx="27">
                  <c:v>45231</c:v>
                </c:pt>
                <c:pt idx="28">
                  <c:v>45261</c:v>
                </c:pt>
                <c:pt idx="29">
                  <c:v>45292</c:v>
                </c:pt>
                <c:pt idx="30">
                  <c:v>45323</c:v>
                </c:pt>
                <c:pt idx="31">
                  <c:v>45352</c:v>
                </c:pt>
                <c:pt idx="32">
                  <c:v>45383</c:v>
                </c:pt>
                <c:pt idx="33">
                  <c:v>45413</c:v>
                </c:pt>
                <c:pt idx="34">
                  <c:v>45444</c:v>
                </c:pt>
                <c:pt idx="35">
                  <c:v>45474</c:v>
                </c:pt>
                <c:pt idx="36">
                  <c:v>45505</c:v>
                </c:pt>
                <c:pt idx="37">
                  <c:v>45536</c:v>
                </c:pt>
                <c:pt idx="38">
                  <c:v>45566</c:v>
                </c:pt>
                <c:pt idx="39">
                  <c:v>45597</c:v>
                </c:pt>
              </c:numCache>
            </c:numRef>
          </c:cat>
          <c:val>
            <c:numRef>
              <c:f>'[11. Ledighedstal med alt November (ikke til hjemmeside) 2024.xlsx]Sommerdimittender'!$I$262:$I$301</c:f>
              <c:numCache>
                <c:formatCode>General</c:formatCode>
                <c:ptCount val="40"/>
                <c:pt idx="12" formatCode="0.0%">
                  <c:v>0.59</c:v>
                </c:pt>
                <c:pt idx="13" formatCode="0.0%">
                  <c:v>0.44900000000000001</c:v>
                </c:pt>
                <c:pt idx="14" formatCode="0.0%">
                  <c:v>0.33800000000000002</c:v>
                </c:pt>
                <c:pt idx="15" formatCode="0.0%">
                  <c:v>0.27200000000000002</c:v>
                </c:pt>
                <c:pt idx="16" formatCode="0.0%">
                  <c:v>0.25</c:v>
                </c:pt>
                <c:pt idx="17" formatCode="0.0%">
                  <c:v>0.20599999999999999</c:v>
                </c:pt>
                <c:pt idx="18" formatCode="0.0%">
                  <c:v>0.16800000000000001</c:v>
                </c:pt>
                <c:pt idx="19" formatCode="0.0%">
                  <c:v>0.13500000000000001</c:v>
                </c:pt>
                <c:pt idx="20" formatCode="0.0%">
                  <c:v>0.123</c:v>
                </c:pt>
                <c:pt idx="21" formatCode="0.0%">
                  <c:v>0.107</c:v>
                </c:pt>
                <c:pt idx="22" formatCode="0.0%">
                  <c:v>0.106</c:v>
                </c:pt>
                <c:pt idx="23" formatCode="0.0%">
                  <c:v>9.0999999999999998E-2</c:v>
                </c:pt>
                <c:pt idx="24" formatCode="0.0%">
                  <c:v>8.3000000000000004E-2</c:v>
                </c:pt>
                <c:pt idx="25" formatCode="0.0%">
                  <c:v>8.2000000000000003E-2</c:v>
                </c:pt>
                <c:pt idx="26" formatCode="0.0%">
                  <c:v>7.1999999999999995E-2</c:v>
                </c:pt>
                <c:pt idx="27" formatCode="0.0%">
                  <c:v>5.6360373743660853E-2</c:v>
                </c:pt>
                <c:pt idx="28" formatCode="0.0%">
                  <c:v>6.0999999999999999E-2</c:v>
                </c:pt>
                <c:pt idx="29" formatCode="0.0%">
                  <c:v>6.3819095477386942E-2</c:v>
                </c:pt>
                <c:pt idx="30" formatCode="0.0%">
                  <c:v>5.7550335570469791E-2</c:v>
                </c:pt>
                <c:pt idx="31" formatCode="0.0%">
                  <c:v>5.8999999999999997E-2</c:v>
                </c:pt>
                <c:pt idx="32" formatCode="0.0%">
                  <c:v>5.0999999999999997E-2</c:v>
                </c:pt>
                <c:pt idx="33" formatCode="0.0%">
                  <c:v>0.05</c:v>
                </c:pt>
                <c:pt idx="34" formatCode="0.0%">
                  <c:v>4.7E-2</c:v>
                </c:pt>
                <c:pt idx="35" formatCode="0.0%">
                  <c:v>4.5999999999999999E-2</c:v>
                </c:pt>
                <c:pt idx="36" formatCode="0.0%">
                  <c:v>3.9E-2</c:v>
                </c:pt>
                <c:pt idx="37" formatCode="0%">
                  <c:v>4.5999999999999999E-2</c:v>
                </c:pt>
                <c:pt idx="38" formatCode="0%">
                  <c:v>0.05</c:v>
                </c:pt>
                <c:pt idx="39" formatCode="0.0%">
                  <c:v>5.8299999999999998E-2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A81A-4E4B-A4AE-F1484F1FFEC2}"/>
            </c:ext>
          </c:extLst>
        </c:ser>
        <c:ser>
          <c:idx val="6"/>
          <c:order val="6"/>
          <c:tx>
            <c:v>Scient 2023</c:v>
          </c:tx>
          <c:spPr>
            <a:ln w="28575" cap="rnd">
              <a:solidFill>
                <a:schemeClr val="accent4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'[11. Ledighedstal med alt November (ikke til hjemmeside) 2024.xlsx]Sommerdimittender'!$C$262:$C$301</c:f>
              <c:numCache>
                <c:formatCode>mmm\-yy</c:formatCode>
                <c:ptCount val="40"/>
                <c:pt idx="0">
                  <c:v>44409</c:v>
                </c:pt>
                <c:pt idx="1">
                  <c:v>44440</c:v>
                </c:pt>
                <c:pt idx="2">
                  <c:v>44470</c:v>
                </c:pt>
                <c:pt idx="3">
                  <c:v>44501</c:v>
                </c:pt>
                <c:pt idx="4">
                  <c:v>44531</c:v>
                </c:pt>
                <c:pt idx="5">
                  <c:v>44562</c:v>
                </c:pt>
                <c:pt idx="6">
                  <c:v>44593</c:v>
                </c:pt>
                <c:pt idx="7">
                  <c:v>44621</c:v>
                </c:pt>
                <c:pt idx="8">
                  <c:v>44652</c:v>
                </c:pt>
                <c:pt idx="9">
                  <c:v>44682</c:v>
                </c:pt>
                <c:pt idx="10">
                  <c:v>44713</c:v>
                </c:pt>
                <c:pt idx="11">
                  <c:v>44743</c:v>
                </c:pt>
                <c:pt idx="12">
                  <c:v>44774</c:v>
                </c:pt>
                <c:pt idx="13">
                  <c:v>44805</c:v>
                </c:pt>
                <c:pt idx="14">
                  <c:v>44835</c:v>
                </c:pt>
                <c:pt idx="15">
                  <c:v>44866</c:v>
                </c:pt>
                <c:pt idx="16">
                  <c:v>44896</c:v>
                </c:pt>
                <c:pt idx="17">
                  <c:v>44927</c:v>
                </c:pt>
                <c:pt idx="18">
                  <c:v>44958</c:v>
                </c:pt>
                <c:pt idx="19">
                  <c:v>44986</c:v>
                </c:pt>
                <c:pt idx="20">
                  <c:v>45017</c:v>
                </c:pt>
                <c:pt idx="21">
                  <c:v>45047</c:v>
                </c:pt>
                <c:pt idx="22">
                  <c:v>45078</c:v>
                </c:pt>
                <c:pt idx="23">
                  <c:v>45108</c:v>
                </c:pt>
                <c:pt idx="24">
                  <c:v>45139</c:v>
                </c:pt>
                <c:pt idx="25">
                  <c:v>45170</c:v>
                </c:pt>
                <c:pt idx="26">
                  <c:v>45200</c:v>
                </c:pt>
                <c:pt idx="27">
                  <c:v>45231</c:v>
                </c:pt>
                <c:pt idx="28">
                  <c:v>45261</c:v>
                </c:pt>
                <c:pt idx="29">
                  <c:v>45292</c:v>
                </c:pt>
                <c:pt idx="30">
                  <c:v>45323</c:v>
                </c:pt>
                <c:pt idx="31">
                  <c:v>45352</c:v>
                </c:pt>
                <c:pt idx="32">
                  <c:v>45383</c:v>
                </c:pt>
                <c:pt idx="33">
                  <c:v>45413</c:v>
                </c:pt>
                <c:pt idx="34">
                  <c:v>45444</c:v>
                </c:pt>
                <c:pt idx="35">
                  <c:v>45474</c:v>
                </c:pt>
                <c:pt idx="36">
                  <c:v>45505</c:v>
                </c:pt>
                <c:pt idx="37">
                  <c:v>45536</c:v>
                </c:pt>
                <c:pt idx="38">
                  <c:v>45566</c:v>
                </c:pt>
                <c:pt idx="39">
                  <c:v>45597</c:v>
                </c:pt>
              </c:numCache>
            </c:numRef>
          </c:cat>
          <c:val>
            <c:numRef>
              <c:f>'[11. Ledighedstal med alt November (ikke til hjemmeside) 2024.xlsx]Sommerdimittender'!$J$262:$J$301</c:f>
              <c:numCache>
                <c:formatCode>General</c:formatCode>
                <c:ptCount val="40"/>
                <c:pt idx="24" formatCode="0.0%">
                  <c:v>0.51400000000000001</c:v>
                </c:pt>
                <c:pt idx="25" formatCode="0.0%">
                  <c:v>0.40600000000000003</c:v>
                </c:pt>
                <c:pt idx="26" formatCode="0.0%">
                  <c:v>0.35</c:v>
                </c:pt>
                <c:pt idx="27" formatCode="0.0%">
                  <c:v>0.308</c:v>
                </c:pt>
                <c:pt idx="28" formatCode="0.0%">
                  <c:v>0.249</c:v>
                </c:pt>
                <c:pt idx="29" formatCode="0.0%">
                  <c:v>0.21691394658753707</c:v>
                </c:pt>
                <c:pt idx="30" formatCode="0.0%">
                  <c:v>0.17399103139013453</c:v>
                </c:pt>
                <c:pt idx="31" formatCode="0.0%">
                  <c:v>0.152</c:v>
                </c:pt>
                <c:pt idx="32" formatCode="0.0%">
                  <c:v>0.128</c:v>
                </c:pt>
                <c:pt idx="33" formatCode="0.0%">
                  <c:v>0.111</c:v>
                </c:pt>
                <c:pt idx="34" formatCode="0.0%">
                  <c:v>9.6000000000000002E-2</c:v>
                </c:pt>
                <c:pt idx="35" formatCode="0.0%">
                  <c:v>8.2000000000000003E-2</c:v>
                </c:pt>
                <c:pt idx="36" formatCode="0.0%">
                  <c:v>7.5999999999999998E-2</c:v>
                </c:pt>
                <c:pt idx="37" formatCode="0%">
                  <c:v>5.7000000000000002E-2</c:v>
                </c:pt>
                <c:pt idx="38" formatCode="0%">
                  <c:v>5.3999999999999999E-2</c:v>
                </c:pt>
                <c:pt idx="39" formatCode="0.0%">
                  <c:v>4.0800000000000003E-2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A81A-4E4B-A4AE-F1484F1FFEC2}"/>
            </c:ext>
          </c:extLst>
        </c:ser>
        <c:ser>
          <c:idx val="7"/>
          <c:order val="7"/>
          <c:tx>
            <c:v>Scient 2024</c:v>
          </c:tx>
          <c:spPr>
            <a:ln w="28575" cap="rnd">
              <a:solidFill>
                <a:schemeClr val="accent4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'[11. Ledighedstal med alt November (ikke til hjemmeside) 2024.xlsx]Sommerdimittender'!$C$262:$C$301</c:f>
              <c:numCache>
                <c:formatCode>mmm\-yy</c:formatCode>
                <c:ptCount val="40"/>
                <c:pt idx="0">
                  <c:v>44409</c:v>
                </c:pt>
                <c:pt idx="1">
                  <c:v>44440</c:v>
                </c:pt>
                <c:pt idx="2">
                  <c:v>44470</c:v>
                </c:pt>
                <c:pt idx="3">
                  <c:v>44501</c:v>
                </c:pt>
                <c:pt idx="4">
                  <c:v>44531</c:v>
                </c:pt>
                <c:pt idx="5">
                  <c:v>44562</c:v>
                </c:pt>
                <c:pt idx="6">
                  <c:v>44593</c:v>
                </c:pt>
                <c:pt idx="7">
                  <c:v>44621</c:v>
                </c:pt>
                <c:pt idx="8">
                  <c:v>44652</c:v>
                </c:pt>
                <c:pt idx="9">
                  <c:v>44682</c:v>
                </c:pt>
                <c:pt idx="10">
                  <c:v>44713</c:v>
                </c:pt>
                <c:pt idx="11">
                  <c:v>44743</c:v>
                </c:pt>
                <c:pt idx="12">
                  <c:v>44774</c:v>
                </c:pt>
                <c:pt idx="13">
                  <c:v>44805</c:v>
                </c:pt>
                <c:pt idx="14">
                  <c:v>44835</c:v>
                </c:pt>
                <c:pt idx="15">
                  <c:v>44866</c:v>
                </c:pt>
                <c:pt idx="16">
                  <c:v>44896</c:v>
                </c:pt>
                <c:pt idx="17">
                  <c:v>44927</c:v>
                </c:pt>
                <c:pt idx="18">
                  <c:v>44958</c:v>
                </c:pt>
                <c:pt idx="19">
                  <c:v>44986</c:v>
                </c:pt>
                <c:pt idx="20">
                  <c:v>45017</c:v>
                </c:pt>
                <c:pt idx="21">
                  <c:v>45047</c:v>
                </c:pt>
                <c:pt idx="22">
                  <c:v>45078</c:v>
                </c:pt>
                <c:pt idx="23">
                  <c:v>45108</c:v>
                </c:pt>
                <c:pt idx="24">
                  <c:v>45139</c:v>
                </c:pt>
                <c:pt idx="25">
                  <c:v>45170</c:v>
                </c:pt>
                <c:pt idx="26">
                  <c:v>45200</c:v>
                </c:pt>
                <c:pt idx="27">
                  <c:v>45231</c:v>
                </c:pt>
                <c:pt idx="28">
                  <c:v>45261</c:v>
                </c:pt>
                <c:pt idx="29">
                  <c:v>45292</c:v>
                </c:pt>
                <c:pt idx="30">
                  <c:v>45323</c:v>
                </c:pt>
                <c:pt idx="31">
                  <c:v>45352</c:v>
                </c:pt>
                <c:pt idx="32">
                  <c:v>45383</c:v>
                </c:pt>
                <c:pt idx="33">
                  <c:v>45413</c:v>
                </c:pt>
                <c:pt idx="34">
                  <c:v>45444</c:v>
                </c:pt>
                <c:pt idx="35">
                  <c:v>45474</c:v>
                </c:pt>
                <c:pt idx="36">
                  <c:v>45505</c:v>
                </c:pt>
                <c:pt idx="37">
                  <c:v>45536</c:v>
                </c:pt>
                <c:pt idx="38">
                  <c:v>45566</c:v>
                </c:pt>
                <c:pt idx="39">
                  <c:v>45597</c:v>
                </c:pt>
              </c:numCache>
            </c:numRef>
          </c:cat>
          <c:val>
            <c:numRef>
              <c:f>'[11. Ledighedstal med alt November (ikke til hjemmeside) 2024.xlsx]Sommerdimittender'!$K$262:$K$301</c:f>
              <c:numCache>
                <c:formatCode>General</c:formatCode>
                <c:ptCount val="40"/>
                <c:pt idx="36" formatCode="0.0%">
                  <c:v>0.49099999999999999</c:v>
                </c:pt>
                <c:pt idx="37" formatCode="0%">
                  <c:v>0.38600000000000001</c:v>
                </c:pt>
                <c:pt idx="38" formatCode="0%">
                  <c:v>0.30399999999999999</c:v>
                </c:pt>
                <c:pt idx="39" formatCode="0.0%">
                  <c:v>0.2732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A81A-4E4B-A4AE-F1484F1FFE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53426496"/>
        <c:axId val="453434656"/>
      </c:lineChart>
      <c:dateAx>
        <c:axId val="453426496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453434656"/>
        <c:crosses val="autoZero"/>
        <c:auto val="1"/>
        <c:lblOffset val="100"/>
        <c:baseTimeUnit val="months"/>
      </c:dateAx>
      <c:valAx>
        <c:axId val="453434656"/>
        <c:scaling>
          <c:orientation val="minMax"/>
          <c:max val="0.70000000000000007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4534264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'Figur 2.'!$C$7</c:f>
              <c:strCache>
                <c:ptCount val="1"/>
                <c:pt idx="0">
                  <c:v>FyldK</c:v>
                </c:pt>
              </c:strCache>
            </c:strRef>
          </c:tx>
          <c:spPr>
            <a:solidFill>
              <a:schemeClr val="bg1">
                <a:alpha val="0"/>
              </a:schemeClr>
            </a:solidFill>
            <a:ln>
              <a:noFill/>
            </a:ln>
            <a:effectLst/>
          </c:spPr>
          <c:invertIfNegative val="0"/>
          <c:cat>
            <c:strRef>
              <c:f>'Figur 2.'!$B$8:$B$20</c:f>
              <c:strCache>
                <c:ptCount val="12"/>
                <c:pt idx="0">
                  <c:v>Alle</c:v>
                </c:pt>
                <c:pt idx="1">
                  <c:v>Øvrige og uoplyst</c:v>
                </c:pt>
                <c:pt idx="2">
                  <c:v>Bachelorer</c:v>
                </c:pt>
                <c:pt idx="3">
                  <c:v>Phd</c:v>
                </c:pt>
                <c:pt idx="4">
                  <c:v>Andre tekniske uddannelser</c:v>
                </c:pt>
                <c:pt idx="5">
                  <c:v>Cand.it</c:v>
                </c:pt>
                <c:pt idx="6">
                  <c:v>Cand.scient</c:v>
                </c:pt>
                <c:pt idx="7">
                  <c:v>Ingeniører under ét*</c:v>
                </c:pt>
                <c:pt idx="8">
                  <c:v>Civilingeniører</c:v>
                </c:pt>
                <c:pt idx="9">
                  <c:v>Diplomingeniør</c:v>
                </c:pt>
                <c:pt idx="10">
                  <c:v>Teknikumingeniør</c:v>
                </c:pt>
                <c:pt idx="11">
                  <c:v>Akademiingeniør</c:v>
                </c:pt>
              </c:strCache>
            </c:strRef>
          </c:cat>
          <c:val>
            <c:numRef>
              <c:f>'Figur 2.'!$C$8:$C$20</c:f>
              <c:numCache>
                <c:formatCode>0.0%</c:formatCode>
                <c:ptCount val="13"/>
                <c:pt idx="0">
                  <c:v>0.1418983720564122</c:v>
                </c:pt>
                <c:pt idx="1">
                  <c:v>0.12853944492027192</c:v>
                </c:pt>
                <c:pt idx="2">
                  <c:v>0.13755823682357773</c:v>
                </c:pt>
                <c:pt idx="3">
                  <c:v>0.15082659001213095</c:v>
                </c:pt>
                <c:pt idx="4">
                  <c:v>0.1320269143540157</c:v>
                </c:pt>
                <c:pt idx="5">
                  <c:v>0.11428023943636574</c:v>
                </c:pt>
                <c:pt idx="6">
                  <c:v>0.13124029211718025</c:v>
                </c:pt>
                <c:pt idx="7">
                  <c:v>0.14999650981903417</c:v>
                </c:pt>
                <c:pt idx="8">
                  <c:v>0.14769193442802897</c:v>
                </c:pt>
                <c:pt idx="9">
                  <c:v>0.14767813457165857</c:v>
                </c:pt>
                <c:pt idx="10">
                  <c:v>0.16720585457704176</c:v>
                </c:pt>
                <c:pt idx="11">
                  <c:v>0.17019029257413879</c:v>
                </c:pt>
                <c:pt idx="12">
                  <c:v>0.16700000000000001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FB-451B-964D-7127DC9A3482}"/>
            </c:ext>
          </c:extLst>
        </c:ser>
        <c:ser>
          <c:idx val="1"/>
          <c:order val="1"/>
          <c:tx>
            <c:strRef>
              <c:f>'Figur 2.'!$D$7</c:f>
              <c:strCache>
                <c:ptCount val="1"/>
                <c:pt idx="0">
                  <c:v>Kvinder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35FB-451B-964D-7127DC9A3482}"/>
              </c:ext>
            </c:extLst>
          </c:dPt>
          <c:dPt>
            <c:idx val="7"/>
            <c:invertIfNegative val="0"/>
            <c:bubble3D val="0"/>
            <c:spPr>
              <a:pattFill prst="dkUpDiag">
                <a:fgClr>
                  <a:schemeClr val="accent4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35FB-451B-964D-7127DC9A3482}"/>
              </c:ext>
            </c:extLst>
          </c:dPt>
          <c:dPt>
            <c:idx val="12"/>
            <c:invertIfNegative val="0"/>
            <c:bubble3D val="0"/>
            <c:spPr>
              <a:solidFill>
                <a:schemeClr val="bg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35FB-451B-964D-7127DC9A3482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8F05BB51-F17F-4DA7-A2B9-454B3CFAA15C}" type="CELLRANGE">
                      <a:rPr lang="en-US"/>
                      <a:pPr/>
                      <a:t>[CELLEOMRÅDE]</a:t>
                    </a:fld>
                    <a:endParaRPr lang="da-DK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229730423448383"/>
                      <c:h val="2.815876211804139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35FB-451B-964D-7127DC9A3482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09258688-04E0-426A-A441-D5A9569A322E}" type="CELLRANGE">
                      <a:rPr lang="en-US"/>
                      <a:pPr/>
                      <a:t>[CELLEOMRÅDE]</a:t>
                    </a:fld>
                    <a:endParaRPr lang="da-DK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229730423448383"/>
                      <c:h val="2.815876211804139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6-35FB-451B-964D-7127DC9A3482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D24F24A7-C1A1-4144-9454-F810ED50BB78}" type="CELLRANGE">
                      <a:rPr lang="en-US"/>
                      <a:pPr/>
                      <a:t>[CELLEOMRÅDE]</a:t>
                    </a:fld>
                    <a:endParaRPr lang="da-DK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229730423448383"/>
                      <c:h val="2.815876211804139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35FB-451B-964D-7127DC9A3482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257CFB7B-9612-4DC7-943B-6590FC7780ED}" type="CELLRANGE">
                      <a:rPr lang="en-US"/>
                      <a:pPr/>
                      <a:t>[CELLEOMRÅDE]</a:t>
                    </a:fld>
                    <a:endParaRPr lang="da-DK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229730423448383"/>
                      <c:h val="2.815876211804139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8-35FB-451B-964D-7127DC9A3482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295B5A94-DB84-4558-884C-51D95B9D31FA}" type="CELLRANGE">
                      <a:rPr lang="en-US"/>
                      <a:pPr/>
                      <a:t>[CELLEOMRÅDE]</a:t>
                    </a:fld>
                    <a:endParaRPr lang="da-DK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229730423448383"/>
                      <c:h val="2.815876211804139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9-35FB-451B-964D-7127DC9A3482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D00583D5-7CAE-46D5-9B9D-6214F44CA436}" type="CELLRANGE">
                      <a:rPr lang="en-US"/>
                      <a:pPr/>
                      <a:t>[CELLEOMRÅDE]</a:t>
                    </a:fld>
                    <a:endParaRPr lang="da-DK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229730423448383"/>
                      <c:h val="2.815876211804139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A-35FB-451B-964D-7127DC9A3482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7E802AC5-394B-4711-B0E7-570F962DA21E}" type="CELLRANGE">
                      <a:rPr lang="en-US"/>
                      <a:pPr/>
                      <a:t>[CELLEOMRÅDE]</a:t>
                    </a:fld>
                    <a:endParaRPr lang="da-DK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229730423448383"/>
                      <c:h val="2.815876211804139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B-35FB-451B-964D-7127DC9A3482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D049E3D8-A79C-43FA-98EA-69BA4070B2F7}" type="CELLRANGE">
                      <a:rPr lang="en-US"/>
                      <a:pPr/>
                      <a:t>[CELLEOMRÅDE]</a:t>
                    </a:fld>
                    <a:endParaRPr lang="da-DK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229730423448383"/>
                      <c:h val="2.815876211804139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2-35FB-451B-964D-7127DC9A3482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0E87F566-EA16-48D7-B656-A6504616ECA5}" type="CELLRANGE">
                      <a:rPr lang="en-US"/>
                      <a:pPr/>
                      <a:t>[CELLEOMRÅDE]</a:t>
                    </a:fld>
                    <a:endParaRPr lang="da-DK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229730423448383"/>
                      <c:h val="2.815876211804139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C-35FB-451B-964D-7127DC9A3482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4522ED23-7539-448E-9FCA-346CCFB8AF1B}" type="CELLRANGE">
                      <a:rPr lang="en-US"/>
                      <a:pPr/>
                      <a:t>[CELLEOMRÅDE]</a:t>
                    </a:fld>
                    <a:endParaRPr lang="da-DK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229730423448383"/>
                      <c:h val="2.815876211804139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D-35FB-451B-964D-7127DC9A3482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94E382A0-4226-4DC8-924F-171CA09D33D5}" type="CELLRANGE">
                      <a:rPr lang="en-US"/>
                      <a:pPr/>
                      <a:t>[CELLEOMRÅDE]</a:t>
                    </a:fld>
                    <a:endParaRPr lang="da-DK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229730423448383"/>
                      <c:h val="2.815876211804139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E-35FB-451B-964D-7127DC9A3482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fld id="{737CB286-F839-470E-9297-0345BED74E48}" type="CELLRANGE">
                      <a:rPr lang="en-US"/>
                      <a:pPr/>
                      <a:t>[CELLEOMRÅDE]</a:t>
                    </a:fld>
                    <a:endParaRPr lang="da-DK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229730423448383"/>
                      <c:h val="2.815876211804139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F-35FB-451B-964D-7127DC9A3482}"/>
                </c:ext>
              </c:extLst>
            </c:dLbl>
            <c:dLbl>
              <c:idx val="12"/>
              <c:layout>
                <c:manualLayout>
                  <c:x val="-0.16017178503298443"/>
                  <c:y val="0"/>
                </c:manualLayout>
              </c:layout>
              <c:tx>
                <c:rich>
                  <a:bodyPr/>
                  <a:lstStyle/>
                  <a:p>
                    <a:fld id="{8CCE1908-CFA0-4796-9B41-FE8B2C89A57E}" type="CELLRANGE">
                      <a:rPr lang="en-US"/>
                      <a:pPr/>
                      <a:t>[CELLEOMRÅDE]</a:t>
                    </a:fld>
                    <a:endParaRPr lang="da-DK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4089878588717099"/>
                      <c:h val="2.815876211804139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4-35FB-451B-964D-7127DC9A348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none" lIns="0" tIns="0" rIns="2412000" bIns="0" anchor="ctr" anchorCtr="1">
                <a:no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in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DataLabelsRange val="1"/>
                <c15:showLeaderLines val="0"/>
              </c:ext>
            </c:extLst>
          </c:dLbls>
          <c:cat>
            <c:strRef>
              <c:f>'Figur 2.'!$B$8:$B$20</c:f>
              <c:strCache>
                <c:ptCount val="12"/>
                <c:pt idx="0">
                  <c:v>Alle</c:v>
                </c:pt>
                <c:pt idx="1">
                  <c:v>Øvrige og uoplyst</c:v>
                </c:pt>
                <c:pt idx="2">
                  <c:v>Bachelorer</c:v>
                </c:pt>
                <c:pt idx="3">
                  <c:v>Phd</c:v>
                </c:pt>
                <c:pt idx="4">
                  <c:v>Andre tekniske uddannelser</c:v>
                </c:pt>
                <c:pt idx="5">
                  <c:v>Cand.it</c:v>
                </c:pt>
                <c:pt idx="6">
                  <c:v>Cand.scient</c:v>
                </c:pt>
                <c:pt idx="7">
                  <c:v>Ingeniører under ét*</c:v>
                </c:pt>
                <c:pt idx="8">
                  <c:v>Civilingeniører</c:v>
                </c:pt>
                <c:pt idx="9">
                  <c:v>Diplomingeniør</c:v>
                </c:pt>
                <c:pt idx="10">
                  <c:v>Teknikumingeniør</c:v>
                </c:pt>
                <c:pt idx="11">
                  <c:v>Akademiingeniør</c:v>
                </c:pt>
              </c:strCache>
            </c:strRef>
          </c:cat>
          <c:val>
            <c:numRef>
              <c:f>'Figur 2.'!$D$8:$D$20</c:f>
              <c:numCache>
                <c:formatCode>0.0%</c:formatCode>
                <c:ptCount val="13"/>
                <c:pt idx="0">
                  <c:v>3.8101627943587797E-2</c:v>
                </c:pt>
                <c:pt idx="1">
                  <c:v>5.1460555079728076E-2</c:v>
                </c:pt>
                <c:pt idx="2">
                  <c:v>4.2441763176422266E-2</c:v>
                </c:pt>
                <c:pt idx="3">
                  <c:v>2.9173409987869044E-2</c:v>
                </c:pt>
                <c:pt idx="4">
                  <c:v>4.7973085645984292E-2</c:v>
                </c:pt>
                <c:pt idx="5">
                  <c:v>6.5719760563634252E-2</c:v>
                </c:pt>
                <c:pt idx="6">
                  <c:v>4.8759707882819747E-2</c:v>
                </c:pt>
                <c:pt idx="7">
                  <c:v>3.0003490180965809E-2</c:v>
                </c:pt>
                <c:pt idx="8">
                  <c:v>3.2308065571971009E-2</c:v>
                </c:pt>
                <c:pt idx="9">
                  <c:v>3.2321865428341409E-2</c:v>
                </c:pt>
                <c:pt idx="10" formatCode="0.00%">
                  <c:v>1.2794145422958238E-2</c:v>
                </c:pt>
                <c:pt idx="11" formatCode="0.00%">
                  <c:v>9.8097074258612048E-3</c:v>
                </c:pt>
                <c:pt idx="12">
                  <c:v>0.01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'Figur 2.'!$H$8:$H$20</c15:f>
                <c15:dlblRangeCache>
                  <c:ptCount val="13"/>
                  <c:pt idx="0">
                    <c:v>3,8%</c:v>
                  </c:pt>
                  <c:pt idx="1">
                    <c:v>5,1%</c:v>
                  </c:pt>
                  <c:pt idx="2">
                    <c:v>4,2%</c:v>
                  </c:pt>
                  <c:pt idx="3">
                    <c:v>2,9%</c:v>
                  </c:pt>
                  <c:pt idx="4">
                    <c:v>4,8%</c:v>
                  </c:pt>
                  <c:pt idx="5">
                    <c:v>6,6%</c:v>
                  </c:pt>
                  <c:pt idx="6">
                    <c:v>4,9%</c:v>
                  </c:pt>
                  <c:pt idx="7">
                    <c:v>3,0%</c:v>
                  </c:pt>
                  <c:pt idx="8">
                    <c:v>3,2%</c:v>
                  </c:pt>
                  <c:pt idx="9">
                    <c:v>3,2%</c:v>
                  </c:pt>
                  <c:pt idx="10">
                    <c:v>1,3%</c:v>
                  </c:pt>
                  <c:pt idx="11">
                    <c:v>1,0%</c:v>
                  </c:pt>
                  <c:pt idx="12">
                    <c:v>Kvinder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0-35FB-451B-964D-7127DC9A3482}"/>
            </c:ext>
          </c:extLst>
        </c:ser>
        <c:ser>
          <c:idx val="2"/>
          <c:order val="2"/>
          <c:tx>
            <c:strRef>
              <c:f>'Figur 2.'!$E$7</c:f>
              <c:strCache>
                <c:ptCount val="1"/>
                <c:pt idx="0">
                  <c:v>Mellemrum</c:v>
                </c:pt>
              </c:strCache>
            </c:strRef>
          </c:tx>
          <c:spPr>
            <a:solidFill>
              <a:srgbClr val="00B050">
                <a:alpha val="0"/>
              </a:srgbClr>
            </a:solidFill>
            <a:ln>
              <a:noFill/>
            </a:ln>
            <a:effectLst/>
          </c:spPr>
          <c:invertIfNegative val="0"/>
          <c:cat>
            <c:strRef>
              <c:f>'Figur 2.'!$B$8:$B$20</c:f>
              <c:strCache>
                <c:ptCount val="12"/>
                <c:pt idx="0">
                  <c:v>Alle</c:v>
                </c:pt>
                <c:pt idx="1">
                  <c:v>Øvrige og uoplyst</c:v>
                </c:pt>
                <c:pt idx="2">
                  <c:v>Bachelorer</c:v>
                </c:pt>
                <c:pt idx="3">
                  <c:v>Phd</c:v>
                </c:pt>
                <c:pt idx="4">
                  <c:v>Andre tekniske uddannelser</c:v>
                </c:pt>
                <c:pt idx="5">
                  <c:v>Cand.it</c:v>
                </c:pt>
                <c:pt idx="6">
                  <c:v>Cand.scient</c:v>
                </c:pt>
                <c:pt idx="7">
                  <c:v>Ingeniører under ét*</c:v>
                </c:pt>
                <c:pt idx="8">
                  <c:v>Civilingeniører</c:v>
                </c:pt>
                <c:pt idx="9">
                  <c:v>Diplomingeniør</c:v>
                </c:pt>
                <c:pt idx="10">
                  <c:v>Teknikumingeniør</c:v>
                </c:pt>
                <c:pt idx="11">
                  <c:v>Akademiingeniør</c:v>
                </c:pt>
              </c:strCache>
            </c:strRef>
          </c:cat>
          <c:val>
            <c:numRef>
              <c:f>'Figur 2.'!$E$8:$E$20</c:f>
              <c:numCache>
                <c:formatCode>0%</c:formatCode>
                <c:ptCount val="13"/>
                <c:pt idx="0">
                  <c:v>0.02</c:v>
                </c:pt>
                <c:pt idx="1">
                  <c:v>0.02</c:v>
                </c:pt>
                <c:pt idx="2">
                  <c:v>0.02</c:v>
                </c:pt>
                <c:pt idx="3">
                  <c:v>0.02</c:v>
                </c:pt>
                <c:pt idx="4">
                  <c:v>0.02</c:v>
                </c:pt>
                <c:pt idx="5">
                  <c:v>0.02</c:v>
                </c:pt>
                <c:pt idx="6">
                  <c:v>0.02</c:v>
                </c:pt>
                <c:pt idx="7">
                  <c:v>0.02</c:v>
                </c:pt>
                <c:pt idx="8">
                  <c:v>0.02</c:v>
                </c:pt>
                <c:pt idx="9">
                  <c:v>0.02</c:v>
                </c:pt>
                <c:pt idx="10">
                  <c:v>0.02</c:v>
                </c:pt>
                <c:pt idx="11">
                  <c:v>0.02</c:v>
                </c:pt>
                <c:pt idx="12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35FB-451B-964D-7127DC9A3482}"/>
            </c:ext>
          </c:extLst>
        </c:ser>
        <c:ser>
          <c:idx val="3"/>
          <c:order val="3"/>
          <c:tx>
            <c:strRef>
              <c:f>'Figur 2.'!$F$7</c:f>
              <c:strCache>
                <c:ptCount val="1"/>
                <c:pt idx="0">
                  <c:v>Mænd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C-35FB-451B-964D-7127DC9A3482}"/>
              </c:ext>
            </c:extLst>
          </c:dPt>
          <c:dPt>
            <c:idx val="7"/>
            <c:invertIfNegative val="0"/>
            <c:bubble3D val="0"/>
            <c:spPr>
              <a:pattFill prst="dkUpDiag">
                <a:fgClr>
                  <a:schemeClr val="accent1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35FB-451B-964D-7127DC9A3482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1">
                  <a:alpha val="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35FB-451B-964D-7127DC9A3482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8B89F090-6D32-40D3-A026-C16D5A5FCD74}" type="CELLRANGE">
                      <a:rPr lang="en-US"/>
                      <a:pPr/>
                      <a:t>[CELLEOMRÅDE]</a:t>
                    </a:fld>
                    <a:endParaRPr lang="da-DK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8562052311870848E-2"/>
                      <c:h val="3.5591278480941568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6-35FB-451B-964D-7127DC9A3482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3E5265A8-F667-4E58-A6E9-4BC84379B76A}" type="CELLRANGE">
                      <a:rPr lang="en-US"/>
                      <a:pPr/>
                      <a:t>[CELLEOMRÅDE]</a:t>
                    </a:fld>
                    <a:endParaRPr lang="da-DK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8562052311870848E-2"/>
                      <c:h val="3.5591278480941568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7-35FB-451B-964D-7127DC9A3482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CB4AD174-F4D6-4776-83E9-F27957279719}" type="CELLRANGE">
                      <a:rPr lang="en-US"/>
                      <a:pPr/>
                      <a:t>[CELLEOMRÅDE]</a:t>
                    </a:fld>
                    <a:endParaRPr lang="da-DK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8562052311870848E-2"/>
                      <c:h val="3.5591278480941568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8-35FB-451B-964D-7127DC9A3482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32F39364-7B1B-4B2A-A2BF-7D2F0523198C}" type="CELLRANGE">
                      <a:rPr lang="en-US"/>
                      <a:pPr/>
                      <a:t>[CELLEOMRÅDE]</a:t>
                    </a:fld>
                    <a:endParaRPr lang="da-DK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8562052311870848E-2"/>
                      <c:h val="3.5591278480941568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9-35FB-451B-964D-7127DC9A3482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7509FC2F-C8DB-4A37-8579-C12A52F67151}" type="CELLRANGE">
                      <a:rPr lang="en-US"/>
                      <a:pPr/>
                      <a:t>[CELLEOMRÅDE]</a:t>
                    </a:fld>
                    <a:endParaRPr lang="da-DK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8562052311870848E-2"/>
                      <c:h val="3.5591278480941568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A-35FB-451B-964D-7127DC9A3482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7C3742E5-DEC5-46DB-BEE4-638ED3B6F946}" type="CELLRANGE">
                      <a:rPr lang="en-US"/>
                      <a:pPr/>
                      <a:t>[CELLEOMRÅDE]</a:t>
                    </a:fld>
                    <a:endParaRPr lang="da-DK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8562052311870848E-2"/>
                      <c:h val="3.5591278480941568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B-35FB-451B-964D-7127DC9A3482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E99E48AB-5E77-43EB-A772-C44BB7FAA686}" type="CELLRANGE">
                      <a:rPr lang="en-US"/>
                      <a:pPr/>
                      <a:t>[CELLEOMRÅDE]</a:t>
                    </a:fld>
                    <a:endParaRPr lang="da-DK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8562052311870848E-2"/>
                      <c:h val="3.5591278480941568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C-35FB-451B-964D-7127DC9A3482}"/>
                </c:ext>
              </c:extLst>
            </c:dLbl>
            <c:dLbl>
              <c:idx val="7"/>
              <c:tx>
                <c:rich>
                  <a:bodyPr rot="0" spcFirstLastPara="1" vertOverflow="overflow" horzOverflow="overflow" vert="horz" wrap="none" lIns="3852000" tIns="19050" rIns="38100" bIns="19050" anchor="ctr" anchorCtr="1">
                    <a:noAutofit/>
                  </a:bodyPr>
                  <a:lstStyle/>
                  <a:p>
                    <a:pPr>
                      <a:defRPr sz="9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541640E-8156-4010-949C-7A7A9F78B0B3}" type="CELLRANGE">
                      <a:rPr lang="en-US"/>
                      <a:pPr>
                        <a:defRPr b="1"/>
                      </a:pPr>
                      <a:t>[CELLEOMRÅDE]</a:t>
                    </a:fld>
                    <a:endParaRPr lang="da-DK"/>
                  </a:p>
                </c:rich>
              </c:tx>
              <c:spPr>
                <a:noFill/>
                <a:ln>
                  <a:solidFill>
                    <a:srgbClr val="87A3BF">
                      <a:alpha val="0"/>
                    </a:srgbClr>
                  </a:solidFill>
                </a:ln>
                <a:effectLst/>
              </c:spPr>
              <c:txPr>
                <a:bodyPr rot="0" spcFirstLastPara="1" vertOverflow="overflow" horzOverflow="overflow" vert="horz" wrap="none" lIns="38520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a-DK"/>
                </a:p>
              </c:tx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8562052311870848E-2"/>
                      <c:h val="3.5591278480941568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3-35FB-451B-964D-7127DC9A3482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809FFD38-6799-4296-ABDD-46A01EBEE472}" type="CELLRANGE">
                      <a:rPr lang="en-US"/>
                      <a:pPr/>
                      <a:t>[CELLEOMRÅDE]</a:t>
                    </a:fld>
                    <a:endParaRPr lang="da-DK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8562052311870848E-2"/>
                      <c:h val="3.5591278480941568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D-35FB-451B-964D-7127DC9A3482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03DE9F72-C408-405C-A70B-E49C7224957A}" type="CELLRANGE">
                      <a:rPr lang="en-US"/>
                      <a:pPr/>
                      <a:t>[CELLEOMRÅDE]</a:t>
                    </a:fld>
                    <a:endParaRPr lang="da-DK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8562052311870848E-2"/>
                      <c:h val="3.5591278480941568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E-35FB-451B-964D-7127DC9A3482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A7399CA6-03F1-4C7A-BD7E-12316FE8276A}" type="CELLRANGE">
                      <a:rPr lang="en-US"/>
                      <a:pPr/>
                      <a:t>[CELLEOMRÅDE]</a:t>
                    </a:fld>
                    <a:endParaRPr lang="da-DK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8562052311870848E-2"/>
                      <c:h val="3.5591278480941568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F-35FB-451B-964D-7127DC9A3482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fld id="{9FE8DFCD-FF3B-4141-9B15-EDB33A78A7DB}" type="CELLRANGE">
                      <a:rPr lang="en-US"/>
                      <a:pPr/>
                      <a:t>[CELLEOMRÅDE]</a:t>
                    </a:fld>
                    <a:endParaRPr lang="da-DK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8562052311870848E-2"/>
                      <c:h val="3.5591278480941568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0-35FB-451B-964D-7127DC9A3482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fld id="{752125CF-5FD0-4B07-9AC0-36DD56FC4D57}" type="CELLRANGE">
                      <a:rPr lang="en-US"/>
                      <a:pPr/>
                      <a:t>[CELLEOMRÅDE]</a:t>
                    </a:fld>
                    <a:endParaRPr lang="da-DK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8562052311870848E-2"/>
                      <c:h val="3.5591278480941568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5-35FB-451B-964D-7127DC9A348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none" lIns="3852000" tIns="19050" rIns="38100" bIns="19050" anchor="ctr" anchorCtr="1">
                <a:no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inBase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strRef>
              <c:f>'Figur 2.'!$B$8:$B$20</c:f>
              <c:strCache>
                <c:ptCount val="12"/>
                <c:pt idx="0">
                  <c:v>Alle</c:v>
                </c:pt>
                <c:pt idx="1">
                  <c:v>Øvrige og uoplyst</c:v>
                </c:pt>
                <c:pt idx="2">
                  <c:v>Bachelorer</c:v>
                </c:pt>
                <c:pt idx="3">
                  <c:v>Phd</c:v>
                </c:pt>
                <c:pt idx="4">
                  <c:v>Andre tekniske uddannelser</c:v>
                </c:pt>
                <c:pt idx="5">
                  <c:v>Cand.it</c:v>
                </c:pt>
                <c:pt idx="6">
                  <c:v>Cand.scient</c:v>
                </c:pt>
                <c:pt idx="7">
                  <c:v>Ingeniører under ét*</c:v>
                </c:pt>
                <c:pt idx="8">
                  <c:v>Civilingeniører</c:v>
                </c:pt>
                <c:pt idx="9">
                  <c:v>Diplomingeniør</c:v>
                </c:pt>
                <c:pt idx="10">
                  <c:v>Teknikumingeniør</c:v>
                </c:pt>
                <c:pt idx="11">
                  <c:v>Akademiingeniør</c:v>
                </c:pt>
              </c:strCache>
            </c:strRef>
          </c:cat>
          <c:val>
            <c:numRef>
              <c:f>'Figur 2.'!$F$8:$F$20</c:f>
              <c:numCache>
                <c:formatCode>0.0%</c:formatCode>
                <c:ptCount val="13"/>
                <c:pt idx="0">
                  <c:v>2.8813521313483491E-2</c:v>
                </c:pt>
                <c:pt idx="1">
                  <c:v>4.6692282505545676E-2</c:v>
                </c:pt>
                <c:pt idx="2">
                  <c:v>2.9326718374176601E-2</c:v>
                </c:pt>
                <c:pt idx="3">
                  <c:v>2.1037279309099495E-2</c:v>
                </c:pt>
                <c:pt idx="4">
                  <c:v>3.8666137480073755E-2</c:v>
                </c:pt>
                <c:pt idx="5">
                  <c:v>6.1957894780466032E-2</c:v>
                </c:pt>
                <c:pt idx="6">
                  <c:v>5.1806485870668918E-2</c:v>
                </c:pt>
                <c:pt idx="7">
                  <c:v>2.3583006615287904E-2</c:v>
                </c:pt>
                <c:pt idx="8">
                  <c:v>2.6355786579336418E-2</c:v>
                </c:pt>
                <c:pt idx="9">
                  <c:v>2.4359664021154789E-2</c:v>
                </c:pt>
                <c:pt idx="10">
                  <c:v>1.470384734235094E-2</c:v>
                </c:pt>
                <c:pt idx="11">
                  <c:v>1.428781944983766E-2</c:v>
                </c:pt>
                <c:pt idx="12">
                  <c:v>1.9E-2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'Figur 2.'!$I$8:$I$20</c15:f>
                <c15:dlblRangeCache>
                  <c:ptCount val="13"/>
                  <c:pt idx="0">
                    <c:v>2,9%</c:v>
                  </c:pt>
                  <c:pt idx="1">
                    <c:v>4,7%</c:v>
                  </c:pt>
                  <c:pt idx="2">
                    <c:v>2,9%</c:v>
                  </c:pt>
                  <c:pt idx="3">
                    <c:v>2,1%</c:v>
                  </c:pt>
                  <c:pt idx="4">
                    <c:v>3,9%</c:v>
                  </c:pt>
                  <c:pt idx="5">
                    <c:v>6,2%</c:v>
                  </c:pt>
                  <c:pt idx="6">
                    <c:v>5,2%</c:v>
                  </c:pt>
                  <c:pt idx="7">
                    <c:v>2,4%</c:v>
                  </c:pt>
                  <c:pt idx="8">
                    <c:v>2,6%</c:v>
                  </c:pt>
                  <c:pt idx="9">
                    <c:v>2,4%</c:v>
                  </c:pt>
                  <c:pt idx="10">
                    <c:v>1,5%</c:v>
                  </c:pt>
                  <c:pt idx="11">
                    <c:v>1,4%</c:v>
                  </c:pt>
                  <c:pt idx="12">
                    <c:v>Mænd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21-35FB-451B-964D-7127DC9A3482}"/>
            </c:ext>
          </c:extLst>
        </c:ser>
        <c:ser>
          <c:idx val="4"/>
          <c:order val="4"/>
          <c:tx>
            <c:strRef>
              <c:f>'Figur 2.'!$G$7</c:f>
              <c:strCache>
                <c:ptCount val="1"/>
                <c:pt idx="0">
                  <c:v>FyldM</c:v>
                </c:pt>
              </c:strCache>
            </c:strRef>
          </c:tx>
          <c:spPr>
            <a:solidFill>
              <a:srgbClr val="00B050">
                <a:alpha val="0"/>
              </a:srgbClr>
            </a:solidFill>
            <a:ln>
              <a:noFill/>
            </a:ln>
            <a:effectLst/>
          </c:spPr>
          <c:invertIfNegative val="0"/>
          <c:cat>
            <c:strRef>
              <c:f>'Figur 2.'!$B$8:$B$20</c:f>
              <c:strCache>
                <c:ptCount val="12"/>
                <c:pt idx="0">
                  <c:v>Alle</c:v>
                </c:pt>
                <c:pt idx="1">
                  <c:v>Øvrige og uoplyst</c:v>
                </c:pt>
                <c:pt idx="2">
                  <c:v>Bachelorer</c:v>
                </c:pt>
                <c:pt idx="3">
                  <c:v>Phd</c:v>
                </c:pt>
                <c:pt idx="4">
                  <c:v>Andre tekniske uddannelser</c:v>
                </c:pt>
                <c:pt idx="5">
                  <c:v>Cand.it</c:v>
                </c:pt>
                <c:pt idx="6">
                  <c:v>Cand.scient</c:v>
                </c:pt>
                <c:pt idx="7">
                  <c:v>Ingeniører under ét*</c:v>
                </c:pt>
                <c:pt idx="8">
                  <c:v>Civilingeniører</c:v>
                </c:pt>
                <c:pt idx="9">
                  <c:v>Diplomingeniør</c:v>
                </c:pt>
                <c:pt idx="10">
                  <c:v>Teknikumingeniør</c:v>
                </c:pt>
                <c:pt idx="11">
                  <c:v>Akademiingeniør</c:v>
                </c:pt>
              </c:strCache>
            </c:strRef>
          </c:cat>
          <c:val>
            <c:numRef>
              <c:f>'Figur 2.'!$G$8:$G$20</c:f>
              <c:numCache>
                <c:formatCode>0.0%</c:formatCode>
                <c:ptCount val="13"/>
                <c:pt idx="0">
                  <c:v>0.1511864786865165</c:v>
                </c:pt>
                <c:pt idx="1">
                  <c:v>0.1333077174944543</c:v>
                </c:pt>
                <c:pt idx="2">
                  <c:v>0.15067328162582339</c:v>
                </c:pt>
                <c:pt idx="3">
                  <c:v>0.15896272069090051</c:v>
                </c:pt>
                <c:pt idx="4">
                  <c:v>0.14133386251992625</c:v>
                </c:pt>
                <c:pt idx="5">
                  <c:v>0.11804210521953395</c:v>
                </c:pt>
                <c:pt idx="6">
                  <c:v>0.12819351412933108</c:v>
                </c:pt>
                <c:pt idx="7">
                  <c:v>0.1564169933847121</c:v>
                </c:pt>
                <c:pt idx="8">
                  <c:v>0.15364421342066359</c:v>
                </c:pt>
                <c:pt idx="9">
                  <c:v>0.15564033597884519</c:v>
                </c:pt>
                <c:pt idx="10">
                  <c:v>0.16529615265764905</c:v>
                </c:pt>
                <c:pt idx="11">
                  <c:v>0.16571218055016235</c:v>
                </c:pt>
                <c:pt idx="12" formatCode="0%">
                  <c:v>0.159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2-35FB-451B-964D-7127DC9A34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66821832"/>
        <c:axId val="666822160"/>
      </c:barChart>
      <c:catAx>
        <c:axId val="6668218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666822160"/>
        <c:crosses val="autoZero"/>
        <c:auto val="1"/>
        <c:lblAlgn val="ctr"/>
        <c:lblOffset val="100"/>
        <c:noMultiLvlLbl val="0"/>
      </c:catAx>
      <c:valAx>
        <c:axId val="666822160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6668218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  <a:p>
            <a:pPr>
              <a:defRPr/>
            </a:pPr>
            <a:endParaRPr lang="da-DK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title>
    <c:autoTitleDeleted val="0"/>
    <c:plotArea>
      <c:layout>
        <c:manualLayout>
          <c:layoutTarget val="inner"/>
          <c:xMode val="edge"/>
          <c:yMode val="edge"/>
          <c:x val="3.7258804363105733E-2"/>
          <c:y val="0.19659330958033205"/>
          <c:w val="0.94568860930870624"/>
          <c:h val="0.49683839269011809"/>
        </c:manualLayout>
      </c:layout>
      <c:lineChart>
        <c:grouping val="standard"/>
        <c:varyColors val="0"/>
        <c:ser>
          <c:idx val="0"/>
          <c:order val="0"/>
          <c:tx>
            <c:strRef>
              <c:f>'Figur 3.'!$J$3</c:f>
              <c:strCache>
                <c:ptCount val="1"/>
                <c:pt idx="0">
                  <c:v>Civil</c:v>
                </c:pt>
              </c:strCache>
            </c:strRef>
          </c:tx>
          <c:spPr>
            <a:ln w="28575" cap="rnd">
              <a:solidFill>
                <a:schemeClr val="tx2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cat>
            <c:multiLvlStrRef>
              <c:f>'Figur 3.'!$H$5:$I$86</c:f>
              <c:multiLvlStrCache>
                <c:ptCount val="82"/>
                <c:lvl>
                  <c:pt idx="0">
                    <c:v>Februar</c:v>
                  </c:pt>
                  <c:pt idx="1">
                    <c:v>Marts</c:v>
                  </c:pt>
                  <c:pt idx="2">
                    <c:v>April</c:v>
                  </c:pt>
                  <c:pt idx="3">
                    <c:v>Maj</c:v>
                  </c:pt>
                  <c:pt idx="4">
                    <c:v>Juni</c:v>
                  </c:pt>
                  <c:pt idx="5">
                    <c:v>Juli</c:v>
                  </c:pt>
                  <c:pt idx="6">
                    <c:v>August</c:v>
                  </c:pt>
                  <c:pt idx="7">
                    <c:v>September</c:v>
                  </c:pt>
                  <c:pt idx="8">
                    <c:v>Oktober</c:v>
                  </c:pt>
                  <c:pt idx="9">
                    <c:v>November</c:v>
                  </c:pt>
                  <c:pt idx="10">
                    <c:v>December</c:v>
                  </c:pt>
                  <c:pt idx="11">
                    <c:v>Januar</c:v>
                  </c:pt>
                  <c:pt idx="12">
                    <c:v>Februar</c:v>
                  </c:pt>
                  <c:pt idx="13">
                    <c:v>Marts</c:v>
                  </c:pt>
                  <c:pt idx="14">
                    <c:v>April</c:v>
                  </c:pt>
                  <c:pt idx="15">
                    <c:v>Maj</c:v>
                  </c:pt>
                  <c:pt idx="16">
                    <c:v>Juni</c:v>
                  </c:pt>
                  <c:pt idx="17">
                    <c:v>Juli</c:v>
                  </c:pt>
                  <c:pt idx="18">
                    <c:v>August</c:v>
                  </c:pt>
                  <c:pt idx="19">
                    <c:v>September</c:v>
                  </c:pt>
                  <c:pt idx="20">
                    <c:v>Oktober</c:v>
                  </c:pt>
                  <c:pt idx="21">
                    <c:v>November</c:v>
                  </c:pt>
                  <c:pt idx="22">
                    <c:v>December</c:v>
                  </c:pt>
                  <c:pt idx="23">
                    <c:v>Januar</c:v>
                  </c:pt>
                  <c:pt idx="24">
                    <c:v>Februar</c:v>
                  </c:pt>
                  <c:pt idx="25">
                    <c:v>Marts</c:v>
                  </c:pt>
                  <c:pt idx="26">
                    <c:v>April</c:v>
                  </c:pt>
                  <c:pt idx="27">
                    <c:v>Maj</c:v>
                  </c:pt>
                  <c:pt idx="28">
                    <c:v>Juni</c:v>
                  </c:pt>
                  <c:pt idx="29">
                    <c:v>Juli</c:v>
                  </c:pt>
                  <c:pt idx="30">
                    <c:v>August</c:v>
                  </c:pt>
                  <c:pt idx="31">
                    <c:v>September</c:v>
                  </c:pt>
                  <c:pt idx="32">
                    <c:v>Oktober</c:v>
                  </c:pt>
                  <c:pt idx="33">
                    <c:v>November</c:v>
                  </c:pt>
                  <c:pt idx="34">
                    <c:v>December</c:v>
                  </c:pt>
                  <c:pt idx="35">
                    <c:v>Januar</c:v>
                  </c:pt>
                  <c:pt idx="36">
                    <c:v>Februar</c:v>
                  </c:pt>
                  <c:pt idx="37">
                    <c:v>Marts</c:v>
                  </c:pt>
                  <c:pt idx="38">
                    <c:v>April</c:v>
                  </c:pt>
                  <c:pt idx="39">
                    <c:v>Maj</c:v>
                  </c:pt>
                  <c:pt idx="40">
                    <c:v>Juni</c:v>
                  </c:pt>
                  <c:pt idx="41">
                    <c:v>Juli</c:v>
                  </c:pt>
                  <c:pt idx="42">
                    <c:v>August</c:v>
                  </c:pt>
                  <c:pt idx="43">
                    <c:v>September</c:v>
                  </c:pt>
                  <c:pt idx="44">
                    <c:v>Oktober</c:v>
                  </c:pt>
                  <c:pt idx="45">
                    <c:v>November</c:v>
                  </c:pt>
                  <c:pt idx="46">
                    <c:v>December</c:v>
                  </c:pt>
                  <c:pt idx="47">
                    <c:v>Januar</c:v>
                  </c:pt>
                  <c:pt idx="48">
                    <c:v>Februar</c:v>
                  </c:pt>
                  <c:pt idx="49">
                    <c:v>Marts</c:v>
                  </c:pt>
                  <c:pt idx="50">
                    <c:v>April</c:v>
                  </c:pt>
                  <c:pt idx="51">
                    <c:v>Maj</c:v>
                  </c:pt>
                  <c:pt idx="52">
                    <c:v>Juni</c:v>
                  </c:pt>
                  <c:pt idx="53">
                    <c:v>Juli</c:v>
                  </c:pt>
                  <c:pt idx="54">
                    <c:v>August</c:v>
                  </c:pt>
                  <c:pt idx="55">
                    <c:v>September</c:v>
                  </c:pt>
                  <c:pt idx="56">
                    <c:v>Oktober</c:v>
                  </c:pt>
                  <c:pt idx="57">
                    <c:v>November</c:v>
                  </c:pt>
                  <c:pt idx="58">
                    <c:v>December</c:v>
                  </c:pt>
                  <c:pt idx="59">
                    <c:v>Januar</c:v>
                  </c:pt>
                  <c:pt idx="60">
                    <c:v>Februar</c:v>
                  </c:pt>
                  <c:pt idx="61">
                    <c:v>Marts</c:v>
                  </c:pt>
                  <c:pt idx="62">
                    <c:v>April</c:v>
                  </c:pt>
                  <c:pt idx="63">
                    <c:v>Maj</c:v>
                  </c:pt>
                  <c:pt idx="64">
                    <c:v>Juni</c:v>
                  </c:pt>
                  <c:pt idx="65">
                    <c:v>Juli</c:v>
                  </c:pt>
                  <c:pt idx="66">
                    <c:v>August</c:v>
                  </c:pt>
                  <c:pt idx="67">
                    <c:v>September</c:v>
                  </c:pt>
                  <c:pt idx="68">
                    <c:v>Oktober</c:v>
                  </c:pt>
                  <c:pt idx="69">
                    <c:v>November</c:v>
                  </c:pt>
                  <c:pt idx="70">
                    <c:v>December</c:v>
                  </c:pt>
                  <c:pt idx="71">
                    <c:v>Januar</c:v>
                  </c:pt>
                  <c:pt idx="72">
                    <c:v>Februar</c:v>
                  </c:pt>
                  <c:pt idx="73">
                    <c:v>Marts</c:v>
                  </c:pt>
                  <c:pt idx="74">
                    <c:v>April</c:v>
                  </c:pt>
                  <c:pt idx="75">
                    <c:v>Maj</c:v>
                  </c:pt>
                  <c:pt idx="76">
                    <c:v>Juni</c:v>
                  </c:pt>
                  <c:pt idx="77">
                    <c:v>Juli</c:v>
                  </c:pt>
                  <c:pt idx="78">
                    <c:v>August</c:v>
                  </c:pt>
                  <c:pt idx="79">
                    <c:v>September</c:v>
                  </c:pt>
                  <c:pt idx="80">
                    <c:v>Oktober</c:v>
                  </c:pt>
                  <c:pt idx="81">
                    <c:v>November</c:v>
                  </c:pt>
                </c:lvl>
                <c:lvl>
                  <c:pt idx="11">
                    <c:v>2019</c:v>
                  </c:pt>
                  <c:pt idx="23">
                    <c:v>2020</c:v>
                  </c:pt>
                  <c:pt idx="35">
                    <c:v>2021</c:v>
                  </c:pt>
                  <c:pt idx="47">
                    <c:v>2022</c:v>
                  </c:pt>
                  <c:pt idx="59">
                    <c:v>2023</c:v>
                  </c:pt>
                  <c:pt idx="71">
                    <c:v>2024</c:v>
                  </c:pt>
                </c:lvl>
              </c:multiLvlStrCache>
            </c:multiLvlStrRef>
          </c:cat>
          <c:val>
            <c:numRef>
              <c:f>'Figur 3.'!$J$5:$J$86</c:f>
              <c:numCache>
                <c:formatCode>0.0%</c:formatCode>
                <c:ptCount val="82"/>
                <c:pt idx="0">
                  <c:v>2.7091468E-2</c:v>
                </c:pt>
                <c:pt idx="1">
                  <c:v>2.5798653000000001E-2</c:v>
                </c:pt>
                <c:pt idx="2">
                  <c:v>2.3332987999999999E-2</c:v>
                </c:pt>
                <c:pt idx="3">
                  <c:v>2.4251021000000001E-2</c:v>
                </c:pt>
                <c:pt idx="4">
                  <c:v>2.592291E-2</c:v>
                </c:pt>
                <c:pt idx="5">
                  <c:v>3.3243333999999999E-2</c:v>
                </c:pt>
                <c:pt idx="6">
                  <c:v>3.5478659000000003E-2</c:v>
                </c:pt>
                <c:pt idx="7">
                  <c:v>3.2537011999999997E-2</c:v>
                </c:pt>
                <c:pt idx="8">
                  <c:v>3.1335288000000003E-2</c:v>
                </c:pt>
                <c:pt idx="9">
                  <c:v>2.8203224999999998E-2</c:v>
                </c:pt>
                <c:pt idx="10">
                  <c:v>2.3854574999999999E-2</c:v>
                </c:pt>
                <c:pt idx="11">
                  <c:v>2.9597953E-2</c:v>
                </c:pt>
                <c:pt idx="12">
                  <c:v>3.0315238000000001E-2</c:v>
                </c:pt>
                <c:pt idx="13">
                  <c:v>3.0455491000000001E-2</c:v>
                </c:pt>
                <c:pt idx="14">
                  <c:v>2.6712306000000002E-2</c:v>
                </c:pt>
                <c:pt idx="15">
                  <c:v>2.7269369000000002E-2</c:v>
                </c:pt>
                <c:pt idx="16">
                  <c:v>2.7990406999999998E-2</c:v>
                </c:pt>
                <c:pt idx="17">
                  <c:v>3.4578643999999999E-2</c:v>
                </c:pt>
                <c:pt idx="18">
                  <c:v>3.9561658E-2</c:v>
                </c:pt>
                <c:pt idx="19">
                  <c:v>3.5137516000000001E-2</c:v>
                </c:pt>
                <c:pt idx="20">
                  <c:v>3.3950315000000002E-2</c:v>
                </c:pt>
                <c:pt idx="21">
                  <c:v>3.1086729E-2</c:v>
                </c:pt>
                <c:pt idx="22">
                  <c:v>2.6425955000000001E-2</c:v>
                </c:pt>
                <c:pt idx="23">
                  <c:v>3.2120542000000002E-2</c:v>
                </c:pt>
                <c:pt idx="24">
                  <c:v>3.3309572000000003E-2</c:v>
                </c:pt>
                <c:pt idx="25">
                  <c:v>3.2469629999999999E-2</c:v>
                </c:pt>
                <c:pt idx="26">
                  <c:v>3.4437128999999997E-2</c:v>
                </c:pt>
                <c:pt idx="27">
                  <c:v>3.8602941000000002E-2</c:v>
                </c:pt>
                <c:pt idx="28">
                  <c:v>3.8049303E-2</c:v>
                </c:pt>
                <c:pt idx="29">
                  <c:v>4.7542936000000001E-2</c:v>
                </c:pt>
                <c:pt idx="30">
                  <c:v>5.2907412000000001E-2</c:v>
                </c:pt>
                <c:pt idx="31">
                  <c:v>4.6506556999999997E-2</c:v>
                </c:pt>
                <c:pt idx="32">
                  <c:v>4.4108478999999999E-2</c:v>
                </c:pt>
                <c:pt idx="33">
                  <c:v>4.1126216E-2</c:v>
                </c:pt>
                <c:pt idx="34">
                  <c:v>3.3566259000000001E-2</c:v>
                </c:pt>
                <c:pt idx="35">
                  <c:v>3.5244884999999997E-2</c:v>
                </c:pt>
                <c:pt idx="36">
                  <c:v>4.0231834000000001E-2</c:v>
                </c:pt>
                <c:pt idx="37">
                  <c:v>3.6821222666666667E-2</c:v>
                </c:pt>
                <c:pt idx="38">
                  <c:v>3.3410611333333333E-2</c:v>
                </c:pt>
                <c:pt idx="39">
                  <c:v>0.03</c:v>
                </c:pt>
                <c:pt idx="40">
                  <c:v>2.6000000000000002E-2</c:v>
                </c:pt>
                <c:pt idx="41">
                  <c:v>0.04</c:v>
                </c:pt>
                <c:pt idx="42">
                  <c:v>0.04</c:v>
                </c:pt>
                <c:pt idx="43">
                  <c:v>3.3000000000000002E-2</c:v>
                </c:pt>
                <c:pt idx="44">
                  <c:v>3.1E-2</c:v>
                </c:pt>
                <c:pt idx="45">
                  <c:v>2.5000000000000001E-2</c:v>
                </c:pt>
                <c:pt idx="46">
                  <c:v>0.02</c:v>
                </c:pt>
                <c:pt idx="47">
                  <c:v>0.02</c:v>
                </c:pt>
                <c:pt idx="48">
                  <c:v>2.1999999999999999E-2</c:v>
                </c:pt>
                <c:pt idx="49">
                  <c:v>0.02</c:v>
                </c:pt>
                <c:pt idx="50">
                  <c:v>1.9E-2</c:v>
                </c:pt>
                <c:pt idx="51">
                  <c:v>1.7000000000000001E-2</c:v>
                </c:pt>
                <c:pt idx="52">
                  <c:v>1.7999999999999999E-2</c:v>
                </c:pt>
                <c:pt idx="53">
                  <c:v>0.03</c:v>
                </c:pt>
                <c:pt idx="54">
                  <c:v>2.8000000000000001E-2</c:v>
                </c:pt>
                <c:pt idx="55">
                  <c:v>2.4E-2</c:v>
                </c:pt>
                <c:pt idx="56">
                  <c:v>2.1000000000000001E-2</c:v>
                </c:pt>
                <c:pt idx="57">
                  <c:v>1.9E-2</c:v>
                </c:pt>
                <c:pt idx="58">
                  <c:v>1.7000000000000001E-2</c:v>
                </c:pt>
                <c:pt idx="59">
                  <c:v>1.7000000000000001E-2</c:v>
                </c:pt>
                <c:pt idx="60">
                  <c:v>2.1000000000000001E-2</c:v>
                </c:pt>
                <c:pt idx="61">
                  <c:v>0.02</c:v>
                </c:pt>
                <c:pt idx="62">
                  <c:v>2.1000000000000001E-2</c:v>
                </c:pt>
                <c:pt idx="63">
                  <c:v>1.7999999999999999E-2</c:v>
                </c:pt>
                <c:pt idx="64">
                  <c:v>1.9E-2</c:v>
                </c:pt>
                <c:pt idx="65">
                  <c:v>2.8000000000000001E-2</c:v>
                </c:pt>
                <c:pt idx="66">
                  <c:v>2.5999999999999999E-2</c:v>
                </c:pt>
                <c:pt idx="67">
                  <c:v>2.1512037167394058E-2</c:v>
                </c:pt>
                <c:pt idx="68">
                  <c:v>0.02</c:v>
                </c:pt>
                <c:pt idx="69">
                  <c:v>1.7999999999999999E-2</c:v>
                </c:pt>
                <c:pt idx="70">
                  <c:v>1.4999999999999999E-2</c:v>
                </c:pt>
                <c:pt idx="71">
                  <c:v>2.1000000000000001E-2</c:v>
                </c:pt>
                <c:pt idx="72">
                  <c:v>2.4E-2</c:v>
                </c:pt>
                <c:pt idx="73">
                  <c:v>2.4E-2</c:v>
                </c:pt>
                <c:pt idx="74">
                  <c:v>2.3E-2</c:v>
                </c:pt>
                <c:pt idx="75">
                  <c:v>2.1999999999999999E-2</c:v>
                </c:pt>
                <c:pt idx="76">
                  <c:v>2.4E-2</c:v>
                </c:pt>
                <c:pt idx="77">
                  <c:v>3.3000000000000002E-2</c:v>
                </c:pt>
                <c:pt idx="78">
                  <c:v>3.4000000000000002E-2</c:v>
                </c:pt>
                <c:pt idx="79">
                  <c:v>3.1E-2</c:v>
                </c:pt>
                <c:pt idx="80">
                  <c:v>2.9000000000000001E-2</c:v>
                </c:pt>
                <c:pt idx="81">
                  <c:v>2.8000000000000001E-2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D4F-45EA-A45B-6C0334B80060}"/>
            </c:ext>
          </c:extLst>
        </c:ser>
        <c:ser>
          <c:idx val="1"/>
          <c:order val="1"/>
          <c:tx>
            <c:strRef>
              <c:f>'Figur 3.'!$K$3</c:f>
              <c:strCache>
                <c:ptCount val="1"/>
                <c:pt idx="0">
                  <c:v>Cand. scient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multiLvlStrRef>
              <c:f>'Figur 3.'!$H$5:$I$86</c:f>
              <c:multiLvlStrCache>
                <c:ptCount val="82"/>
                <c:lvl>
                  <c:pt idx="0">
                    <c:v>Februar</c:v>
                  </c:pt>
                  <c:pt idx="1">
                    <c:v>Marts</c:v>
                  </c:pt>
                  <c:pt idx="2">
                    <c:v>April</c:v>
                  </c:pt>
                  <c:pt idx="3">
                    <c:v>Maj</c:v>
                  </c:pt>
                  <c:pt idx="4">
                    <c:v>Juni</c:v>
                  </c:pt>
                  <c:pt idx="5">
                    <c:v>Juli</c:v>
                  </c:pt>
                  <c:pt idx="6">
                    <c:v>August</c:v>
                  </c:pt>
                  <c:pt idx="7">
                    <c:v>September</c:v>
                  </c:pt>
                  <c:pt idx="8">
                    <c:v>Oktober</c:v>
                  </c:pt>
                  <c:pt idx="9">
                    <c:v>November</c:v>
                  </c:pt>
                  <c:pt idx="10">
                    <c:v>December</c:v>
                  </c:pt>
                  <c:pt idx="11">
                    <c:v>Januar</c:v>
                  </c:pt>
                  <c:pt idx="12">
                    <c:v>Februar</c:v>
                  </c:pt>
                  <c:pt idx="13">
                    <c:v>Marts</c:v>
                  </c:pt>
                  <c:pt idx="14">
                    <c:v>April</c:v>
                  </c:pt>
                  <c:pt idx="15">
                    <c:v>Maj</c:v>
                  </c:pt>
                  <c:pt idx="16">
                    <c:v>Juni</c:v>
                  </c:pt>
                  <c:pt idx="17">
                    <c:v>Juli</c:v>
                  </c:pt>
                  <c:pt idx="18">
                    <c:v>August</c:v>
                  </c:pt>
                  <c:pt idx="19">
                    <c:v>September</c:v>
                  </c:pt>
                  <c:pt idx="20">
                    <c:v>Oktober</c:v>
                  </c:pt>
                  <c:pt idx="21">
                    <c:v>November</c:v>
                  </c:pt>
                  <c:pt idx="22">
                    <c:v>December</c:v>
                  </c:pt>
                  <c:pt idx="23">
                    <c:v>Januar</c:v>
                  </c:pt>
                  <c:pt idx="24">
                    <c:v>Februar</c:v>
                  </c:pt>
                  <c:pt idx="25">
                    <c:v>Marts</c:v>
                  </c:pt>
                  <c:pt idx="26">
                    <c:v>April</c:v>
                  </c:pt>
                  <c:pt idx="27">
                    <c:v>Maj</c:v>
                  </c:pt>
                  <c:pt idx="28">
                    <c:v>Juni</c:v>
                  </c:pt>
                  <c:pt idx="29">
                    <c:v>Juli</c:v>
                  </c:pt>
                  <c:pt idx="30">
                    <c:v>August</c:v>
                  </c:pt>
                  <c:pt idx="31">
                    <c:v>September</c:v>
                  </c:pt>
                  <c:pt idx="32">
                    <c:v>Oktober</c:v>
                  </c:pt>
                  <c:pt idx="33">
                    <c:v>November</c:v>
                  </c:pt>
                  <c:pt idx="34">
                    <c:v>December</c:v>
                  </c:pt>
                  <c:pt idx="35">
                    <c:v>Januar</c:v>
                  </c:pt>
                  <c:pt idx="36">
                    <c:v>Februar</c:v>
                  </c:pt>
                  <c:pt idx="37">
                    <c:v>Marts</c:v>
                  </c:pt>
                  <c:pt idx="38">
                    <c:v>April</c:v>
                  </c:pt>
                  <c:pt idx="39">
                    <c:v>Maj</c:v>
                  </c:pt>
                  <c:pt idx="40">
                    <c:v>Juni</c:v>
                  </c:pt>
                  <c:pt idx="41">
                    <c:v>Juli</c:v>
                  </c:pt>
                  <c:pt idx="42">
                    <c:v>August</c:v>
                  </c:pt>
                  <c:pt idx="43">
                    <c:v>September</c:v>
                  </c:pt>
                  <c:pt idx="44">
                    <c:v>Oktober</c:v>
                  </c:pt>
                  <c:pt idx="45">
                    <c:v>November</c:v>
                  </c:pt>
                  <c:pt idx="46">
                    <c:v>December</c:v>
                  </c:pt>
                  <c:pt idx="47">
                    <c:v>Januar</c:v>
                  </c:pt>
                  <c:pt idx="48">
                    <c:v>Februar</c:v>
                  </c:pt>
                  <c:pt idx="49">
                    <c:v>Marts</c:v>
                  </c:pt>
                  <c:pt idx="50">
                    <c:v>April</c:v>
                  </c:pt>
                  <c:pt idx="51">
                    <c:v>Maj</c:v>
                  </c:pt>
                  <c:pt idx="52">
                    <c:v>Juni</c:v>
                  </c:pt>
                  <c:pt idx="53">
                    <c:v>Juli</c:v>
                  </c:pt>
                  <c:pt idx="54">
                    <c:v>August</c:v>
                  </c:pt>
                  <c:pt idx="55">
                    <c:v>September</c:v>
                  </c:pt>
                  <c:pt idx="56">
                    <c:v>Oktober</c:v>
                  </c:pt>
                  <c:pt idx="57">
                    <c:v>November</c:v>
                  </c:pt>
                  <c:pt idx="58">
                    <c:v>December</c:v>
                  </c:pt>
                  <c:pt idx="59">
                    <c:v>Januar</c:v>
                  </c:pt>
                  <c:pt idx="60">
                    <c:v>Februar</c:v>
                  </c:pt>
                  <c:pt idx="61">
                    <c:v>Marts</c:v>
                  </c:pt>
                  <c:pt idx="62">
                    <c:v>April</c:v>
                  </c:pt>
                  <c:pt idx="63">
                    <c:v>Maj</c:v>
                  </c:pt>
                  <c:pt idx="64">
                    <c:v>Juni</c:v>
                  </c:pt>
                  <c:pt idx="65">
                    <c:v>Juli</c:v>
                  </c:pt>
                  <c:pt idx="66">
                    <c:v>August</c:v>
                  </c:pt>
                  <c:pt idx="67">
                    <c:v>September</c:v>
                  </c:pt>
                  <c:pt idx="68">
                    <c:v>Oktober</c:v>
                  </c:pt>
                  <c:pt idx="69">
                    <c:v>November</c:v>
                  </c:pt>
                  <c:pt idx="70">
                    <c:v>December</c:v>
                  </c:pt>
                  <c:pt idx="71">
                    <c:v>Januar</c:v>
                  </c:pt>
                  <c:pt idx="72">
                    <c:v>Februar</c:v>
                  </c:pt>
                  <c:pt idx="73">
                    <c:v>Marts</c:v>
                  </c:pt>
                  <c:pt idx="74">
                    <c:v>April</c:v>
                  </c:pt>
                  <c:pt idx="75">
                    <c:v>Maj</c:v>
                  </c:pt>
                  <c:pt idx="76">
                    <c:v>Juni</c:v>
                  </c:pt>
                  <c:pt idx="77">
                    <c:v>Juli</c:v>
                  </c:pt>
                  <c:pt idx="78">
                    <c:v>August</c:v>
                  </c:pt>
                  <c:pt idx="79">
                    <c:v>September</c:v>
                  </c:pt>
                  <c:pt idx="80">
                    <c:v>Oktober</c:v>
                  </c:pt>
                  <c:pt idx="81">
                    <c:v>November</c:v>
                  </c:pt>
                </c:lvl>
                <c:lvl>
                  <c:pt idx="11">
                    <c:v>2019</c:v>
                  </c:pt>
                  <c:pt idx="23">
                    <c:v>2020</c:v>
                  </c:pt>
                  <c:pt idx="35">
                    <c:v>2021</c:v>
                  </c:pt>
                  <c:pt idx="47">
                    <c:v>2022</c:v>
                  </c:pt>
                  <c:pt idx="59">
                    <c:v>2023</c:v>
                  </c:pt>
                  <c:pt idx="71">
                    <c:v>2024</c:v>
                  </c:pt>
                </c:lvl>
              </c:multiLvlStrCache>
            </c:multiLvlStrRef>
          </c:cat>
          <c:val>
            <c:numRef>
              <c:f>'Figur 3.'!$K$5:$K$86</c:f>
              <c:numCache>
                <c:formatCode>0.0%</c:formatCode>
                <c:ptCount val="82"/>
                <c:pt idx="0">
                  <c:v>0.121597096</c:v>
                </c:pt>
                <c:pt idx="1">
                  <c:v>0.112687913</c:v>
                </c:pt>
                <c:pt idx="2">
                  <c:v>0.10276110400000001</c:v>
                </c:pt>
                <c:pt idx="3">
                  <c:v>9.9414506E-2</c:v>
                </c:pt>
                <c:pt idx="4">
                  <c:v>9.7346119999999994E-2</c:v>
                </c:pt>
                <c:pt idx="5">
                  <c:v>0.11831639400000001</c:v>
                </c:pt>
                <c:pt idx="6">
                  <c:v>0.126153512</c:v>
                </c:pt>
                <c:pt idx="7">
                  <c:v>0.119205298</c:v>
                </c:pt>
                <c:pt idx="8">
                  <c:v>0.124107809</c:v>
                </c:pt>
                <c:pt idx="9">
                  <c:v>0.11771561799999999</c:v>
                </c:pt>
                <c:pt idx="10">
                  <c:v>0.10074823500000001</c:v>
                </c:pt>
                <c:pt idx="11">
                  <c:v>0.12203283500000001</c:v>
                </c:pt>
                <c:pt idx="12">
                  <c:v>0.11440766199999999</c:v>
                </c:pt>
                <c:pt idx="13">
                  <c:v>0.107061503</c:v>
                </c:pt>
                <c:pt idx="14">
                  <c:v>9.3711212000000002E-2</c:v>
                </c:pt>
                <c:pt idx="15">
                  <c:v>9.5654859999999994E-2</c:v>
                </c:pt>
                <c:pt idx="16">
                  <c:v>9.8044881E-2</c:v>
                </c:pt>
                <c:pt idx="17">
                  <c:v>0.120095465</c:v>
                </c:pt>
                <c:pt idx="18">
                  <c:v>0.12359550599999999</c:v>
                </c:pt>
                <c:pt idx="19">
                  <c:v>0.11550603500000001</c:v>
                </c:pt>
                <c:pt idx="20">
                  <c:v>0.12239800200000001</c:v>
                </c:pt>
                <c:pt idx="21">
                  <c:v>0.120165365</c:v>
                </c:pt>
                <c:pt idx="22">
                  <c:v>0.100722055</c:v>
                </c:pt>
                <c:pt idx="23">
                  <c:v>0.11994938099999999</c:v>
                </c:pt>
                <c:pt idx="24">
                  <c:v>0.117138223</c:v>
                </c:pt>
                <c:pt idx="25">
                  <c:v>0.109614699</c:v>
                </c:pt>
                <c:pt idx="26">
                  <c:v>0.11260339799999999</c:v>
                </c:pt>
                <c:pt idx="27">
                  <c:v>0.119861493</c:v>
                </c:pt>
                <c:pt idx="28">
                  <c:v>0.112631758</c:v>
                </c:pt>
                <c:pt idx="29">
                  <c:v>0.126103405</c:v>
                </c:pt>
                <c:pt idx="30">
                  <c:v>0.12955129800000001</c:v>
                </c:pt>
                <c:pt idx="31">
                  <c:v>0.120194287</c:v>
                </c:pt>
                <c:pt idx="32">
                  <c:v>0.115761936</c:v>
                </c:pt>
                <c:pt idx="33">
                  <c:v>0.114343928</c:v>
                </c:pt>
                <c:pt idx="34">
                  <c:v>9.4170039999999997E-2</c:v>
                </c:pt>
                <c:pt idx="35">
                  <c:v>9.9176197999999993E-2</c:v>
                </c:pt>
                <c:pt idx="36">
                  <c:v>0.10267643799999999</c:v>
                </c:pt>
                <c:pt idx="37">
                  <c:v>9.3110151333333335E-2</c:v>
                </c:pt>
                <c:pt idx="38">
                  <c:v>8.3543864666666676E-2</c:v>
                </c:pt>
                <c:pt idx="39">
                  <c:v>7.3977578000000002E-2</c:v>
                </c:pt>
                <c:pt idx="40">
                  <c:v>6.4000000000000001E-2</c:v>
                </c:pt>
                <c:pt idx="41">
                  <c:v>8.6999999999999994E-2</c:v>
                </c:pt>
                <c:pt idx="42">
                  <c:v>8.7999999999999995E-2</c:v>
                </c:pt>
                <c:pt idx="43">
                  <c:v>7.6999999999999999E-2</c:v>
                </c:pt>
                <c:pt idx="44">
                  <c:v>7.9000000000000001E-2</c:v>
                </c:pt>
                <c:pt idx="45">
                  <c:v>6.8000000000000005E-2</c:v>
                </c:pt>
                <c:pt idx="46">
                  <c:v>5.8999999999999997E-2</c:v>
                </c:pt>
                <c:pt idx="47">
                  <c:v>6.0999999999999999E-2</c:v>
                </c:pt>
                <c:pt idx="48">
                  <c:v>6.2E-2</c:v>
                </c:pt>
                <c:pt idx="49">
                  <c:v>5.6000000000000001E-2</c:v>
                </c:pt>
                <c:pt idx="50">
                  <c:v>5.3999999999999999E-2</c:v>
                </c:pt>
                <c:pt idx="51">
                  <c:v>4.7E-2</c:v>
                </c:pt>
                <c:pt idx="52">
                  <c:v>0.05</c:v>
                </c:pt>
                <c:pt idx="53">
                  <c:v>7.3999999999999996E-2</c:v>
                </c:pt>
                <c:pt idx="54">
                  <c:v>6.8000000000000005E-2</c:v>
                </c:pt>
                <c:pt idx="55">
                  <c:v>5.8999999999999997E-2</c:v>
                </c:pt>
                <c:pt idx="56">
                  <c:v>5.6000000000000001E-2</c:v>
                </c:pt>
                <c:pt idx="57">
                  <c:v>5.1999999999999998E-2</c:v>
                </c:pt>
                <c:pt idx="58">
                  <c:v>4.9000000000000002E-2</c:v>
                </c:pt>
                <c:pt idx="59">
                  <c:v>0.05</c:v>
                </c:pt>
                <c:pt idx="60">
                  <c:v>5.1999999999999998E-2</c:v>
                </c:pt>
                <c:pt idx="61">
                  <c:v>4.8000000000000001E-2</c:v>
                </c:pt>
                <c:pt idx="62">
                  <c:v>4.7E-2</c:v>
                </c:pt>
                <c:pt idx="63">
                  <c:v>4.3999999999999997E-2</c:v>
                </c:pt>
                <c:pt idx="64">
                  <c:v>4.4999999999999998E-2</c:v>
                </c:pt>
                <c:pt idx="65">
                  <c:v>6.2E-2</c:v>
                </c:pt>
                <c:pt idx="66">
                  <c:v>6.0999999999999999E-2</c:v>
                </c:pt>
                <c:pt idx="67">
                  <c:v>5.5E-2</c:v>
                </c:pt>
                <c:pt idx="68">
                  <c:v>0.05</c:v>
                </c:pt>
                <c:pt idx="69">
                  <c:v>4.4999999999999998E-2</c:v>
                </c:pt>
                <c:pt idx="70">
                  <c:v>4.2000000000000003E-2</c:v>
                </c:pt>
                <c:pt idx="71">
                  <c:v>5.0999999999999997E-2</c:v>
                </c:pt>
                <c:pt idx="72">
                  <c:v>4.8000000000000001E-2</c:v>
                </c:pt>
                <c:pt idx="73">
                  <c:v>4.7E-2</c:v>
                </c:pt>
                <c:pt idx="74">
                  <c:v>4.4999999999999998E-2</c:v>
                </c:pt>
                <c:pt idx="75">
                  <c:v>4.2000000000000003E-2</c:v>
                </c:pt>
                <c:pt idx="76">
                  <c:v>4.4999999999999998E-2</c:v>
                </c:pt>
                <c:pt idx="77">
                  <c:v>5.8999999999999997E-2</c:v>
                </c:pt>
                <c:pt idx="78">
                  <c:v>6.0999999999999999E-2</c:v>
                </c:pt>
                <c:pt idx="79">
                  <c:v>5.5E-2</c:v>
                </c:pt>
                <c:pt idx="80">
                  <c:v>5.0999999999999997E-2</c:v>
                </c:pt>
                <c:pt idx="81">
                  <c:v>0.05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D4F-45EA-A45B-6C0334B80060}"/>
            </c:ext>
          </c:extLst>
        </c:ser>
        <c:ser>
          <c:idx val="2"/>
          <c:order val="2"/>
          <c:tx>
            <c:strRef>
              <c:f>'Figur 3.'!$L$3</c:f>
              <c:strCache>
                <c:ptCount val="1"/>
                <c:pt idx="0">
                  <c:v>Diplom, teknikum, akademi</c:v>
                </c:pt>
              </c:strCache>
            </c:strRef>
          </c:tx>
          <c:spPr>
            <a:ln w="28575" cap="rnd">
              <a:solidFill>
                <a:schemeClr val="bg2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multiLvlStrRef>
              <c:f>'Figur 3.'!$H$5:$I$86</c:f>
              <c:multiLvlStrCache>
                <c:ptCount val="82"/>
                <c:lvl>
                  <c:pt idx="0">
                    <c:v>Februar</c:v>
                  </c:pt>
                  <c:pt idx="1">
                    <c:v>Marts</c:v>
                  </c:pt>
                  <c:pt idx="2">
                    <c:v>April</c:v>
                  </c:pt>
                  <c:pt idx="3">
                    <c:v>Maj</c:v>
                  </c:pt>
                  <c:pt idx="4">
                    <c:v>Juni</c:v>
                  </c:pt>
                  <c:pt idx="5">
                    <c:v>Juli</c:v>
                  </c:pt>
                  <c:pt idx="6">
                    <c:v>August</c:v>
                  </c:pt>
                  <c:pt idx="7">
                    <c:v>September</c:v>
                  </c:pt>
                  <c:pt idx="8">
                    <c:v>Oktober</c:v>
                  </c:pt>
                  <c:pt idx="9">
                    <c:v>November</c:v>
                  </c:pt>
                  <c:pt idx="10">
                    <c:v>December</c:v>
                  </c:pt>
                  <c:pt idx="11">
                    <c:v>Januar</c:v>
                  </c:pt>
                  <c:pt idx="12">
                    <c:v>Februar</c:v>
                  </c:pt>
                  <c:pt idx="13">
                    <c:v>Marts</c:v>
                  </c:pt>
                  <c:pt idx="14">
                    <c:v>April</c:v>
                  </c:pt>
                  <c:pt idx="15">
                    <c:v>Maj</c:v>
                  </c:pt>
                  <c:pt idx="16">
                    <c:v>Juni</c:v>
                  </c:pt>
                  <c:pt idx="17">
                    <c:v>Juli</c:v>
                  </c:pt>
                  <c:pt idx="18">
                    <c:v>August</c:v>
                  </c:pt>
                  <c:pt idx="19">
                    <c:v>September</c:v>
                  </c:pt>
                  <c:pt idx="20">
                    <c:v>Oktober</c:v>
                  </c:pt>
                  <c:pt idx="21">
                    <c:v>November</c:v>
                  </c:pt>
                  <c:pt idx="22">
                    <c:v>December</c:v>
                  </c:pt>
                  <c:pt idx="23">
                    <c:v>Januar</c:v>
                  </c:pt>
                  <c:pt idx="24">
                    <c:v>Februar</c:v>
                  </c:pt>
                  <c:pt idx="25">
                    <c:v>Marts</c:v>
                  </c:pt>
                  <c:pt idx="26">
                    <c:v>April</c:v>
                  </c:pt>
                  <c:pt idx="27">
                    <c:v>Maj</c:v>
                  </c:pt>
                  <c:pt idx="28">
                    <c:v>Juni</c:v>
                  </c:pt>
                  <c:pt idx="29">
                    <c:v>Juli</c:v>
                  </c:pt>
                  <c:pt idx="30">
                    <c:v>August</c:v>
                  </c:pt>
                  <c:pt idx="31">
                    <c:v>September</c:v>
                  </c:pt>
                  <c:pt idx="32">
                    <c:v>Oktober</c:v>
                  </c:pt>
                  <c:pt idx="33">
                    <c:v>November</c:v>
                  </c:pt>
                  <c:pt idx="34">
                    <c:v>December</c:v>
                  </c:pt>
                  <c:pt idx="35">
                    <c:v>Januar</c:v>
                  </c:pt>
                  <c:pt idx="36">
                    <c:v>Februar</c:v>
                  </c:pt>
                  <c:pt idx="37">
                    <c:v>Marts</c:v>
                  </c:pt>
                  <c:pt idx="38">
                    <c:v>April</c:v>
                  </c:pt>
                  <c:pt idx="39">
                    <c:v>Maj</c:v>
                  </c:pt>
                  <c:pt idx="40">
                    <c:v>Juni</c:v>
                  </c:pt>
                  <c:pt idx="41">
                    <c:v>Juli</c:v>
                  </c:pt>
                  <c:pt idx="42">
                    <c:v>August</c:v>
                  </c:pt>
                  <c:pt idx="43">
                    <c:v>September</c:v>
                  </c:pt>
                  <c:pt idx="44">
                    <c:v>Oktober</c:v>
                  </c:pt>
                  <c:pt idx="45">
                    <c:v>November</c:v>
                  </c:pt>
                  <c:pt idx="46">
                    <c:v>December</c:v>
                  </c:pt>
                  <c:pt idx="47">
                    <c:v>Januar</c:v>
                  </c:pt>
                  <c:pt idx="48">
                    <c:v>Februar</c:v>
                  </c:pt>
                  <c:pt idx="49">
                    <c:v>Marts</c:v>
                  </c:pt>
                  <c:pt idx="50">
                    <c:v>April</c:v>
                  </c:pt>
                  <c:pt idx="51">
                    <c:v>Maj</c:v>
                  </c:pt>
                  <c:pt idx="52">
                    <c:v>Juni</c:v>
                  </c:pt>
                  <c:pt idx="53">
                    <c:v>Juli</c:v>
                  </c:pt>
                  <c:pt idx="54">
                    <c:v>August</c:v>
                  </c:pt>
                  <c:pt idx="55">
                    <c:v>September</c:v>
                  </c:pt>
                  <c:pt idx="56">
                    <c:v>Oktober</c:v>
                  </c:pt>
                  <c:pt idx="57">
                    <c:v>November</c:v>
                  </c:pt>
                  <c:pt idx="58">
                    <c:v>December</c:v>
                  </c:pt>
                  <c:pt idx="59">
                    <c:v>Januar</c:v>
                  </c:pt>
                  <c:pt idx="60">
                    <c:v>Februar</c:v>
                  </c:pt>
                  <c:pt idx="61">
                    <c:v>Marts</c:v>
                  </c:pt>
                  <c:pt idx="62">
                    <c:v>April</c:v>
                  </c:pt>
                  <c:pt idx="63">
                    <c:v>Maj</c:v>
                  </c:pt>
                  <c:pt idx="64">
                    <c:v>Juni</c:v>
                  </c:pt>
                  <c:pt idx="65">
                    <c:v>Juli</c:v>
                  </c:pt>
                  <c:pt idx="66">
                    <c:v>August</c:v>
                  </c:pt>
                  <c:pt idx="67">
                    <c:v>September</c:v>
                  </c:pt>
                  <c:pt idx="68">
                    <c:v>Oktober</c:v>
                  </c:pt>
                  <c:pt idx="69">
                    <c:v>November</c:v>
                  </c:pt>
                  <c:pt idx="70">
                    <c:v>December</c:v>
                  </c:pt>
                  <c:pt idx="71">
                    <c:v>Januar</c:v>
                  </c:pt>
                  <c:pt idx="72">
                    <c:v>Februar</c:v>
                  </c:pt>
                  <c:pt idx="73">
                    <c:v>Marts</c:v>
                  </c:pt>
                  <c:pt idx="74">
                    <c:v>April</c:v>
                  </c:pt>
                  <c:pt idx="75">
                    <c:v>Maj</c:v>
                  </c:pt>
                  <c:pt idx="76">
                    <c:v>Juni</c:v>
                  </c:pt>
                  <c:pt idx="77">
                    <c:v>Juli</c:v>
                  </c:pt>
                  <c:pt idx="78">
                    <c:v>August</c:v>
                  </c:pt>
                  <c:pt idx="79">
                    <c:v>September</c:v>
                  </c:pt>
                  <c:pt idx="80">
                    <c:v>Oktober</c:v>
                  </c:pt>
                  <c:pt idx="81">
                    <c:v>November</c:v>
                  </c:pt>
                </c:lvl>
                <c:lvl>
                  <c:pt idx="11">
                    <c:v>2019</c:v>
                  </c:pt>
                  <c:pt idx="23">
                    <c:v>2020</c:v>
                  </c:pt>
                  <c:pt idx="35">
                    <c:v>2021</c:v>
                  </c:pt>
                  <c:pt idx="47">
                    <c:v>2022</c:v>
                  </c:pt>
                  <c:pt idx="59">
                    <c:v>2023</c:v>
                  </c:pt>
                  <c:pt idx="71">
                    <c:v>2024</c:v>
                  </c:pt>
                </c:lvl>
              </c:multiLvlStrCache>
            </c:multiLvlStrRef>
          </c:cat>
          <c:val>
            <c:numRef>
              <c:f>'Figur 3.'!$L$5:$L$86</c:f>
              <c:numCache>
                <c:formatCode>0.0%</c:formatCode>
                <c:ptCount val="82"/>
                <c:pt idx="0">
                  <c:v>2.6653151E-2</c:v>
                </c:pt>
                <c:pt idx="1">
                  <c:v>2.6923765999999998E-2</c:v>
                </c:pt>
                <c:pt idx="2">
                  <c:v>2.3422776999999999E-2</c:v>
                </c:pt>
                <c:pt idx="3">
                  <c:v>2.4793388E-2</c:v>
                </c:pt>
                <c:pt idx="4">
                  <c:v>2.3530464000000001E-2</c:v>
                </c:pt>
                <c:pt idx="5">
                  <c:v>2.0123006999999998E-2</c:v>
                </c:pt>
                <c:pt idx="6">
                  <c:v>2.4920070999999999E-2</c:v>
                </c:pt>
                <c:pt idx="7">
                  <c:v>2.2552338000000002E-2</c:v>
                </c:pt>
                <c:pt idx="8">
                  <c:v>2.2837764999999999E-2</c:v>
                </c:pt>
                <c:pt idx="9">
                  <c:v>2.1824085E-2</c:v>
                </c:pt>
                <c:pt idx="10">
                  <c:v>1.9953051999999999E-2</c:v>
                </c:pt>
                <c:pt idx="11">
                  <c:v>2.3765616E-2</c:v>
                </c:pt>
                <c:pt idx="12">
                  <c:v>2.8299926E-2</c:v>
                </c:pt>
                <c:pt idx="13">
                  <c:v>2.8363527999999999E-2</c:v>
                </c:pt>
                <c:pt idx="14">
                  <c:v>2.4035175999999998E-2</c:v>
                </c:pt>
                <c:pt idx="15">
                  <c:v>2.5075762000000001E-2</c:v>
                </c:pt>
                <c:pt idx="16">
                  <c:v>2.6002071000000002E-2</c:v>
                </c:pt>
                <c:pt idx="17">
                  <c:v>2.2286019000000001E-2</c:v>
                </c:pt>
                <c:pt idx="18">
                  <c:v>2.8035170000000002E-2</c:v>
                </c:pt>
                <c:pt idx="19">
                  <c:v>2.4774975000000001E-2</c:v>
                </c:pt>
                <c:pt idx="20">
                  <c:v>2.5418936E-2</c:v>
                </c:pt>
                <c:pt idx="21">
                  <c:v>2.4575739999999999E-2</c:v>
                </c:pt>
                <c:pt idx="22">
                  <c:v>2.1045404E-2</c:v>
                </c:pt>
                <c:pt idx="23">
                  <c:v>2.6859137000000002E-2</c:v>
                </c:pt>
                <c:pt idx="24">
                  <c:v>3.0018317999999999E-2</c:v>
                </c:pt>
                <c:pt idx="25">
                  <c:v>3.1108747999999999E-2</c:v>
                </c:pt>
                <c:pt idx="26">
                  <c:v>3.2706967000000003E-2</c:v>
                </c:pt>
                <c:pt idx="27">
                  <c:v>3.7662835999999998E-2</c:v>
                </c:pt>
                <c:pt idx="28">
                  <c:v>3.7348547000000003E-2</c:v>
                </c:pt>
                <c:pt idx="29">
                  <c:v>3.5075874999999999E-2</c:v>
                </c:pt>
                <c:pt idx="30">
                  <c:v>4.0559604999999999E-2</c:v>
                </c:pt>
                <c:pt idx="31">
                  <c:v>3.8223687999999999E-2</c:v>
                </c:pt>
                <c:pt idx="32">
                  <c:v>3.7991859000000003E-2</c:v>
                </c:pt>
                <c:pt idx="33">
                  <c:v>3.6538177999999998E-2</c:v>
                </c:pt>
                <c:pt idx="34">
                  <c:v>3.1345181E-2</c:v>
                </c:pt>
                <c:pt idx="35">
                  <c:v>3.1684902000000001E-2</c:v>
                </c:pt>
                <c:pt idx="36">
                  <c:v>3.7720449000000003E-2</c:v>
                </c:pt>
                <c:pt idx="37">
                  <c:v>3.486658866666667E-2</c:v>
                </c:pt>
                <c:pt idx="38">
                  <c:v>3.2012728333333337E-2</c:v>
                </c:pt>
                <c:pt idx="39">
                  <c:v>2.9158868000000001E-2</c:v>
                </c:pt>
                <c:pt idx="40">
                  <c:v>2.5999999999999999E-2</c:v>
                </c:pt>
                <c:pt idx="41">
                  <c:v>2.3E-2</c:v>
                </c:pt>
                <c:pt idx="42">
                  <c:v>2.4E-2</c:v>
                </c:pt>
                <c:pt idx="43">
                  <c:v>2.1000000000000001E-2</c:v>
                </c:pt>
                <c:pt idx="44">
                  <c:v>2.1000000000000001E-2</c:v>
                </c:pt>
                <c:pt idx="45">
                  <c:v>0.02</c:v>
                </c:pt>
                <c:pt idx="46">
                  <c:v>1.6E-2</c:v>
                </c:pt>
                <c:pt idx="47">
                  <c:v>1.7999999999999999E-2</c:v>
                </c:pt>
                <c:pt idx="48">
                  <c:v>2.1999999999999999E-2</c:v>
                </c:pt>
                <c:pt idx="49">
                  <c:v>2.1000000000000001E-2</c:v>
                </c:pt>
                <c:pt idx="50">
                  <c:v>0.02</c:v>
                </c:pt>
                <c:pt idx="51">
                  <c:v>1.7000000000000001E-2</c:v>
                </c:pt>
                <c:pt idx="52">
                  <c:v>1.6E-2</c:v>
                </c:pt>
                <c:pt idx="53">
                  <c:v>1.7999999999999999E-2</c:v>
                </c:pt>
                <c:pt idx="54">
                  <c:v>1.7999999999999999E-2</c:v>
                </c:pt>
                <c:pt idx="55">
                  <c:v>1.6E-2</c:v>
                </c:pt>
                <c:pt idx="56">
                  <c:v>1.4999999999999999E-2</c:v>
                </c:pt>
                <c:pt idx="57">
                  <c:v>1.4999999999999999E-2</c:v>
                </c:pt>
                <c:pt idx="58">
                  <c:v>1.4E-2</c:v>
                </c:pt>
                <c:pt idx="59">
                  <c:v>1.4999999999999999E-2</c:v>
                </c:pt>
                <c:pt idx="60">
                  <c:v>2.1000000000000001E-2</c:v>
                </c:pt>
                <c:pt idx="61">
                  <c:v>0.02</c:v>
                </c:pt>
                <c:pt idx="62">
                  <c:v>1.9E-2</c:v>
                </c:pt>
                <c:pt idx="63">
                  <c:v>1.7000000000000001E-2</c:v>
                </c:pt>
                <c:pt idx="64">
                  <c:v>1.7000000000000001E-2</c:v>
                </c:pt>
                <c:pt idx="65">
                  <c:v>1.7999999999999999E-2</c:v>
                </c:pt>
                <c:pt idx="66">
                  <c:v>1.7999999999999999E-2</c:v>
                </c:pt>
                <c:pt idx="67">
                  <c:v>1.6E-2</c:v>
                </c:pt>
                <c:pt idx="68">
                  <c:v>1.6E-2</c:v>
                </c:pt>
                <c:pt idx="69">
                  <c:v>1.6E-2</c:v>
                </c:pt>
                <c:pt idx="70">
                  <c:v>1.4999999999999999E-2</c:v>
                </c:pt>
                <c:pt idx="71">
                  <c:v>0.02</c:v>
                </c:pt>
                <c:pt idx="72">
                  <c:v>2.5000000000000001E-2</c:v>
                </c:pt>
                <c:pt idx="73">
                  <c:v>2.3E-2</c:v>
                </c:pt>
                <c:pt idx="74">
                  <c:v>2.1999999999999999E-2</c:v>
                </c:pt>
                <c:pt idx="75">
                  <c:v>2.1999999999999999E-2</c:v>
                </c:pt>
                <c:pt idx="76">
                  <c:v>2.4E-2</c:v>
                </c:pt>
                <c:pt idx="77">
                  <c:v>2.5000000000000001E-2</c:v>
                </c:pt>
                <c:pt idx="78">
                  <c:v>2.5000000000000001E-2</c:v>
                </c:pt>
                <c:pt idx="79">
                  <c:v>2.3E-2</c:v>
                </c:pt>
                <c:pt idx="80">
                  <c:v>2.1999999999999999E-2</c:v>
                </c:pt>
                <c:pt idx="81">
                  <c:v>2.1999999999999999E-2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D4F-45EA-A45B-6C0334B80060}"/>
            </c:ext>
          </c:extLst>
        </c:ser>
        <c:ser>
          <c:idx val="3"/>
          <c:order val="3"/>
          <c:tx>
            <c:strRef>
              <c:f>'Figur 3.'!$M$3</c:f>
              <c:strCache>
                <c:ptCount val="1"/>
                <c:pt idx="0">
                  <c:v>Ingeniører 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multiLvlStrRef>
              <c:f>'Figur 3.'!$H$5:$I$86</c:f>
              <c:multiLvlStrCache>
                <c:ptCount val="82"/>
                <c:lvl>
                  <c:pt idx="0">
                    <c:v>Februar</c:v>
                  </c:pt>
                  <c:pt idx="1">
                    <c:v>Marts</c:v>
                  </c:pt>
                  <c:pt idx="2">
                    <c:v>April</c:v>
                  </c:pt>
                  <c:pt idx="3">
                    <c:v>Maj</c:v>
                  </c:pt>
                  <c:pt idx="4">
                    <c:v>Juni</c:v>
                  </c:pt>
                  <c:pt idx="5">
                    <c:v>Juli</c:v>
                  </c:pt>
                  <c:pt idx="6">
                    <c:v>August</c:v>
                  </c:pt>
                  <c:pt idx="7">
                    <c:v>September</c:v>
                  </c:pt>
                  <c:pt idx="8">
                    <c:v>Oktober</c:v>
                  </c:pt>
                  <c:pt idx="9">
                    <c:v>November</c:v>
                  </c:pt>
                  <c:pt idx="10">
                    <c:v>December</c:v>
                  </c:pt>
                  <c:pt idx="11">
                    <c:v>Januar</c:v>
                  </c:pt>
                  <c:pt idx="12">
                    <c:v>Februar</c:v>
                  </c:pt>
                  <c:pt idx="13">
                    <c:v>Marts</c:v>
                  </c:pt>
                  <c:pt idx="14">
                    <c:v>April</c:v>
                  </c:pt>
                  <c:pt idx="15">
                    <c:v>Maj</c:v>
                  </c:pt>
                  <c:pt idx="16">
                    <c:v>Juni</c:v>
                  </c:pt>
                  <c:pt idx="17">
                    <c:v>Juli</c:v>
                  </c:pt>
                  <c:pt idx="18">
                    <c:v>August</c:v>
                  </c:pt>
                  <c:pt idx="19">
                    <c:v>September</c:v>
                  </c:pt>
                  <c:pt idx="20">
                    <c:v>Oktober</c:v>
                  </c:pt>
                  <c:pt idx="21">
                    <c:v>November</c:v>
                  </c:pt>
                  <c:pt idx="22">
                    <c:v>December</c:v>
                  </c:pt>
                  <c:pt idx="23">
                    <c:v>Januar</c:v>
                  </c:pt>
                  <c:pt idx="24">
                    <c:v>Februar</c:v>
                  </c:pt>
                  <c:pt idx="25">
                    <c:v>Marts</c:v>
                  </c:pt>
                  <c:pt idx="26">
                    <c:v>April</c:v>
                  </c:pt>
                  <c:pt idx="27">
                    <c:v>Maj</c:v>
                  </c:pt>
                  <c:pt idx="28">
                    <c:v>Juni</c:v>
                  </c:pt>
                  <c:pt idx="29">
                    <c:v>Juli</c:v>
                  </c:pt>
                  <c:pt idx="30">
                    <c:v>August</c:v>
                  </c:pt>
                  <c:pt idx="31">
                    <c:v>September</c:v>
                  </c:pt>
                  <c:pt idx="32">
                    <c:v>Oktober</c:v>
                  </c:pt>
                  <c:pt idx="33">
                    <c:v>November</c:v>
                  </c:pt>
                  <c:pt idx="34">
                    <c:v>December</c:v>
                  </c:pt>
                  <c:pt idx="35">
                    <c:v>Januar</c:v>
                  </c:pt>
                  <c:pt idx="36">
                    <c:v>Februar</c:v>
                  </c:pt>
                  <c:pt idx="37">
                    <c:v>Marts</c:v>
                  </c:pt>
                  <c:pt idx="38">
                    <c:v>April</c:v>
                  </c:pt>
                  <c:pt idx="39">
                    <c:v>Maj</c:v>
                  </c:pt>
                  <c:pt idx="40">
                    <c:v>Juni</c:v>
                  </c:pt>
                  <c:pt idx="41">
                    <c:v>Juli</c:v>
                  </c:pt>
                  <c:pt idx="42">
                    <c:v>August</c:v>
                  </c:pt>
                  <c:pt idx="43">
                    <c:v>September</c:v>
                  </c:pt>
                  <c:pt idx="44">
                    <c:v>Oktober</c:v>
                  </c:pt>
                  <c:pt idx="45">
                    <c:v>November</c:v>
                  </c:pt>
                  <c:pt idx="46">
                    <c:v>December</c:v>
                  </c:pt>
                  <c:pt idx="47">
                    <c:v>Januar</c:v>
                  </c:pt>
                  <c:pt idx="48">
                    <c:v>Februar</c:v>
                  </c:pt>
                  <c:pt idx="49">
                    <c:v>Marts</c:v>
                  </c:pt>
                  <c:pt idx="50">
                    <c:v>April</c:v>
                  </c:pt>
                  <c:pt idx="51">
                    <c:v>Maj</c:v>
                  </c:pt>
                  <c:pt idx="52">
                    <c:v>Juni</c:v>
                  </c:pt>
                  <c:pt idx="53">
                    <c:v>Juli</c:v>
                  </c:pt>
                  <c:pt idx="54">
                    <c:v>August</c:v>
                  </c:pt>
                  <c:pt idx="55">
                    <c:v>September</c:v>
                  </c:pt>
                  <c:pt idx="56">
                    <c:v>Oktober</c:v>
                  </c:pt>
                  <c:pt idx="57">
                    <c:v>November</c:v>
                  </c:pt>
                  <c:pt idx="58">
                    <c:v>December</c:v>
                  </c:pt>
                  <c:pt idx="59">
                    <c:v>Januar</c:v>
                  </c:pt>
                  <c:pt idx="60">
                    <c:v>Februar</c:v>
                  </c:pt>
                  <c:pt idx="61">
                    <c:v>Marts</c:v>
                  </c:pt>
                  <c:pt idx="62">
                    <c:v>April</c:v>
                  </c:pt>
                  <c:pt idx="63">
                    <c:v>Maj</c:v>
                  </c:pt>
                  <c:pt idx="64">
                    <c:v>Juni</c:v>
                  </c:pt>
                  <c:pt idx="65">
                    <c:v>Juli</c:v>
                  </c:pt>
                  <c:pt idx="66">
                    <c:v>August</c:v>
                  </c:pt>
                  <c:pt idx="67">
                    <c:v>September</c:v>
                  </c:pt>
                  <c:pt idx="68">
                    <c:v>Oktober</c:v>
                  </c:pt>
                  <c:pt idx="69">
                    <c:v>November</c:v>
                  </c:pt>
                  <c:pt idx="70">
                    <c:v>December</c:v>
                  </c:pt>
                  <c:pt idx="71">
                    <c:v>Januar</c:v>
                  </c:pt>
                  <c:pt idx="72">
                    <c:v>Februar</c:v>
                  </c:pt>
                  <c:pt idx="73">
                    <c:v>Marts</c:v>
                  </c:pt>
                  <c:pt idx="74">
                    <c:v>April</c:v>
                  </c:pt>
                  <c:pt idx="75">
                    <c:v>Maj</c:v>
                  </c:pt>
                  <c:pt idx="76">
                    <c:v>Juni</c:v>
                  </c:pt>
                  <c:pt idx="77">
                    <c:v>Juli</c:v>
                  </c:pt>
                  <c:pt idx="78">
                    <c:v>August</c:v>
                  </c:pt>
                  <c:pt idx="79">
                    <c:v>September</c:v>
                  </c:pt>
                  <c:pt idx="80">
                    <c:v>Oktober</c:v>
                  </c:pt>
                  <c:pt idx="81">
                    <c:v>November</c:v>
                  </c:pt>
                </c:lvl>
                <c:lvl>
                  <c:pt idx="11">
                    <c:v>2019</c:v>
                  </c:pt>
                  <c:pt idx="23">
                    <c:v>2020</c:v>
                  </c:pt>
                  <c:pt idx="35">
                    <c:v>2021</c:v>
                  </c:pt>
                  <c:pt idx="47">
                    <c:v>2022</c:v>
                  </c:pt>
                  <c:pt idx="59">
                    <c:v>2023</c:v>
                  </c:pt>
                  <c:pt idx="71">
                    <c:v>2024</c:v>
                  </c:pt>
                </c:lvl>
              </c:multiLvlStrCache>
            </c:multiLvlStrRef>
          </c:cat>
          <c:val>
            <c:numRef>
              <c:f>'Figur 3.'!$M$5:$M$86</c:f>
              <c:numCache>
                <c:formatCode>0.0%</c:formatCode>
                <c:ptCount val="82"/>
                <c:pt idx="0">
                  <c:v>2.6391600781024937E-2</c:v>
                </c:pt>
                <c:pt idx="1">
                  <c:v>2.5985462230618976E-2</c:v>
                </c:pt>
                <c:pt idx="2">
                  <c:v>2.4231052952307642E-2</c:v>
                </c:pt>
                <c:pt idx="3">
                  <c:v>2.4365188918493787E-2</c:v>
                </c:pt>
                <c:pt idx="4">
                  <c:v>2.3871500222208113E-2</c:v>
                </c:pt>
                <c:pt idx="5">
                  <c:v>2.8340594059405942E-2</c:v>
                </c:pt>
                <c:pt idx="6">
                  <c:v>2.9363345680184887E-2</c:v>
                </c:pt>
                <c:pt idx="7">
                  <c:v>2.8775610451758069E-2</c:v>
                </c:pt>
                <c:pt idx="8">
                  <c:v>2.6619892695006191E-2</c:v>
                </c:pt>
                <c:pt idx="9">
                  <c:v>2.4608145486916987E-2</c:v>
                </c:pt>
                <c:pt idx="10">
                  <c:v>2.3351692082391518E-2</c:v>
                </c:pt>
                <c:pt idx="11">
                  <c:v>2.3817420832346205E-2</c:v>
                </c:pt>
                <c:pt idx="12">
                  <c:v>2.861690225184765E-2</c:v>
                </c:pt>
                <c:pt idx="13">
                  <c:v>2.8544423440453687E-2</c:v>
                </c:pt>
                <c:pt idx="14">
                  <c:v>2.6540583136327817E-2</c:v>
                </c:pt>
                <c:pt idx="15">
                  <c:v>2.5809197975625524E-2</c:v>
                </c:pt>
                <c:pt idx="16">
                  <c:v>2.6060153185129834E-2</c:v>
                </c:pt>
                <c:pt idx="17">
                  <c:v>3.0569110745034656E-2</c:v>
                </c:pt>
                <c:pt idx="18">
                  <c:v>3.3089148249317107E-2</c:v>
                </c:pt>
                <c:pt idx="19">
                  <c:v>3.029266320405561E-2</c:v>
                </c:pt>
                <c:pt idx="20">
                  <c:v>2.9180486133819156E-2</c:v>
                </c:pt>
                <c:pt idx="21">
                  <c:v>2.7235170317249979E-2</c:v>
                </c:pt>
                <c:pt idx="22">
                  <c:v>2.6301823176823176E-2</c:v>
                </c:pt>
                <c:pt idx="23">
                  <c:v>2.6533585443724621E-2</c:v>
                </c:pt>
                <c:pt idx="24">
                  <c:v>3.1007512288620274E-2</c:v>
                </c:pt>
                <c:pt idx="25">
                  <c:v>3.1117834099959867E-2</c:v>
                </c:pt>
                <c:pt idx="26">
                  <c:v>3.4452433116302035E-2</c:v>
                </c:pt>
                <c:pt idx="27">
                  <c:v>3.7581346574962218E-2</c:v>
                </c:pt>
                <c:pt idx="28">
                  <c:v>3.6905142370147165E-2</c:v>
                </c:pt>
                <c:pt idx="29">
                  <c:v>4.3662164006003548E-2</c:v>
                </c:pt>
                <c:pt idx="30">
                  <c:v>4.4941269072414629E-2</c:v>
                </c:pt>
                <c:pt idx="31">
                  <c:v>4.2668524014293503E-2</c:v>
                </c:pt>
                <c:pt idx="32">
                  <c:v>4.0658541022375844E-2</c:v>
                </c:pt>
                <c:pt idx="33">
                  <c:v>3.7506258629322248E-2</c:v>
                </c:pt>
                <c:pt idx="34">
                  <c:v>3.5032572547947699E-2</c:v>
                </c:pt>
                <c:pt idx="35">
                  <c:v>3.4277467075590838E-2</c:v>
                </c:pt>
                <c:pt idx="36">
                  <c:v>3.8681733709010249E-2</c:v>
                </c:pt>
                <c:pt idx="37">
                  <c:v>3.5876856732151415E-2</c:v>
                </c:pt>
                <c:pt idx="38">
                  <c:v>3.3175426498365967E-2</c:v>
                </c:pt>
                <c:pt idx="39">
                  <c:v>2.9636295463067116E-2</c:v>
                </c:pt>
                <c:pt idx="40">
                  <c:v>2.7747737070561919E-2</c:v>
                </c:pt>
                <c:pt idx="41">
                  <c:v>3.448225048260415E-2</c:v>
                </c:pt>
                <c:pt idx="42">
                  <c:v>3.1997290611379431E-2</c:v>
                </c:pt>
                <c:pt idx="43">
                  <c:v>2.8153236148165617E-2</c:v>
                </c:pt>
                <c:pt idx="44">
                  <c:v>2.5908190712659988E-2</c:v>
                </c:pt>
                <c:pt idx="45">
                  <c:v>2.3E-2</c:v>
                </c:pt>
                <c:pt idx="46">
                  <c:v>1.7999999999999999E-2</c:v>
                </c:pt>
                <c:pt idx="47">
                  <c:v>1.9E-2</c:v>
                </c:pt>
                <c:pt idx="48">
                  <c:v>2.1999999999999999E-2</c:v>
                </c:pt>
                <c:pt idx="49">
                  <c:v>2.1000000000000001E-2</c:v>
                </c:pt>
                <c:pt idx="50">
                  <c:v>1.9E-2</c:v>
                </c:pt>
                <c:pt idx="51">
                  <c:v>1.7000000000000001E-2</c:v>
                </c:pt>
                <c:pt idx="52">
                  <c:v>1.7000000000000001E-2</c:v>
                </c:pt>
                <c:pt idx="53">
                  <c:v>2.4E-2</c:v>
                </c:pt>
                <c:pt idx="54">
                  <c:v>2.3E-2</c:v>
                </c:pt>
                <c:pt idx="55">
                  <c:v>0.02</c:v>
                </c:pt>
                <c:pt idx="56">
                  <c:v>1.7999999999999999E-2</c:v>
                </c:pt>
                <c:pt idx="57">
                  <c:v>1.7000000000000001E-2</c:v>
                </c:pt>
                <c:pt idx="58">
                  <c:v>1.4999999999999999E-2</c:v>
                </c:pt>
                <c:pt idx="59">
                  <c:v>1.6E-2</c:v>
                </c:pt>
                <c:pt idx="60">
                  <c:v>2.1000000000000001E-2</c:v>
                </c:pt>
                <c:pt idx="61">
                  <c:v>0.02</c:v>
                </c:pt>
                <c:pt idx="62">
                  <c:v>0.02</c:v>
                </c:pt>
                <c:pt idx="63">
                  <c:v>1.7999999999999999E-2</c:v>
                </c:pt>
                <c:pt idx="64">
                  <c:v>1.7999999999999999E-2</c:v>
                </c:pt>
                <c:pt idx="65">
                  <c:v>2.3E-2</c:v>
                </c:pt>
                <c:pt idx="66">
                  <c:v>2.1999999999999999E-2</c:v>
                </c:pt>
                <c:pt idx="67">
                  <c:v>1.9E-2</c:v>
                </c:pt>
                <c:pt idx="68">
                  <c:v>1.7999999999999999E-2</c:v>
                </c:pt>
                <c:pt idx="69">
                  <c:v>1.7000000000000001E-2</c:v>
                </c:pt>
                <c:pt idx="70">
                  <c:v>1.4999999999999999E-2</c:v>
                </c:pt>
                <c:pt idx="71">
                  <c:v>2.1000000000000001E-2</c:v>
                </c:pt>
                <c:pt idx="72">
                  <c:v>2.4E-2</c:v>
                </c:pt>
                <c:pt idx="73">
                  <c:v>2.4E-2</c:v>
                </c:pt>
                <c:pt idx="74">
                  <c:v>2.3E-2</c:v>
                </c:pt>
                <c:pt idx="75">
                  <c:v>2.1999999999999999E-2</c:v>
                </c:pt>
                <c:pt idx="76">
                  <c:v>2.4E-2</c:v>
                </c:pt>
                <c:pt idx="77">
                  <c:v>2.9000000000000001E-2</c:v>
                </c:pt>
                <c:pt idx="78">
                  <c:v>0.03</c:v>
                </c:pt>
                <c:pt idx="79">
                  <c:v>2.7E-2</c:v>
                </c:pt>
                <c:pt idx="80">
                  <c:v>2.5999999999999999E-2</c:v>
                </c:pt>
                <c:pt idx="81">
                  <c:v>2.5000000000000001E-2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D4F-45EA-A45B-6C0334B800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35195392"/>
        <c:axId val="1135196704"/>
      </c:lineChart>
      <c:catAx>
        <c:axId val="1135195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135196704"/>
        <c:crosses val="autoZero"/>
        <c:auto val="1"/>
        <c:lblAlgn val="ctr"/>
        <c:lblOffset val="100"/>
        <c:noMultiLvlLbl val="0"/>
      </c:catAx>
      <c:valAx>
        <c:axId val="1135196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1351953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2831246896889934"/>
          <c:y val="0.92224946693382914"/>
          <c:w val="0.54337495877582509"/>
          <c:h val="7.434940753464461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  <a:p>
            <a:pPr>
              <a:defRPr/>
            </a:pPr>
            <a:endParaRPr lang="da-DK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title>
    <c:autoTitleDeleted val="0"/>
    <c:plotArea>
      <c:layout>
        <c:manualLayout>
          <c:layoutTarget val="inner"/>
          <c:xMode val="edge"/>
          <c:yMode val="edge"/>
          <c:x val="3.7258804363105733E-2"/>
          <c:y val="0.19659330958033205"/>
          <c:w val="0.94568860930870624"/>
          <c:h val="0.49683839269011809"/>
        </c:manualLayout>
      </c:layout>
      <c:lineChart>
        <c:grouping val="standard"/>
        <c:varyColors val="0"/>
        <c:ser>
          <c:idx val="0"/>
          <c:order val="0"/>
          <c:tx>
            <c:strRef>
              <c:f>'Figur 3.'!$J$3</c:f>
              <c:strCache>
                <c:ptCount val="1"/>
                <c:pt idx="0">
                  <c:v>Civil</c:v>
                </c:pt>
              </c:strCache>
            </c:strRef>
          </c:tx>
          <c:spPr>
            <a:ln w="28575" cap="rnd">
              <a:solidFill>
                <a:schemeClr val="tx2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cat>
            <c:multiLvlStrRef>
              <c:f>'Figur 3.'!$H$52:$I$86</c:f>
              <c:multiLvlStrCache>
                <c:ptCount val="35"/>
                <c:lvl>
                  <c:pt idx="0">
                    <c:v>Januar</c:v>
                  </c:pt>
                  <c:pt idx="1">
                    <c:v>Februar</c:v>
                  </c:pt>
                  <c:pt idx="2">
                    <c:v>Marts</c:v>
                  </c:pt>
                  <c:pt idx="3">
                    <c:v>April</c:v>
                  </c:pt>
                  <c:pt idx="4">
                    <c:v>Maj</c:v>
                  </c:pt>
                  <c:pt idx="5">
                    <c:v>Juni</c:v>
                  </c:pt>
                  <c:pt idx="6">
                    <c:v>Juli</c:v>
                  </c:pt>
                  <c:pt idx="7">
                    <c:v>August</c:v>
                  </c:pt>
                  <c:pt idx="8">
                    <c:v>September</c:v>
                  </c:pt>
                  <c:pt idx="9">
                    <c:v>Oktober</c:v>
                  </c:pt>
                  <c:pt idx="10">
                    <c:v>November</c:v>
                  </c:pt>
                  <c:pt idx="11">
                    <c:v>December</c:v>
                  </c:pt>
                  <c:pt idx="12">
                    <c:v>Januar</c:v>
                  </c:pt>
                  <c:pt idx="13">
                    <c:v>Februar</c:v>
                  </c:pt>
                  <c:pt idx="14">
                    <c:v>Marts</c:v>
                  </c:pt>
                  <c:pt idx="15">
                    <c:v>April</c:v>
                  </c:pt>
                  <c:pt idx="16">
                    <c:v>Maj</c:v>
                  </c:pt>
                  <c:pt idx="17">
                    <c:v>Juni</c:v>
                  </c:pt>
                  <c:pt idx="18">
                    <c:v>Juli</c:v>
                  </c:pt>
                  <c:pt idx="19">
                    <c:v>August</c:v>
                  </c:pt>
                  <c:pt idx="20">
                    <c:v>September</c:v>
                  </c:pt>
                  <c:pt idx="21">
                    <c:v>Oktober</c:v>
                  </c:pt>
                  <c:pt idx="22">
                    <c:v>November</c:v>
                  </c:pt>
                  <c:pt idx="23">
                    <c:v>December</c:v>
                  </c:pt>
                  <c:pt idx="24">
                    <c:v>Januar</c:v>
                  </c:pt>
                  <c:pt idx="25">
                    <c:v>Februar</c:v>
                  </c:pt>
                  <c:pt idx="26">
                    <c:v>Marts</c:v>
                  </c:pt>
                  <c:pt idx="27">
                    <c:v>April</c:v>
                  </c:pt>
                  <c:pt idx="28">
                    <c:v>Maj</c:v>
                  </c:pt>
                  <c:pt idx="29">
                    <c:v>Juni</c:v>
                  </c:pt>
                  <c:pt idx="30">
                    <c:v>Juli</c:v>
                  </c:pt>
                  <c:pt idx="31">
                    <c:v>August</c:v>
                  </c:pt>
                  <c:pt idx="32">
                    <c:v>September</c:v>
                  </c:pt>
                  <c:pt idx="33">
                    <c:v>Oktober</c:v>
                  </c:pt>
                  <c:pt idx="34">
                    <c:v>November</c:v>
                  </c:pt>
                </c:lvl>
                <c:lvl>
                  <c:pt idx="0">
                    <c:v>2022</c:v>
                  </c:pt>
                  <c:pt idx="12">
                    <c:v>2023</c:v>
                  </c:pt>
                  <c:pt idx="24">
                    <c:v>2024</c:v>
                  </c:pt>
                </c:lvl>
              </c:multiLvlStrCache>
            </c:multiLvlStrRef>
          </c:cat>
          <c:val>
            <c:numRef>
              <c:f>'Figur 3.'!$J$52:$J$86</c:f>
              <c:numCache>
                <c:formatCode>0.0%</c:formatCode>
                <c:ptCount val="35"/>
                <c:pt idx="0">
                  <c:v>0.02</c:v>
                </c:pt>
                <c:pt idx="1">
                  <c:v>2.1999999999999999E-2</c:v>
                </c:pt>
                <c:pt idx="2">
                  <c:v>0.02</c:v>
                </c:pt>
                <c:pt idx="3">
                  <c:v>1.9E-2</c:v>
                </c:pt>
                <c:pt idx="4">
                  <c:v>1.7000000000000001E-2</c:v>
                </c:pt>
                <c:pt idx="5">
                  <c:v>1.7999999999999999E-2</c:v>
                </c:pt>
                <c:pt idx="6">
                  <c:v>0.03</c:v>
                </c:pt>
                <c:pt idx="7">
                  <c:v>2.8000000000000001E-2</c:v>
                </c:pt>
                <c:pt idx="8">
                  <c:v>2.4E-2</c:v>
                </c:pt>
                <c:pt idx="9">
                  <c:v>2.1000000000000001E-2</c:v>
                </c:pt>
                <c:pt idx="10">
                  <c:v>1.9E-2</c:v>
                </c:pt>
                <c:pt idx="11">
                  <c:v>1.7000000000000001E-2</c:v>
                </c:pt>
                <c:pt idx="12">
                  <c:v>1.7000000000000001E-2</c:v>
                </c:pt>
                <c:pt idx="13">
                  <c:v>2.1000000000000001E-2</c:v>
                </c:pt>
                <c:pt idx="14">
                  <c:v>0.02</c:v>
                </c:pt>
                <c:pt idx="15">
                  <c:v>2.1000000000000001E-2</c:v>
                </c:pt>
                <c:pt idx="16">
                  <c:v>1.7999999999999999E-2</c:v>
                </c:pt>
                <c:pt idx="17">
                  <c:v>1.9E-2</c:v>
                </c:pt>
                <c:pt idx="18">
                  <c:v>2.8000000000000001E-2</c:v>
                </c:pt>
                <c:pt idx="19">
                  <c:v>2.5999999999999999E-2</c:v>
                </c:pt>
                <c:pt idx="20">
                  <c:v>2.1512037167394058E-2</c:v>
                </c:pt>
                <c:pt idx="21">
                  <c:v>0.02</c:v>
                </c:pt>
                <c:pt idx="22">
                  <c:v>1.7999999999999999E-2</c:v>
                </c:pt>
                <c:pt idx="23">
                  <c:v>1.4999999999999999E-2</c:v>
                </c:pt>
                <c:pt idx="24">
                  <c:v>2.1000000000000001E-2</c:v>
                </c:pt>
                <c:pt idx="25">
                  <c:v>2.4E-2</c:v>
                </c:pt>
                <c:pt idx="26">
                  <c:v>2.4E-2</c:v>
                </c:pt>
                <c:pt idx="27">
                  <c:v>2.3E-2</c:v>
                </c:pt>
                <c:pt idx="28">
                  <c:v>2.1999999999999999E-2</c:v>
                </c:pt>
                <c:pt idx="29">
                  <c:v>2.4E-2</c:v>
                </c:pt>
                <c:pt idx="30">
                  <c:v>3.3000000000000002E-2</c:v>
                </c:pt>
                <c:pt idx="31">
                  <c:v>3.4000000000000002E-2</c:v>
                </c:pt>
                <c:pt idx="32">
                  <c:v>3.1E-2</c:v>
                </c:pt>
                <c:pt idx="33">
                  <c:v>2.9000000000000001E-2</c:v>
                </c:pt>
                <c:pt idx="34">
                  <c:v>2.8000000000000001E-2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D4F-45EA-A45B-6C0334B80060}"/>
            </c:ext>
          </c:extLst>
        </c:ser>
        <c:ser>
          <c:idx val="1"/>
          <c:order val="1"/>
          <c:tx>
            <c:strRef>
              <c:f>'Figur 3.'!$K$3</c:f>
              <c:strCache>
                <c:ptCount val="1"/>
                <c:pt idx="0">
                  <c:v>Cand. scient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multiLvlStrRef>
              <c:f>'Figur 3.'!$H$52:$I$86</c:f>
              <c:multiLvlStrCache>
                <c:ptCount val="35"/>
                <c:lvl>
                  <c:pt idx="0">
                    <c:v>Januar</c:v>
                  </c:pt>
                  <c:pt idx="1">
                    <c:v>Februar</c:v>
                  </c:pt>
                  <c:pt idx="2">
                    <c:v>Marts</c:v>
                  </c:pt>
                  <c:pt idx="3">
                    <c:v>April</c:v>
                  </c:pt>
                  <c:pt idx="4">
                    <c:v>Maj</c:v>
                  </c:pt>
                  <c:pt idx="5">
                    <c:v>Juni</c:v>
                  </c:pt>
                  <c:pt idx="6">
                    <c:v>Juli</c:v>
                  </c:pt>
                  <c:pt idx="7">
                    <c:v>August</c:v>
                  </c:pt>
                  <c:pt idx="8">
                    <c:v>September</c:v>
                  </c:pt>
                  <c:pt idx="9">
                    <c:v>Oktober</c:v>
                  </c:pt>
                  <c:pt idx="10">
                    <c:v>November</c:v>
                  </c:pt>
                  <c:pt idx="11">
                    <c:v>December</c:v>
                  </c:pt>
                  <c:pt idx="12">
                    <c:v>Januar</c:v>
                  </c:pt>
                  <c:pt idx="13">
                    <c:v>Februar</c:v>
                  </c:pt>
                  <c:pt idx="14">
                    <c:v>Marts</c:v>
                  </c:pt>
                  <c:pt idx="15">
                    <c:v>April</c:v>
                  </c:pt>
                  <c:pt idx="16">
                    <c:v>Maj</c:v>
                  </c:pt>
                  <c:pt idx="17">
                    <c:v>Juni</c:v>
                  </c:pt>
                  <c:pt idx="18">
                    <c:v>Juli</c:v>
                  </c:pt>
                  <c:pt idx="19">
                    <c:v>August</c:v>
                  </c:pt>
                  <c:pt idx="20">
                    <c:v>September</c:v>
                  </c:pt>
                  <c:pt idx="21">
                    <c:v>Oktober</c:v>
                  </c:pt>
                  <c:pt idx="22">
                    <c:v>November</c:v>
                  </c:pt>
                  <c:pt idx="23">
                    <c:v>December</c:v>
                  </c:pt>
                  <c:pt idx="24">
                    <c:v>Januar</c:v>
                  </c:pt>
                  <c:pt idx="25">
                    <c:v>Februar</c:v>
                  </c:pt>
                  <c:pt idx="26">
                    <c:v>Marts</c:v>
                  </c:pt>
                  <c:pt idx="27">
                    <c:v>April</c:v>
                  </c:pt>
                  <c:pt idx="28">
                    <c:v>Maj</c:v>
                  </c:pt>
                  <c:pt idx="29">
                    <c:v>Juni</c:v>
                  </c:pt>
                  <c:pt idx="30">
                    <c:v>Juli</c:v>
                  </c:pt>
                  <c:pt idx="31">
                    <c:v>August</c:v>
                  </c:pt>
                  <c:pt idx="32">
                    <c:v>September</c:v>
                  </c:pt>
                  <c:pt idx="33">
                    <c:v>Oktober</c:v>
                  </c:pt>
                  <c:pt idx="34">
                    <c:v>November</c:v>
                  </c:pt>
                </c:lvl>
                <c:lvl>
                  <c:pt idx="0">
                    <c:v>2022</c:v>
                  </c:pt>
                  <c:pt idx="12">
                    <c:v>2023</c:v>
                  </c:pt>
                  <c:pt idx="24">
                    <c:v>2024</c:v>
                  </c:pt>
                </c:lvl>
              </c:multiLvlStrCache>
            </c:multiLvlStrRef>
          </c:cat>
          <c:val>
            <c:numRef>
              <c:f>'Figur 3.'!$K$52:$K$86</c:f>
              <c:numCache>
                <c:formatCode>0.0%</c:formatCode>
                <c:ptCount val="35"/>
                <c:pt idx="0">
                  <c:v>6.0999999999999999E-2</c:v>
                </c:pt>
                <c:pt idx="1">
                  <c:v>6.2E-2</c:v>
                </c:pt>
                <c:pt idx="2">
                  <c:v>5.6000000000000001E-2</c:v>
                </c:pt>
                <c:pt idx="3">
                  <c:v>5.3999999999999999E-2</c:v>
                </c:pt>
                <c:pt idx="4">
                  <c:v>4.7E-2</c:v>
                </c:pt>
                <c:pt idx="5">
                  <c:v>0.05</c:v>
                </c:pt>
                <c:pt idx="6">
                  <c:v>7.3999999999999996E-2</c:v>
                </c:pt>
                <c:pt idx="7">
                  <c:v>6.8000000000000005E-2</c:v>
                </c:pt>
                <c:pt idx="8">
                  <c:v>5.8999999999999997E-2</c:v>
                </c:pt>
                <c:pt idx="9">
                  <c:v>5.6000000000000001E-2</c:v>
                </c:pt>
                <c:pt idx="10">
                  <c:v>5.1999999999999998E-2</c:v>
                </c:pt>
                <c:pt idx="11">
                  <c:v>4.9000000000000002E-2</c:v>
                </c:pt>
                <c:pt idx="12">
                  <c:v>0.05</c:v>
                </c:pt>
                <c:pt idx="13">
                  <c:v>5.1999999999999998E-2</c:v>
                </c:pt>
                <c:pt idx="14">
                  <c:v>4.8000000000000001E-2</c:v>
                </c:pt>
                <c:pt idx="15">
                  <c:v>4.7E-2</c:v>
                </c:pt>
                <c:pt idx="16">
                  <c:v>4.3999999999999997E-2</c:v>
                </c:pt>
                <c:pt idx="17">
                  <c:v>4.4999999999999998E-2</c:v>
                </c:pt>
                <c:pt idx="18">
                  <c:v>6.2E-2</c:v>
                </c:pt>
                <c:pt idx="19">
                  <c:v>6.0999999999999999E-2</c:v>
                </c:pt>
                <c:pt idx="20">
                  <c:v>5.5E-2</c:v>
                </c:pt>
                <c:pt idx="21">
                  <c:v>0.05</c:v>
                </c:pt>
                <c:pt idx="22">
                  <c:v>4.4999999999999998E-2</c:v>
                </c:pt>
                <c:pt idx="23">
                  <c:v>4.2000000000000003E-2</c:v>
                </c:pt>
                <c:pt idx="24">
                  <c:v>5.0999999999999997E-2</c:v>
                </c:pt>
                <c:pt idx="25">
                  <c:v>4.8000000000000001E-2</c:v>
                </c:pt>
                <c:pt idx="26">
                  <c:v>4.7E-2</c:v>
                </c:pt>
                <c:pt idx="27">
                  <c:v>4.4999999999999998E-2</c:v>
                </c:pt>
                <c:pt idx="28">
                  <c:v>4.2000000000000003E-2</c:v>
                </c:pt>
                <c:pt idx="29">
                  <c:v>4.4999999999999998E-2</c:v>
                </c:pt>
                <c:pt idx="30">
                  <c:v>5.8999999999999997E-2</c:v>
                </c:pt>
                <c:pt idx="31">
                  <c:v>6.0999999999999999E-2</c:v>
                </c:pt>
                <c:pt idx="32">
                  <c:v>5.5E-2</c:v>
                </c:pt>
                <c:pt idx="33">
                  <c:v>5.0999999999999997E-2</c:v>
                </c:pt>
                <c:pt idx="34">
                  <c:v>0.05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D4F-45EA-A45B-6C0334B80060}"/>
            </c:ext>
          </c:extLst>
        </c:ser>
        <c:ser>
          <c:idx val="2"/>
          <c:order val="2"/>
          <c:tx>
            <c:strRef>
              <c:f>'Figur 3.'!$L$3</c:f>
              <c:strCache>
                <c:ptCount val="1"/>
                <c:pt idx="0">
                  <c:v>Diplom, teknikum, akademi</c:v>
                </c:pt>
              </c:strCache>
            </c:strRef>
          </c:tx>
          <c:spPr>
            <a:ln w="28575" cap="rnd">
              <a:solidFill>
                <a:schemeClr val="bg2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multiLvlStrRef>
              <c:f>'Figur 3.'!$H$52:$I$86</c:f>
              <c:multiLvlStrCache>
                <c:ptCount val="35"/>
                <c:lvl>
                  <c:pt idx="0">
                    <c:v>Januar</c:v>
                  </c:pt>
                  <c:pt idx="1">
                    <c:v>Februar</c:v>
                  </c:pt>
                  <c:pt idx="2">
                    <c:v>Marts</c:v>
                  </c:pt>
                  <c:pt idx="3">
                    <c:v>April</c:v>
                  </c:pt>
                  <c:pt idx="4">
                    <c:v>Maj</c:v>
                  </c:pt>
                  <c:pt idx="5">
                    <c:v>Juni</c:v>
                  </c:pt>
                  <c:pt idx="6">
                    <c:v>Juli</c:v>
                  </c:pt>
                  <c:pt idx="7">
                    <c:v>August</c:v>
                  </c:pt>
                  <c:pt idx="8">
                    <c:v>September</c:v>
                  </c:pt>
                  <c:pt idx="9">
                    <c:v>Oktober</c:v>
                  </c:pt>
                  <c:pt idx="10">
                    <c:v>November</c:v>
                  </c:pt>
                  <c:pt idx="11">
                    <c:v>December</c:v>
                  </c:pt>
                  <c:pt idx="12">
                    <c:v>Januar</c:v>
                  </c:pt>
                  <c:pt idx="13">
                    <c:v>Februar</c:v>
                  </c:pt>
                  <c:pt idx="14">
                    <c:v>Marts</c:v>
                  </c:pt>
                  <c:pt idx="15">
                    <c:v>April</c:v>
                  </c:pt>
                  <c:pt idx="16">
                    <c:v>Maj</c:v>
                  </c:pt>
                  <c:pt idx="17">
                    <c:v>Juni</c:v>
                  </c:pt>
                  <c:pt idx="18">
                    <c:v>Juli</c:v>
                  </c:pt>
                  <c:pt idx="19">
                    <c:v>August</c:v>
                  </c:pt>
                  <c:pt idx="20">
                    <c:v>September</c:v>
                  </c:pt>
                  <c:pt idx="21">
                    <c:v>Oktober</c:v>
                  </c:pt>
                  <c:pt idx="22">
                    <c:v>November</c:v>
                  </c:pt>
                  <c:pt idx="23">
                    <c:v>December</c:v>
                  </c:pt>
                  <c:pt idx="24">
                    <c:v>Januar</c:v>
                  </c:pt>
                  <c:pt idx="25">
                    <c:v>Februar</c:v>
                  </c:pt>
                  <c:pt idx="26">
                    <c:v>Marts</c:v>
                  </c:pt>
                  <c:pt idx="27">
                    <c:v>April</c:v>
                  </c:pt>
                  <c:pt idx="28">
                    <c:v>Maj</c:v>
                  </c:pt>
                  <c:pt idx="29">
                    <c:v>Juni</c:v>
                  </c:pt>
                  <c:pt idx="30">
                    <c:v>Juli</c:v>
                  </c:pt>
                  <c:pt idx="31">
                    <c:v>August</c:v>
                  </c:pt>
                  <c:pt idx="32">
                    <c:v>September</c:v>
                  </c:pt>
                  <c:pt idx="33">
                    <c:v>Oktober</c:v>
                  </c:pt>
                  <c:pt idx="34">
                    <c:v>November</c:v>
                  </c:pt>
                </c:lvl>
                <c:lvl>
                  <c:pt idx="0">
                    <c:v>2022</c:v>
                  </c:pt>
                  <c:pt idx="12">
                    <c:v>2023</c:v>
                  </c:pt>
                  <c:pt idx="24">
                    <c:v>2024</c:v>
                  </c:pt>
                </c:lvl>
              </c:multiLvlStrCache>
            </c:multiLvlStrRef>
          </c:cat>
          <c:val>
            <c:numRef>
              <c:f>'Figur 3.'!$L$52:$L$86</c:f>
              <c:numCache>
                <c:formatCode>0.0%</c:formatCode>
                <c:ptCount val="35"/>
                <c:pt idx="0">
                  <c:v>1.7999999999999999E-2</c:v>
                </c:pt>
                <c:pt idx="1">
                  <c:v>2.1999999999999999E-2</c:v>
                </c:pt>
                <c:pt idx="2">
                  <c:v>2.1000000000000001E-2</c:v>
                </c:pt>
                <c:pt idx="3">
                  <c:v>0.02</c:v>
                </c:pt>
                <c:pt idx="4">
                  <c:v>1.7000000000000001E-2</c:v>
                </c:pt>
                <c:pt idx="5">
                  <c:v>1.6E-2</c:v>
                </c:pt>
                <c:pt idx="6">
                  <c:v>1.7999999999999999E-2</c:v>
                </c:pt>
                <c:pt idx="7">
                  <c:v>1.7999999999999999E-2</c:v>
                </c:pt>
                <c:pt idx="8">
                  <c:v>1.6E-2</c:v>
                </c:pt>
                <c:pt idx="9">
                  <c:v>1.4999999999999999E-2</c:v>
                </c:pt>
                <c:pt idx="10">
                  <c:v>1.4999999999999999E-2</c:v>
                </c:pt>
                <c:pt idx="11">
                  <c:v>1.4E-2</c:v>
                </c:pt>
                <c:pt idx="12">
                  <c:v>1.4999999999999999E-2</c:v>
                </c:pt>
                <c:pt idx="13">
                  <c:v>2.1000000000000001E-2</c:v>
                </c:pt>
                <c:pt idx="14">
                  <c:v>0.02</c:v>
                </c:pt>
                <c:pt idx="15">
                  <c:v>1.9E-2</c:v>
                </c:pt>
                <c:pt idx="16">
                  <c:v>1.7000000000000001E-2</c:v>
                </c:pt>
                <c:pt idx="17">
                  <c:v>1.7000000000000001E-2</c:v>
                </c:pt>
                <c:pt idx="18">
                  <c:v>1.7999999999999999E-2</c:v>
                </c:pt>
                <c:pt idx="19">
                  <c:v>1.7999999999999999E-2</c:v>
                </c:pt>
                <c:pt idx="20">
                  <c:v>1.6E-2</c:v>
                </c:pt>
                <c:pt idx="21">
                  <c:v>1.6E-2</c:v>
                </c:pt>
                <c:pt idx="22">
                  <c:v>1.6E-2</c:v>
                </c:pt>
                <c:pt idx="23">
                  <c:v>1.4999999999999999E-2</c:v>
                </c:pt>
                <c:pt idx="24">
                  <c:v>0.02</c:v>
                </c:pt>
                <c:pt idx="25">
                  <c:v>2.5000000000000001E-2</c:v>
                </c:pt>
                <c:pt idx="26">
                  <c:v>2.3E-2</c:v>
                </c:pt>
                <c:pt idx="27">
                  <c:v>2.1999999999999999E-2</c:v>
                </c:pt>
                <c:pt idx="28">
                  <c:v>2.1999999999999999E-2</c:v>
                </c:pt>
                <c:pt idx="29">
                  <c:v>2.4E-2</c:v>
                </c:pt>
                <c:pt idx="30">
                  <c:v>2.5000000000000001E-2</c:v>
                </c:pt>
                <c:pt idx="31">
                  <c:v>2.5000000000000001E-2</c:v>
                </c:pt>
                <c:pt idx="32">
                  <c:v>2.3E-2</c:v>
                </c:pt>
                <c:pt idx="33">
                  <c:v>2.1999999999999999E-2</c:v>
                </c:pt>
                <c:pt idx="34">
                  <c:v>2.1999999999999999E-2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D4F-45EA-A45B-6C0334B80060}"/>
            </c:ext>
          </c:extLst>
        </c:ser>
        <c:ser>
          <c:idx val="3"/>
          <c:order val="3"/>
          <c:tx>
            <c:strRef>
              <c:f>'Figur 3.'!$M$3</c:f>
              <c:strCache>
                <c:ptCount val="1"/>
                <c:pt idx="0">
                  <c:v>Ingeniører 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multiLvlStrRef>
              <c:f>'Figur 3.'!$H$52:$I$86</c:f>
              <c:multiLvlStrCache>
                <c:ptCount val="35"/>
                <c:lvl>
                  <c:pt idx="0">
                    <c:v>Januar</c:v>
                  </c:pt>
                  <c:pt idx="1">
                    <c:v>Februar</c:v>
                  </c:pt>
                  <c:pt idx="2">
                    <c:v>Marts</c:v>
                  </c:pt>
                  <c:pt idx="3">
                    <c:v>April</c:v>
                  </c:pt>
                  <c:pt idx="4">
                    <c:v>Maj</c:v>
                  </c:pt>
                  <c:pt idx="5">
                    <c:v>Juni</c:v>
                  </c:pt>
                  <c:pt idx="6">
                    <c:v>Juli</c:v>
                  </c:pt>
                  <c:pt idx="7">
                    <c:v>August</c:v>
                  </c:pt>
                  <c:pt idx="8">
                    <c:v>September</c:v>
                  </c:pt>
                  <c:pt idx="9">
                    <c:v>Oktober</c:v>
                  </c:pt>
                  <c:pt idx="10">
                    <c:v>November</c:v>
                  </c:pt>
                  <c:pt idx="11">
                    <c:v>December</c:v>
                  </c:pt>
                  <c:pt idx="12">
                    <c:v>Januar</c:v>
                  </c:pt>
                  <c:pt idx="13">
                    <c:v>Februar</c:v>
                  </c:pt>
                  <c:pt idx="14">
                    <c:v>Marts</c:v>
                  </c:pt>
                  <c:pt idx="15">
                    <c:v>April</c:v>
                  </c:pt>
                  <c:pt idx="16">
                    <c:v>Maj</c:v>
                  </c:pt>
                  <c:pt idx="17">
                    <c:v>Juni</c:v>
                  </c:pt>
                  <c:pt idx="18">
                    <c:v>Juli</c:v>
                  </c:pt>
                  <c:pt idx="19">
                    <c:v>August</c:v>
                  </c:pt>
                  <c:pt idx="20">
                    <c:v>September</c:v>
                  </c:pt>
                  <c:pt idx="21">
                    <c:v>Oktober</c:v>
                  </c:pt>
                  <c:pt idx="22">
                    <c:v>November</c:v>
                  </c:pt>
                  <c:pt idx="23">
                    <c:v>December</c:v>
                  </c:pt>
                  <c:pt idx="24">
                    <c:v>Januar</c:v>
                  </c:pt>
                  <c:pt idx="25">
                    <c:v>Februar</c:v>
                  </c:pt>
                  <c:pt idx="26">
                    <c:v>Marts</c:v>
                  </c:pt>
                  <c:pt idx="27">
                    <c:v>April</c:v>
                  </c:pt>
                  <c:pt idx="28">
                    <c:v>Maj</c:v>
                  </c:pt>
                  <c:pt idx="29">
                    <c:v>Juni</c:v>
                  </c:pt>
                  <c:pt idx="30">
                    <c:v>Juli</c:v>
                  </c:pt>
                  <c:pt idx="31">
                    <c:v>August</c:v>
                  </c:pt>
                  <c:pt idx="32">
                    <c:v>September</c:v>
                  </c:pt>
                  <c:pt idx="33">
                    <c:v>Oktober</c:v>
                  </c:pt>
                  <c:pt idx="34">
                    <c:v>November</c:v>
                  </c:pt>
                </c:lvl>
                <c:lvl>
                  <c:pt idx="0">
                    <c:v>2022</c:v>
                  </c:pt>
                  <c:pt idx="12">
                    <c:v>2023</c:v>
                  </c:pt>
                  <c:pt idx="24">
                    <c:v>2024</c:v>
                  </c:pt>
                </c:lvl>
              </c:multiLvlStrCache>
            </c:multiLvlStrRef>
          </c:cat>
          <c:val>
            <c:numRef>
              <c:f>'Figur 3.'!$M$52:$M$86</c:f>
              <c:numCache>
                <c:formatCode>0.0%</c:formatCode>
                <c:ptCount val="35"/>
                <c:pt idx="0">
                  <c:v>1.9E-2</c:v>
                </c:pt>
                <c:pt idx="1">
                  <c:v>2.1999999999999999E-2</c:v>
                </c:pt>
                <c:pt idx="2">
                  <c:v>2.1000000000000001E-2</c:v>
                </c:pt>
                <c:pt idx="3">
                  <c:v>1.9E-2</c:v>
                </c:pt>
                <c:pt idx="4">
                  <c:v>1.7000000000000001E-2</c:v>
                </c:pt>
                <c:pt idx="5">
                  <c:v>1.7000000000000001E-2</c:v>
                </c:pt>
                <c:pt idx="6">
                  <c:v>2.4E-2</c:v>
                </c:pt>
                <c:pt idx="7">
                  <c:v>2.3E-2</c:v>
                </c:pt>
                <c:pt idx="8">
                  <c:v>0.02</c:v>
                </c:pt>
                <c:pt idx="9">
                  <c:v>1.7999999999999999E-2</c:v>
                </c:pt>
                <c:pt idx="10">
                  <c:v>1.7000000000000001E-2</c:v>
                </c:pt>
                <c:pt idx="11">
                  <c:v>1.4999999999999999E-2</c:v>
                </c:pt>
                <c:pt idx="12">
                  <c:v>1.6E-2</c:v>
                </c:pt>
                <c:pt idx="13">
                  <c:v>2.1000000000000001E-2</c:v>
                </c:pt>
                <c:pt idx="14">
                  <c:v>0.02</c:v>
                </c:pt>
                <c:pt idx="15">
                  <c:v>0.02</c:v>
                </c:pt>
                <c:pt idx="16">
                  <c:v>1.7999999999999999E-2</c:v>
                </c:pt>
                <c:pt idx="17">
                  <c:v>1.7999999999999999E-2</c:v>
                </c:pt>
                <c:pt idx="18">
                  <c:v>2.3E-2</c:v>
                </c:pt>
                <c:pt idx="19">
                  <c:v>2.1999999999999999E-2</c:v>
                </c:pt>
                <c:pt idx="20">
                  <c:v>1.9E-2</c:v>
                </c:pt>
                <c:pt idx="21">
                  <c:v>1.7999999999999999E-2</c:v>
                </c:pt>
                <c:pt idx="22">
                  <c:v>1.7000000000000001E-2</c:v>
                </c:pt>
                <c:pt idx="23">
                  <c:v>1.4999999999999999E-2</c:v>
                </c:pt>
                <c:pt idx="24">
                  <c:v>2.1000000000000001E-2</c:v>
                </c:pt>
                <c:pt idx="25">
                  <c:v>2.4E-2</c:v>
                </c:pt>
                <c:pt idx="26">
                  <c:v>2.4E-2</c:v>
                </c:pt>
                <c:pt idx="27">
                  <c:v>2.3E-2</c:v>
                </c:pt>
                <c:pt idx="28">
                  <c:v>2.1999999999999999E-2</c:v>
                </c:pt>
                <c:pt idx="29">
                  <c:v>2.4E-2</c:v>
                </c:pt>
                <c:pt idx="30">
                  <c:v>2.9000000000000001E-2</c:v>
                </c:pt>
                <c:pt idx="31">
                  <c:v>0.03</c:v>
                </c:pt>
                <c:pt idx="32">
                  <c:v>2.7E-2</c:v>
                </c:pt>
                <c:pt idx="33">
                  <c:v>2.5999999999999999E-2</c:v>
                </c:pt>
                <c:pt idx="34">
                  <c:v>2.5000000000000001E-2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D4F-45EA-A45B-6C0334B800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35195392"/>
        <c:axId val="1135196704"/>
      </c:lineChart>
      <c:catAx>
        <c:axId val="1135195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135196704"/>
        <c:crosses val="autoZero"/>
        <c:auto val="1"/>
        <c:lblAlgn val="ctr"/>
        <c:lblOffset val="100"/>
        <c:noMultiLvlLbl val="0"/>
      </c:catAx>
      <c:valAx>
        <c:axId val="1135196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1351953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2831246896889934"/>
          <c:y val="0.92224946693382914"/>
          <c:w val="0.54337495877582509"/>
          <c:h val="7.434940753464461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1667008386487854E-2"/>
          <c:y val="4.7851175020237481E-2"/>
          <c:w val="0.9550781103167264"/>
          <c:h val="0.71314452359097713"/>
        </c:manualLayout>
      </c:layout>
      <c:lineChart>
        <c:grouping val="standard"/>
        <c:varyColors val="0"/>
        <c:ser>
          <c:idx val="0"/>
          <c:order val="0"/>
          <c:tx>
            <c:strRef>
              <c:f>'Figur 4.'!$A$17</c:f>
              <c:strCache>
                <c:ptCount val="1"/>
                <c:pt idx="0">
                  <c:v>Under 1 år - Ingeniører</c:v>
                </c:pt>
              </c:strCache>
            </c:strRef>
          </c:tx>
          <c:spPr>
            <a:ln w="28575" cap="rnd">
              <a:solidFill>
                <a:schemeClr val="tx2">
                  <a:lumMod val="50000"/>
                  <a:lumOff val="50000"/>
                </a:schemeClr>
              </a:solidFill>
              <a:prstDash val="sysDash"/>
              <a:round/>
            </a:ln>
            <a:effectLst/>
          </c:spPr>
          <c:marker>
            <c:symbol val="none"/>
          </c:marker>
          <c:cat>
            <c:multiLvlStrRef>
              <c:f>'Figur 4.'!$J$15:$CF$16</c:f>
              <c:multiLvlStrCache>
                <c:ptCount val="75"/>
                <c:lvl>
                  <c:pt idx="0">
                    <c:v>Sep</c:v>
                  </c:pt>
                  <c:pt idx="1">
                    <c:v>Okt</c:v>
                  </c:pt>
                  <c:pt idx="2">
                    <c:v>Nov</c:v>
                  </c:pt>
                  <c:pt idx="3">
                    <c:v>Dec</c:v>
                  </c:pt>
                  <c:pt idx="4">
                    <c:v>Jan</c:v>
                  </c:pt>
                  <c:pt idx="5">
                    <c:v>Feb</c:v>
                  </c:pt>
                  <c:pt idx="6">
                    <c:v>Mar</c:v>
                  </c:pt>
                  <c:pt idx="7">
                    <c:v>Apr</c:v>
                  </c:pt>
                  <c:pt idx="8">
                    <c:v>Maj</c:v>
                  </c:pt>
                  <c:pt idx="9">
                    <c:v>Jun</c:v>
                  </c:pt>
                  <c:pt idx="10">
                    <c:v>Jul</c:v>
                  </c:pt>
                  <c:pt idx="11">
                    <c:v>Aug</c:v>
                  </c:pt>
                  <c:pt idx="12">
                    <c:v>Sep</c:v>
                  </c:pt>
                  <c:pt idx="13">
                    <c:v>Okt</c:v>
                  </c:pt>
                  <c:pt idx="14">
                    <c:v>Nov</c:v>
                  </c:pt>
                  <c:pt idx="15">
                    <c:v>Dec</c:v>
                  </c:pt>
                  <c:pt idx="16">
                    <c:v>Jan</c:v>
                  </c:pt>
                  <c:pt idx="17">
                    <c:v>Feb</c:v>
                  </c:pt>
                  <c:pt idx="18">
                    <c:v>Mar</c:v>
                  </c:pt>
                  <c:pt idx="19">
                    <c:v>Apr</c:v>
                  </c:pt>
                  <c:pt idx="20">
                    <c:v>Maj</c:v>
                  </c:pt>
                  <c:pt idx="21">
                    <c:v>Jun</c:v>
                  </c:pt>
                  <c:pt idx="22">
                    <c:v>Jul</c:v>
                  </c:pt>
                  <c:pt idx="23">
                    <c:v>Aug</c:v>
                  </c:pt>
                  <c:pt idx="24">
                    <c:v>Sep</c:v>
                  </c:pt>
                  <c:pt idx="25">
                    <c:v>Okt</c:v>
                  </c:pt>
                  <c:pt idx="26">
                    <c:v>Nov</c:v>
                  </c:pt>
                  <c:pt idx="27">
                    <c:v>Dec</c:v>
                  </c:pt>
                  <c:pt idx="28">
                    <c:v>Jan</c:v>
                  </c:pt>
                  <c:pt idx="29">
                    <c:v>Feb</c:v>
                  </c:pt>
                  <c:pt idx="30">
                    <c:v>Mar</c:v>
                  </c:pt>
                  <c:pt idx="31">
                    <c:v>Apr</c:v>
                  </c:pt>
                  <c:pt idx="32">
                    <c:v>Maj</c:v>
                  </c:pt>
                  <c:pt idx="33">
                    <c:v>Jun</c:v>
                  </c:pt>
                  <c:pt idx="34">
                    <c:v>Jul</c:v>
                  </c:pt>
                  <c:pt idx="35">
                    <c:v>Aug</c:v>
                  </c:pt>
                  <c:pt idx="36">
                    <c:v>Sep</c:v>
                  </c:pt>
                  <c:pt idx="37">
                    <c:v>Okt</c:v>
                  </c:pt>
                  <c:pt idx="38">
                    <c:v>Nov</c:v>
                  </c:pt>
                  <c:pt idx="39">
                    <c:v>Dec</c:v>
                  </c:pt>
                  <c:pt idx="40">
                    <c:v>Jan</c:v>
                  </c:pt>
                  <c:pt idx="41">
                    <c:v>Feb</c:v>
                  </c:pt>
                  <c:pt idx="42">
                    <c:v>Mar</c:v>
                  </c:pt>
                  <c:pt idx="43">
                    <c:v>Apr</c:v>
                  </c:pt>
                  <c:pt idx="44">
                    <c:v>Maj</c:v>
                  </c:pt>
                  <c:pt idx="45">
                    <c:v>Jun</c:v>
                  </c:pt>
                  <c:pt idx="46">
                    <c:v>Jul</c:v>
                  </c:pt>
                  <c:pt idx="47">
                    <c:v>Aug</c:v>
                  </c:pt>
                  <c:pt idx="48">
                    <c:v>Sep</c:v>
                  </c:pt>
                  <c:pt idx="49">
                    <c:v>Okt</c:v>
                  </c:pt>
                  <c:pt idx="50">
                    <c:v>Nov</c:v>
                  </c:pt>
                  <c:pt idx="51">
                    <c:v>Dec</c:v>
                  </c:pt>
                  <c:pt idx="52">
                    <c:v>Jan</c:v>
                  </c:pt>
                  <c:pt idx="53">
                    <c:v>Feb</c:v>
                  </c:pt>
                  <c:pt idx="54">
                    <c:v>Mar</c:v>
                  </c:pt>
                  <c:pt idx="55">
                    <c:v>Apr</c:v>
                  </c:pt>
                  <c:pt idx="56">
                    <c:v>Maj</c:v>
                  </c:pt>
                  <c:pt idx="57">
                    <c:v>Jun</c:v>
                  </c:pt>
                  <c:pt idx="58">
                    <c:v>Jul</c:v>
                  </c:pt>
                  <c:pt idx="59">
                    <c:v>Aug</c:v>
                  </c:pt>
                  <c:pt idx="60">
                    <c:v>Sep</c:v>
                  </c:pt>
                  <c:pt idx="61">
                    <c:v>Okt</c:v>
                  </c:pt>
                  <c:pt idx="62">
                    <c:v>Nov</c:v>
                  </c:pt>
                  <c:pt idx="63">
                    <c:v>Dec</c:v>
                  </c:pt>
                  <c:pt idx="64">
                    <c:v>Jan</c:v>
                  </c:pt>
                  <c:pt idx="65">
                    <c:v>Feb</c:v>
                  </c:pt>
                  <c:pt idx="66">
                    <c:v>Mar</c:v>
                  </c:pt>
                  <c:pt idx="67">
                    <c:v>Apr</c:v>
                  </c:pt>
                  <c:pt idx="68">
                    <c:v>Maj</c:v>
                  </c:pt>
                  <c:pt idx="69">
                    <c:v>Jun</c:v>
                  </c:pt>
                  <c:pt idx="70">
                    <c:v>Jul</c:v>
                  </c:pt>
                  <c:pt idx="71">
                    <c:v>Aug</c:v>
                  </c:pt>
                  <c:pt idx="72">
                    <c:v>Sep</c:v>
                  </c:pt>
                  <c:pt idx="73">
                    <c:v>Okt</c:v>
                  </c:pt>
                  <c:pt idx="74">
                    <c:v>Nov</c:v>
                  </c:pt>
                </c:lvl>
                <c:lvl>
                  <c:pt idx="4">
                    <c:v>2019</c:v>
                  </c:pt>
                  <c:pt idx="16">
                    <c:v>2020</c:v>
                  </c:pt>
                  <c:pt idx="28">
                    <c:v>2021</c:v>
                  </c:pt>
                  <c:pt idx="40">
                    <c:v>2022</c:v>
                  </c:pt>
                  <c:pt idx="52">
                    <c:v>2023</c:v>
                  </c:pt>
                  <c:pt idx="64">
                    <c:v>2024</c:v>
                  </c:pt>
                </c:lvl>
              </c:multiLvlStrCache>
            </c:multiLvlStrRef>
          </c:cat>
          <c:val>
            <c:numRef>
              <c:f>'Figur 4.'!$J$17:$CF$17</c:f>
              <c:numCache>
                <c:formatCode>0.0%</c:formatCode>
                <c:ptCount val="75"/>
                <c:pt idx="0">
                  <c:v>0.30319829399999998</c:v>
                </c:pt>
                <c:pt idx="1">
                  <c:v>0.28302693499999998</c:v>
                </c:pt>
                <c:pt idx="2">
                  <c:v>0.25032313699999997</c:v>
                </c:pt>
                <c:pt idx="3">
                  <c:v>0.20383275300000001</c:v>
                </c:pt>
                <c:pt idx="4">
                  <c:v>0.238488271</c:v>
                </c:pt>
                <c:pt idx="5">
                  <c:v>0.32020330400000002</c:v>
                </c:pt>
                <c:pt idx="6">
                  <c:v>0.31466778099999998</c:v>
                </c:pt>
                <c:pt idx="7">
                  <c:v>0.27441285500000001</c:v>
                </c:pt>
                <c:pt idx="8">
                  <c:v>0.24473792799999999</c:v>
                </c:pt>
                <c:pt idx="9">
                  <c:v>0.22997210000000001</c:v>
                </c:pt>
                <c:pt idx="10">
                  <c:v>0.36367218299999998</c:v>
                </c:pt>
                <c:pt idx="11">
                  <c:v>0.38610343499999999</c:v>
                </c:pt>
                <c:pt idx="12">
                  <c:v>0.318811075</c:v>
                </c:pt>
                <c:pt idx="13">
                  <c:v>0.29223928900000001</c:v>
                </c:pt>
                <c:pt idx="14">
                  <c:v>0.26113360299999999</c:v>
                </c:pt>
                <c:pt idx="15">
                  <c:v>0.21059013700000001</c:v>
                </c:pt>
                <c:pt idx="16">
                  <c:v>0.248238707</c:v>
                </c:pt>
                <c:pt idx="17">
                  <c:v>0.31861958299999998</c:v>
                </c:pt>
                <c:pt idx="18">
                  <c:v>0.32651424000000001</c:v>
                </c:pt>
                <c:pt idx="19">
                  <c:v>0.33653461400000001</c:v>
                </c:pt>
                <c:pt idx="20">
                  <c:v>0.33359904299999998</c:v>
                </c:pt>
                <c:pt idx="21">
                  <c:v>0.28430987000000002</c:v>
                </c:pt>
                <c:pt idx="22">
                  <c:v>0.45918367300000001</c:v>
                </c:pt>
                <c:pt idx="23">
                  <c:v>0.46265870100000001</c:v>
                </c:pt>
                <c:pt idx="24">
                  <c:v>0.38870308399999998</c:v>
                </c:pt>
                <c:pt idx="25">
                  <c:v>0.350746269</c:v>
                </c:pt>
                <c:pt idx="26">
                  <c:v>0.314573239</c:v>
                </c:pt>
                <c:pt idx="27">
                  <c:v>0.24841477100000001</c:v>
                </c:pt>
                <c:pt idx="28">
                  <c:v>0.20854271399999999</c:v>
                </c:pt>
                <c:pt idx="29">
                  <c:v>0.32617118699999997</c:v>
                </c:pt>
                <c:pt idx="30">
                  <c:v>0.29284286766666667</c:v>
                </c:pt>
                <c:pt idx="31">
                  <c:v>0.25951454833333332</c:v>
                </c:pt>
                <c:pt idx="32">
                  <c:v>0.22618622899999999</c:v>
                </c:pt>
                <c:pt idx="33">
                  <c:v>0.17499999999999999</c:v>
                </c:pt>
                <c:pt idx="34">
                  <c:v>0.32900000000000001</c:v>
                </c:pt>
                <c:pt idx="35">
                  <c:v>0.32100000000000001</c:v>
                </c:pt>
                <c:pt idx="36">
                  <c:v>0.248</c:v>
                </c:pt>
                <c:pt idx="37">
                  <c:v>0.22600000000000001</c:v>
                </c:pt>
                <c:pt idx="38">
                  <c:v>0.18600000000000003</c:v>
                </c:pt>
                <c:pt idx="39">
                  <c:v>0.14300000000000002</c:v>
                </c:pt>
                <c:pt idx="40">
                  <c:v>0.126</c:v>
                </c:pt>
                <c:pt idx="41">
                  <c:v>0.20800000000000002</c:v>
                </c:pt>
                <c:pt idx="42">
                  <c:v>0.19699999999999998</c:v>
                </c:pt>
                <c:pt idx="43">
                  <c:v>0.16800000000000001</c:v>
                </c:pt>
                <c:pt idx="44">
                  <c:v>0.129</c:v>
                </c:pt>
                <c:pt idx="45">
                  <c:v>0.129</c:v>
                </c:pt>
                <c:pt idx="46">
                  <c:v>0.29499999999999998</c:v>
                </c:pt>
                <c:pt idx="47">
                  <c:v>0.254</c:v>
                </c:pt>
                <c:pt idx="48">
                  <c:v>0.21600000000000003</c:v>
                </c:pt>
                <c:pt idx="49">
                  <c:v>0.16800000000000001</c:v>
                </c:pt>
                <c:pt idx="50">
                  <c:v>0.151</c:v>
                </c:pt>
                <c:pt idx="51">
                  <c:v>0.128</c:v>
                </c:pt>
                <c:pt idx="52">
                  <c:v>0.10800000000000001</c:v>
                </c:pt>
                <c:pt idx="53">
                  <c:v>0.219</c:v>
                </c:pt>
                <c:pt idx="54">
                  <c:v>0.20800000000000002</c:v>
                </c:pt>
                <c:pt idx="55">
                  <c:v>0.18899999999999997</c:v>
                </c:pt>
                <c:pt idx="56" formatCode="0.00%">
                  <c:v>0.155</c:v>
                </c:pt>
                <c:pt idx="57">
                  <c:v>0.14400000000000002</c:v>
                </c:pt>
                <c:pt idx="58" formatCode="0.00%">
                  <c:v>0.14399999999999999</c:v>
                </c:pt>
                <c:pt idx="59">
                  <c:v>0.27500000000000002</c:v>
                </c:pt>
                <c:pt idx="60">
                  <c:v>0.1961267006802721</c:v>
                </c:pt>
                <c:pt idx="61">
                  <c:v>0.156</c:v>
                </c:pt>
                <c:pt idx="62">
                  <c:v>0.13100000000000001</c:v>
                </c:pt>
                <c:pt idx="63">
                  <c:v>0.104</c:v>
                </c:pt>
                <c:pt idx="64">
                  <c:v>0.17799999999999999</c:v>
                </c:pt>
                <c:pt idx="65">
                  <c:v>0.23799886974149204</c:v>
                </c:pt>
                <c:pt idx="66">
                  <c:v>0.22900000000000001</c:v>
                </c:pt>
                <c:pt idx="67">
                  <c:v>0.19700000000000001</c:v>
                </c:pt>
                <c:pt idx="68" formatCode="0.00%">
                  <c:v>0.191</c:v>
                </c:pt>
                <c:pt idx="69">
                  <c:v>0.26300000000000001</c:v>
                </c:pt>
                <c:pt idx="70" formatCode="0.00%">
                  <c:v>0.32400000000000001</c:v>
                </c:pt>
                <c:pt idx="71">
                  <c:v>0.33600000000000002</c:v>
                </c:pt>
                <c:pt idx="72">
                  <c:v>0.27800000000000002</c:v>
                </c:pt>
                <c:pt idx="73">
                  <c:v>0.22700000000000001</c:v>
                </c:pt>
                <c:pt idx="74">
                  <c:v>0.218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EF6-4D1C-8B29-711823F18DF9}"/>
            </c:ext>
          </c:extLst>
        </c:ser>
        <c:ser>
          <c:idx val="1"/>
          <c:order val="1"/>
          <c:tx>
            <c:strRef>
              <c:f>'Figur 4.'!$A$18</c:f>
              <c:strCache>
                <c:ptCount val="1"/>
                <c:pt idx="0">
                  <c:v>1-2 år - Ingeniører</c:v>
                </c:pt>
              </c:strCache>
            </c:strRef>
          </c:tx>
          <c:spPr>
            <a:ln w="28575" cap="rnd">
              <a:solidFill>
                <a:schemeClr val="tx2">
                  <a:lumMod val="50000"/>
                  <a:lumOff val="50000"/>
                </a:schemeClr>
              </a:solidFill>
              <a:prstDash val="lgDash"/>
              <a:round/>
            </a:ln>
            <a:effectLst/>
          </c:spPr>
          <c:marker>
            <c:symbol val="none"/>
          </c:marker>
          <c:cat>
            <c:multiLvlStrRef>
              <c:f>'Figur 4.'!$J$15:$CF$16</c:f>
              <c:multiLvlStrCache>
                <c:ptCount val="75"/>
                <c:lvl>
                  <c:pt idx="0">
                    <c:v>Sep</c:v>
                  </c:pt>
                  <c:pt idx="1">
                    <c:v>Okt</c:v>
                  </c:pt>
                  <c:pt idx="2">
                    <c:v>Nov</c:v>
                  </c:pt>
                  <c:pt idx="3">
                    <c:v>Dec</c:v>
                  </c:pt>
                  <c:pt idx="4">
                    <c:v>Jan</c:v>
                  </c:pt>
                  <c:pt idx="5">
                    <c:v>Feb</c:v>
                  </c:pt>
                  <c:pt idx="6">
                    <c:v>Mar</c:v>
                  </c:pt>
                  <c:pt idx="7">
                    <c:v>Apr</c:v>
                  </c:pt>
                  <c:pt idx="8">
                    <c:v>Maj</c:v>
                  </c:pt>
                  <c:pt idx="9">
                    <c:v>Jun</c:v>
                  </c:pt>
                  <c:pt idx="10">
                    <c:v>Jul</c:v>
                  </c:pt>
                  <c:pt idx="11">
                    <c:v>Aug</c:v>
                  </c:pt>
                  <c:pt idx="12">
                    <c:v>Sep</c:v>
                  </c:pt>
                  <c:pt idx="13">
                    <c:v>Okt</c:v>
                  </c:pt>
                  <c:pt idx="14">
                    <c:v>Nov</c:v>
                  </c:pt>
                  <c:pt idx="15">
                    <c:v>Dec</c:v>
                  </c:pt>
                  <c:pt idx="16">
                    <c:v>Jan</c:v>
                  </c:pt>
                  <c:pt idx="17">
                    <c:v>Feb</c:v>
                  </c:pt>
                  <c:pt idx="18">
                    <c:v>Mar</c:v>
                  </c:pt>
                  <c:pt idx="19">
                    <c:v>Apr</c:v>
                  </c:pt>
                  <c:pt idx="20">
                    <c:v>Maj</c:v>
                  </c:pt>
                  <c:pt idx="21">
                    <c:v>Jun</c:v>
                  </c:pt>
                  <c:pt idx="22">
                    <c:v>Jul</c:v>
                  </c:pt>
                  <c:pt idx="23">
                    <c:v>Aug</c:v>
                  </c:pt>
                  <c:pt idx="24">
                    <c:v>Sep</c:v>
                  </c:pt>
                  <c:pt idx="25">
                    <c:v>Okt</c:v>
                  </c:pt>
                  <c:pt idx="26">
                    <c:v>Nov</c:v>
                  </c:pt>
                  <c:pt idx="27">
                    <c:v>Dec</c:v>
                  </c:pt>
                  <c:pt idx="28">
                    <c:v>Jan</c:v>
                  </c:pt>
                  <c:pt idx="29">
                    <c:v>Feb</c:v>
                  </c:pt>
                  <c:pt idx="30">
                    <c:v>Mar</c:v>
                  </c:pt>
                  <c:pt idx="31">
                    <c:v>Apr</c:v>
                  </c:pt>
                  <c:pt idx="32">
                    <c:v>Maj</c:v>
                  </c:pt>
                  <c:pt idx="33">
                    <c:v>Jun</c:v>
                  </c:pt>
                  <c:pt idx="34">
                    <c:v>Jul</c:v>
                  </c:pt>
                  <c:pt idx="35">
                    <c:v>Aug</c:v>
                  </c:pt>
                  <c:pt idx="36">
                    <c:v>Sep</c:v>
                  </c:pt>
                  <c:pt idx="37">
                    <c:v>Okt</c:v>
                  </c:pt>
                  <c:pt idx="38">
                    <c:v>Nov</c:v>
                  </c:pt>
                  <c:pt idx="39">
                    <c:v>Dec</c:v>
                  </c:pt>
                  <c:pt idx="40">
                    <c:v>Jan</c:v>
                  </c:pt>
                  <c:pt idx="41">
                    <c:v>Feb</c:v>
                  </c:pt>
                  <c:pt idx="42">
                    <c:v>Mar</c:v>
                  </c:pt>
                  <c:pt idx="43">
                    <c:v>Apr</c:v>
                  </c:pt>
                  <c:pt idx="44">
                    <c:v>Maj</c:v>
                  </c:pt>
                  <c:pt idx="45">
                    <c:v>Jun</c:v>
                  </c:pt>
                  <c:pt idx="46">
                    <c:v>Jul</c:v>
                  </c:pt>
                  <c:pt idx="47">
                    <c:v>Aug</c:v>
                  </c:pt>
                  <c:pt idx="48">
                    <c:v>Sep</c:v>
                  </c:pt>
                  <c:pt idx="49">
                    <c:v>Okt</c:v>
                  </c:pt>
                  <c:pt idx="50">
                    <c:v>Nov</c:v>
                  </c:pt>
                  <c:pt idx="51">
                    <c:v>Dec</c:v>
                  </c:pt>
                  <c:pt idx="52">
                    <c:v>Jan</c:v>
                  </c:pt>
                  <c:pt idx="53">
                    <c:v>Feb</c:v>
                  </c:pt>
                  <c:pt idx="54">
                    <c:v>Mar</c:v>
                  </c:pt>
                  <c:pt idx="55">
                    <c:v>Apr</c:v>
                  </c:pt>
                  <c:pt idx="56">
                    <c:v>Maj</c:v>
                  </c:pt>
                  <c:pt idx="57">
                    <c:v>Jun</c:v>
                  </c:pt>
                  <c:pt idx="58">
                    <c:v>Jul</c:v>
                  </c:pt>
                  <c:pt idx="59">
                    <c:v>Aug</c:v>
                  </c:pt>
                  <c:pt idx="60">
                    <c:v>Sep</c:v>
                  </c:pt>
                  <c:pt idx="61">
                    <c:v>Okt</c:v>
                  </c:pt>
                  <c:pt idx="62">
                    <c:v>Nov</c:v>
                  </c:pt>
                  <c:pt idx="63">
                    <c:v>Dec</c:v>
                  </c:pt>
                  <c:pt idx="64">
                    <c:v>Jan</c:v>
                  </c:pt>
                  <c:pt idx="65">
                    <c:v>Feb</c:v>
                  </c:pt>
                  <c:pt idx="66">
                    <c:v>Mar</c:v>
                  </c:pt>
                  <c:pt idx="67">
                    <c:v>Apr</c:v>
                  </c:pt>
                  <c:pt idx="68">
                    <c:v>Maj</c:v>
                  </c:pt>
                  <c:pt idx="69">
                    <c:v>Jun</c:v>
                  </c:pt>
                  <c:pt idx="70">
                    <c:v>Jul</c:v>
                  </c:pt>
                  <c:pt idx="71">
                    <c:v>Aug</c:v>
                  </c:pt>
                  <c:pt idx="72">
                    <c:v>Sep</c:v>
                  </c:pt>
                  <c:pt idx="73">
                    <c:v>Okt</c:v>
                  </c:pt>
                  <c:pt idx="74">
                    <c:v>Nov</c:v>
                  </c:pt>
                </c:lvl>
                <c:lvl>
                  <c:pt idx="4">
                    <c:v>2019</c:v>
                  </c:pt>
                  <c:pt idx="16">
                    <c:v>2020</c:v>
                  </c:pt>
                  <c:pt idx="28">
                    <c:v>2021</c:v>
                  </c:pt>
                  <c:pt idx="40">
                    <c:v>2022</c:v>
                  </c:pt>
                  <c:pt idx="52">
                    <c:v>2023</c:v>
                  </c:pt>
                  <c:pt idx="64">
                    <c:v>2024</c:v>
                  </c:pt>
                </c:lvl>
              </c:multiLvlStrCache>
            </c:multiLvlStrRef>
          </c:cat>
          <c:val>
            <c:numRef>
              <c:f>'Figur 4.'!$J$18:$CF$18</c:f>
              <c:numCache>
                <c:formatCode>0.0%</c:formatCode>
                <c:ptCount val="75"/>
                <c:pt idx="0">
                  <c:v>7.7132486E-2</c:v>
                </c:pt>
                <c:pt idx="1">
                  <c:v>7.4259680999999994E-2</c:v>
                </c:pt>
                <c:pt idx="2">
                  <c:v>6.7272727000000004E-2</c:v>
                </c:pt>
                <c:pt idx="3">
                  <c:v>5.9329710000000001E-2</c:v>
                </c:pt>
                <c:pt idx="4">
                  <c:v>7.5856090000000001E-2</c:v>
                </c:pt>
                <c:pt idx="5">
                  <c:v>7.5783972000000005E-2</c:v>
                </c:pt>
                <c:pt idx="6">
                  <c:v>7.4528714999999995E-2</c:v>
                </c:pt>
                <c:pt idx="7">
                  <c:v>6.320837E-2</c:v>
                </c:pt>
                <c:pt idx="8">
                  <c:v>5.8002616999999999E-2</c:v>
                </c:pt>
                <c:pt idx="9">
                  <c:v>8.1293705999999993E-2</c:v>
                </c:pt>
                <c:pt idx="10">
                  <c:v>7.0453545000000006E-2</c:v>
                </c:pt>
                <c:pt idx="11">
                  <c:v>7.8474352999999997E-2</c:v>
                </c:pt>
                <c:pt idx="12">
                  <c:v>7.3277753000000001E-2</c:v>
                </c:pt>
                <c:pt idx="13">
                  <c:v>7.4547861000000007E-2</c:v>
                </c:pt>
                <c:pt idx="14">
                  <c:v>7.1968013999999997E-2</c:v>
                </c:pt>
                <c:pt idx="15">
                  <c:v>6.3506260999999994E-2</c:v>
                </c:pt>
                <c:pt idx="16">
                  <c:v>9.0629125000000005E-2</c:v>
                </c:pt>
                <c:pt idx="17">
                  <c:v>8.3885210000000002E-2</c:v>
                </c:pt>
                <c:pt idx="18">
                  <c:v>7.5916230000000001E-2</c:v>
                </c:pt>
                <c:pt idx="19">
                  <c:v>8.0069626000000005E-2</c:v>
                </c:pt>
                <c:pt idx="20">
                  <c:v>8.7749782999999998E-2</c:v>
                </c:pt>
                <c:pt idx="21">
                  <c:v>0.129606625</c:v>
                </c:pt>
                <c:pt idx="22">
                  <c:v>0.119384359</c:v>
                </c:pt>
                <c:pt idx="23">
                  <c:v>0.12660855100000001</c:v>
                </c:pt>
                <c:pt idx="24">
                  <c:v>0.108368201</c:v>
                </c:pt>
                <c:pt idx="25">
                  <c:v>0.104452767</c:v>
                </c:pt>
                <c:pt idx="26">
                  <c:v>9.5475300999999999E-2</c:v>
                </c:pt>
                <c:pt idx="27">
                  <c:v>7.3692878000000003E-2</c:v>
                </c:pt>
                <c:pt idx="28">
                  <c:v>9.7210828999999999E-2</c:v>
                </c:pt>
                <c:pt idx="29">
                  <c:v>9.7250718E-2</c:v>
                </c:pt>
                <c:pt idx="30">
                  <c:v>8.8779390333333333E-2</c:v>
                </c:pt>
                <c:pt idx="31">
                  <c:v>8.0308062666666666E-2</c:v>
                </c:pt>
                <c:pt idx="32">
                  <c:v>7.1836734999999999E-2</c:v>
                </c:pt>
                <c:pt idx="33">
                  <c:v>8.1000000000000003E-2</c:v>
                </c:pt>
                <c:pt idx="34">
                  <c:v>7.2999999999999995E-2</c:v>
                </c:pt>
                <c:pt idx="35">
                  <c:v>7.6999999999999999E-2</c:v>
                </c:pt>
                <c:pt idx="36">
                  <c:v>6.6000000000000003E-2</c:v>
                </c:pt>
                <c:pt idx="37">
                  <c:v>6.7000000000000004E-2</c:v>
                </c:pt>
                <c:pt idx="38">
                  <c:v>5.7000000000000002E-2</c:v>
                </c:pt>
                <c:pt idx="39">
                  <c:v>4.5999999999999999E-2</c:v>
                </c:pt>
                <c:pt idx="40">
                  <c:v>5.2000000000000005E-2</c:v>
                </c:pt>
                <c:pt idx="41">
                  <c:v>4.4999999999999998E-2</c:v>
                </c:pt>
                <c:pt idx="42">
                  <c:v>4.4000000000000004E-2</c:v>
                </c:pt>
                <c:pt idx="43">
                  <c:v>4.4000000000000004E-2</c:v>
                </c:pt>
                <c:pt idx="44">
                  <c:v>3.7999999999999999E-2</c:v>
                </c:pt>
                <c:pt idx="45">
                  <c:v>3.7999999999999999E-2</c:v>
                </c:pt>
                <c:pt idx="46">
                  <c:v>4.2999999999999997E-2</c:v>
                </c:pt>
                <c:pt idx="47">
                  <c:v>0.04</c:v>
                </c:pt>
                <c:pt idx="48">
                  <c:v>3.9E-2</c:v>
                </c:pt>
                <c:pt idx="49">
                  <c:v>3.4000000000000002E-2</c:v>
                </c:pt>
                <c:pt idx="50">
                  <c:v>3.1E-2</c:v>
                </c:pt>
                <c:pt idx="51">
                  <c:v>0.03</c:v>
                </c:pt>
                <c:pt idx="52">
                  <c:v>3.9E-2</c:v>
                </c:pt>
                <c:pt idx="53">
                  <c:v>3.7999999999999999E-2</c:v>
                </c:pt>
                <c:pt idx="54">
                  <c:v>3.3000000000000002E-2</c:v>
                </c:pt>
                <c:pt idx="55">
                  <c:v>3.3000000000000002E-2</c:v>
                </c:pt>
                <c:pt idx="56" formatCode="0.00%">
                  <c:v>3.4000000000000002E-2</c:v>
                </c:pt>
                <c:pt idx="57">
                  <c:v>4.4000000000000004E-2</c:v>
                </c:pt>
                <c:pt idx="58">
                  <c:v>0.05</c:v>
                </c:pt>
                <c:pt idx="59">
                  <c:v>4.9000000000000002E-2</c:v>
                </c:pt>
                <c:pt idx="60">
                  <c:v>4.2999999999999997E-2</c:v>
                </c:pt>
                <c:pt idx="61">
                  <c:v>4.4000000000000004E-2</c:v>
                </c:pt>
                <c:pt idx="62">
                  <c:v>4.1000000000000002E-2</c:v>
                </c:pt>
                <c:pt idx="63">
                  <c:v>3.7000000000000005E-2</c:v>
                </c:pt>
                <c:pt idx="64">
                  <c:v>4.3999999999999997E-2</c:v>
                </c:pt>
                <c:pt idx="65">
                  <c:v>4.8000000000000001E-2</c:v>
                </c:pt>
                <c:pt idx="66">
                  <c:v>4.9000000000000002E-2</c:v>
                </c:pt>
                <c:pt idx="67">
                  <c:v>4.4000000000000004E-2</c:v>
                </c:pt>
                <c:pt idx="68">
                  <c:v>4.2999999999999997E-2</c:v>
                </c:pt>
                <c:pt idx="69">
                  <c:v>5.0999999999999997E-2</c:v>
                </c:pt>
                <c:pt idx="70">
                  <c:v>4.9000000000000002E-2</c:v>
                </c:pt>
                <c:pt idx="71">
                  <c:v>4.5999999999999999E-2</c:v>
                </c:pt>
                <c:pt idx="72">
                  <c:v>3.5000000000000003E-2</c:v>
                </c:pt>
                <c:pt idx="73">
                  <c:v>3.9E-2</c:v>
                </c:pt>
                <c:pt idx="74">
                  <c:v>3.9E-2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EF6-4D1C-8B29-711823F18DF9}"/>
            </c:ext>
          </c:extLst>
        </c:ser>
        <c:ser>
          <c:idx val="2"/>
          <c:order val="2"/>
          <c:tx>
            <c:strRef>
              <c:f>'Figur 4.'!$A$19</c:f>
              <c:strCache>
                <c:ptCount val="1"/>
                <c:pt idx="0">
                  <c:v>Over 2 år - Ingeniører</c:v>
                </c:pt>
              </c:strCache>
            </c:strRef>
          </c:tx>
          <c:spPr>
            <a:ln w="28575" cap="rnd">
              <a:solidFill>
                <a:schemeClr val="tx2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cat>
            <c:multiLvlStrRef>
              <c:f>'Figur 4.'!$J$15:$CF$16</c:f>
              <c:multiLvlStrCache>
                <c:ptCount val="75"/>
                <c:lvl>
                  <c:pt idx="0">
                    <c:v>Sep</c:v>
                  </c:pt>
                  <c:pt idx="1">
                    <c:v>Okt</c:v>
                  </c:pt>
                  <c:pt idx="2">
                    <c:v>Nov</c:v>
                  </c:pt>
                  <c:pt idx="3">
                    <c:v>Dec</c:v>
                  </c:pt>
                  <c:pt idx="4">
                    <c:v>Jan</c:v>
                  </c:pt>
                  <c:pt idx="5">
                    <c:v>Feb</c:v>
                  </c:pt>
                  <c:pt idx="6">
                    <c:v>Mar</c:v>
                  </c:pt>
                  <c:pt idx="7">
                    <c:v>Apr</c:v>
                  </c:pt>
                  <c:pt idx="8">
                    <c:v>Maj</c:v>
                  </c:pt>
                  <c:pt idx="9">
                    <c:v>Jun</c:v>
                  </c:pt>
                  <c:pt idx="10">
                    <c:v>Jul</c:v>
                  </c:pt>
                  <c:pt idx="11">
                    <c:v>Aug</c:v>
                  </c:pt>
                  <c:pt idx="12">
                    <c:v>Sep</c:v>
                  </c:pt>
                  <c:pt idx="13">
                    <c:v>Okt</c:v>
                  </c:pt>
                  <c:pt idx="14">
                    <c:v>Nov</c:v>
                  </c:pt>
                  <c:pt idx="15">
                    <c:v>Dec</c:v>
                  </c:pt>
                  <c:pt idx="16">
                    <c:v>Jan</c:v>
                  </c:pt>
                  <c:pt idx="17">
                    <c:v>Feb</c:v>
                  </c:pt>
                  <c:pt idx="18">
                    <c:v>Mar</c:v>
                  </c:pt>
                  <c:pt idx="19">
                    <c:v>Apr</c:v>
                  </c:pt>
                  <c:pt idx="20">
                    <c:v>Maj</c:v>
                  </c:pt>
                  <c:pt idx="21">
                    <c:v>Jun</c:v>
                  </c:pt>
                  <c:pt idx="22">
                    <c:v>Jul</c:v>
                  </c:pt>
                  <c:pt idx="23">
                    <c:v>Aug</c:v>
                  </c:pt>
                  <c:pt idx="24">
                    <c:v>Sep</c:v>
                  </c:pt>
                  <c:pt idx="25">
                    <c:v>Okt</c:v>
                  </c:pt>
                  <c:pt idx="26">
                    <c:v>Nov</c:v>
                  </c:pt>
                  <c:pt idx="27">
                    <c:v>Dec</c:v>
                  </c:pt>
                  <c:pt idx="28">
                    <c:v>Jan</c:v>
                  </c:pt>
                  <c:pt idx="29">
                    <c:v>Feb</c:v>
                  </c:pt>
                  <c:pt idx="30">
                    <c:v>Mar</c:v>
                  </c:pt>
                  <c:pt idx="31">
                    <c:v>Apr</c:v>
                  </c:pt>
                  <c:pt idx="32">
                    <c:v>Maj</c:v>
                  </c:pt>
                  <c:pt idx="33">
                    <c:v>Jun</c:v>
                  </c:pt>
                  <c:pt idx="34">
                    <c:v>Jul</c:v>
                  </c:pt>
                  <c:pt idx="35">
                    <c:v>Aug</c:v>
                  </c:pt>
                  <c:pt idx="36">
                    <c:v>Sep</c:v>
                  </c:pt>
                  <c:pt idx="37">
                    <c:v>Okt</c:v>
                  </c:pt>
                  <c:pt idx="38">
                    <c:v>Nov</c:v>
                  </c:pt>
                  <c:pt idx="39">
                    <c:v>Dec</c:v>
                  </c:pt>
                  <c:pt idx="40">
                    <c:v>Jan</c:v>
                  </c:pt>
                  <c:pt idx="41">
                    <c:v>Feb</c:v>
                  </c:pt>
                  <c:pt idx="42">
                    <c:v>Mar</c:v>
                  </c:pt>
                  <c:pt idx="43">
                    <c:v>Apr</c:v>
                  </c:pt>
                  <c:pt idx="44">
                    <c:v>Maj</c:v>
                  </c:pt>
                  <c:pt idx="45">
                    <c:v>Jun</c:v>
                  </c:pt>
                  <c:pt idx="46">
                    <c:v>Jul</c:v>
                  </c:pt>
                  <c:pt idx="47">
                    <c:v>Aug</c:v>
                  </c:pt>
                  <c:pt idx="48">
                    <c:v>Sep</c:v>
                  </c:pt>
                  <c:pt idx="49">
                    <c:v>Okt</c:v>
                  </c:pt>
                  <c:pt idx="50">
                    <c:v>Nov</c:v>
                  </c:pt>
                  <c:pt idx="51">
                    <c:v>Dec</c:v>
                  </c:pt>
                  <c:pt idx="52">
                    <c:v>Jan</c:v>
                  </c:pt>
                  <c:pt idx="53">
                    <c:v>Feb</c:v>
                  </c:pt>
                  <c:pt idx="54">
                    <c:v>Mar</c:v>
                  </c:pt>
                  <c:pt idx="55">
                    <c:v>Apr</c:v>
                  </c:pt>
                  <c:pt idx="56">
                    <c:v>Maj</c:v>
                  </c:pt>
                  <c:pt idx="57">
                    <c:v>Jun</c:v>
                  </c:pt>
                  <c:pt idx="58">
                    <c:v>Jul</c:v>
                  </c:pt>
                  <c:pt idx="59">
                    <c:v>Aug</c:v>
                  </c:pt>
                  <c:pt idx="60">
                    <c:v>Sep</c:v>
                  </c:pt>
                  <c:pt idx="61">
                    <c:v>Okt</c:v>
                  </c:pt>
                  <c:pt idx="62">
                    <c:v>Nov</c:v>
                  </c:pt>
                  <c:pt idx="63">
                    <c:v>Dec</c:v>
                  </c:pt>
                  <c:pt idx="64">
                    <c:v>Jan</c:v>
                  </c:pt>
                  <c:pt idx="65">
                    <c:v>Feb</c:v>
                  </c:pt>
                  <c:pt idx="66">
                    <c:v>Mar</c:v>
                  </c:pt>
                  <c:pt idx="67">
                    <c:v>Apr</c:v>
                  </c:pt>
                  <c:pt idx="68">
                    <c:v>Maj</c:v>
                  </c:pt>
                  <c:pt idx="69">
                    <c:v>Jun</c:v>
                  </c:pt>
                  <c:pt idx="70">
                    <c:v>Jul</c:v>
                  </c:pt>
                  <c:pt idx="71">
                    <c:v>Aug</c:v>
                  </c:pt>
                  <c:pt idx="72">
                    <c:v>Sep</c:v>
                  </c:pt>
                  <c:pt idx="73">
                    <c:v>Okt</c:v>
                  </c:pt>
                  <c:pt idx="74">
                    <c:v>Nov</c:v>
                  </c:pt>
                </c:lvl>
                <c:lvl>
                  <c:pt idx="4">
                    <c:v>2019</c:v>
                  </c:pt>
                  <c:pt idx="16">
                    <c:v>2020</c:v>
                  </c:pt>
                  <c:pt idx="28">
                    <c:v>2021</c:v>
                  </c:pt>
                  <c:pt idx="40">
                    <c:v>2022</c:v>
                  </c:pt>
                  <c:pt idx="52">
                    <c:v>2023</c:v>
                  </c:pt>
                  <c:pt idx="64">
                    <c:v>2024</c:v>
                  </c:pt>
                </c:lvl>
              </c:multiLvlStrCache>
            </c:multiLvlStrRef>
          </c:cat>
          <c:val>
            <c:numRef>
              <c:f>'Figur 4.'!$J$19:$CF$19</c:f>
              <c:numCache>
                <c:formatCode>0.0%</c:formatCode>
                <c:ptCount val="75"/>
                <c:pt idx="0">
                  <c:v>1.423785594639866E-2</c:v>
                </c:pt>
                <c:pt idx="1">
                  <c:v>1.4719978091195398E-2</c:v>
                </c:pt>
                <c:pt idx="2">
                  <c:v>1.4174550939256821E-2</c:v>
                </c:pt>
                <c:pt idx="3">
                  <c:v>1.30924190946841E-2</c:v>
                </c:pt>
                <c:pt idx="4">
                  <c:v>1.6143604780007158E-2</c:v>
                </c:pt>
                <c:pt idx="5">
                  <c:v>1.5656909462219197E-2</c:v>
                </c:pt>
                <c:pt idx="6">
                  <c:v>1.5908665543702041E-2</c:v>
                </c:pt>
                <c:pt idx="7">
                  <c:v>1.3440997597996628E-2</c:v>
                </c:pt>
                <c:pt idx="8">
                  <c:v>1.5762925598991173E-2</c:v>
                </c:pt>
                <c:pt idx="9">
                  <c:v>1.6175455723687532E-2</c:v>
                </c:pt>
                <c:pt idx="10">
                  <c:v>1.2098603619498917E-2</c:v>
                </c:pt>
                <c:pt idx="11">
                  <c:v>1.6697712665089195E-2</c:v>
                </c:pt>
                <c:pt idx="12">
                  <c:v>1.6106548428813757E-2</c:v>
                </c:pt>
                <c:pt idx="13">
                  <c:v>1.6820574927251013E-2</c:v>
                </c:pt>
                <c:pt idx="14">
                  <c:v>1.6280557613307295E-2</c:v>
                </c:pt>
                <c:pt idx="15">
                  <c:v>1.429390149344301E-2</c:v>
                </c:pt>
                <c:pt idx="16">
                  <c:v>1.8175130001504839E-2</c:v>
                </c:pt>
                <c:pt idx="17">
                  <c:v>1.7625262876790067E-2</c:v>
                </c:pt>
                <c:pt idx="18">
                  <c:v>1.7756510720597554E-2</c:v>
                </c:pt>
                <c:pt idx="19">
                  <c:v>1.9066348894185098E-2</c:v>
                </c:pt>
                <c:pt idx="20">
                  <c:v>2.380873042319227E-2</c:v>
                </c:pt>
                <c:pt idx="21">
                  <c:v>2.3641751728679619E-2</c:v>
                </c:pt>
                <c:pt idx="22">
                  <c:v>1.9775310426384599E-2</c:v>
                </c:pt>
                <c:pt idx="23">
                  <c:v>2.4972517105025679E-2</c:v>
                </c:pt>
                <c:pt idx="24">
                  <c:v>2.4366631661853506E-2</c:v>
                </c:pt>
                <c:pt idx="25">
                  <c:v>2.4806558131129766E-2</c:v>
                </c:pt>
                <c:pt idx="26">
                  <c:v>2.435494745843543E-2</c:v>
                </c:pt>
                <c:pt idx="27">
                  <c:v>2.1240162017980044E-2</c:v>
                </c:pt>
                <c:pt idx="28">
                  <c:v>2.2925675124418701E-2</c:v>
                </c:pt>
                <c:pt idx="29">
                  <c:v>2.3370493937667831E-2</c:v>
                </c:pt>
                <c:pt idx="30">
                  <c:v>2.1798991790964593E-2</c:v>
                </c:pt>
                <c:pt idx="31">
                  <c:v>2.0227489644261354E-2</c:v>
                </c:pt>
                <c:pt idx="32">
                  <c:v>1.8655987497558115E-2</c:v>
                </c:pt>
                <c:pt idx="33">
                  <c:v>2.8999999999999998E-2</c:v>
                </c:pt>
                <c:pt idx="34">
                  <c:v>2.8000000000000001E-2</c:v>
                </c:pt>
                <c:pt idx="35">
                  <c:v>0.02</c:v>
                </c:pt>
                <c:pt idx="36">
                  <c:v>1.4999999999999999E-2</c:v>
                </c:pt>
                <c:pt idx="37">
                  <c:v>1.4999999999999999E-2</c:v>
                </c:pt>
                <c:pt idx="38">
                  <c:v>1.3000000000000001E-2</c:v>
                </c:pt>
                <c:pt idx="39">
                  <c:v>1.1000000000000001E-2</c:v>
                </c:pt>
                <c:pt idx="40">
                  <c:v>1.2E-2</c:v>
                </c:pt>
                <c:pt idx="41">
                  <c:v>1.2E-2</c:v>
                </c:pt>
                <c:pt idx="42">
                  <c:v>1.1000000000000001E-2</c:v>
                </c:pt>
                <c:pt idx="43">
                  <c:v>1.1000000000000001E-2</c:v>
                </c:pt>
                <c:pt idx="44">
                  <c:v>0.01</c:v>
                </c:pt>
                <c:pt idx="45">
                  <c:v>1.0999999999999999E-2</c:v>
                </c:pt>
                <c:pt idx="46">
                  <c:v>0.01</c:v>
                </c:pt>
                <c:pt idx="47">
                  <c:v>1.1000000000000001E-2</c:v>
                </c:pt>
                <c:pt idx="48">
                  <c:v>0.01</c:v>
                </c:pt>
                <c:pt idx="49">
                  <c:v>0.01</c:v>
                </c:pt>
                <c:pt idx="50">
                  <c:v>0.01</c:v>
                </c:pt>
                <c:pt idx="51">
                  <c:v>0.01</c:v>
                </c:pt>
                <c:pt idx="52">
                  <c:v>1.1000000000000001E-2</c:v>
                </c:pt>
                <c:pt idx="53">
                  <c:v>1.1000000000000001E-2</c:v>
                </c:pt>
                <c:pt idx="54">
                  <c:v>1.1000000000000001E-2</c:v>
                </c:pt>
                <c:pt idx="55">
                  <c:v>1.1000000000000001E-2</c:v>
                </c:pt>
                <c:pt idx="56" formatCode="0.00%">
                  <c:v>1.0999999999999999E-2</c:v>
                </c:pt>
                <c:pt idx="57">
                  <c:v>1.0999999999999999E-2</c:v>
                </c:pt>
                <c:pt idx="58">
                  <c:v>0.01</c:v>
                </c:pt>
                <c:pt idx="59">
                  <c:v>1.1000000000000001E-2</c:v>
                </c:pt>
                <c:pt idx="60">
                  <c:v>1.1000000000000001E-2</c:v>
                </c:pt>
                <c:pt idx="61">
                  <c:v>1.2E-2</c:v>
                </c:pt>
                <c:pt idx="62">
                  <c:v>1.0999999999999999E-2</c:v>
                </c:pt>
                <c:pt idx="63">
                  <c:v>0.01</c:v>
                </c:pt>
                <c:pt idx="64">
                  <c:v>1.2999999999999999E-2</c:v>
                </c:pt>
                <c:pt idx="65">
                  <c:v>1.2999999999999999E-2</c:v>
                </c:pt>
                <c:pt idx="66">
                  <c:v>1.2999999999999999E-2</c:v>
                </c:pt>
                <c:pt idx="67">
                  <c:v>1.2999999999999999E-2</c:v>
                </c:pt>
                <c:pt idx="68" formatCode="0.00%">
                  <c:v>1.2999999999999999E-2</c:v>
                </c:pt>
                <c:pt idx="69">
                  <c:v>1.4E-2</c:v>
                </c:pt>
                <c:pt idx="70">
                  <c:v>1.2999999999999999E-2</c:v>
                </c:pt>
                <c:pt idx="71">
                  <c:v>1.4999999999999999E-2</c:v>
                </c:pt>
                <c:pt idx="72">
                  <c:v>1.4E-2</c:v>
                </c:pt>
                <c:pt idx="73">
                  <c:v>1.4999999999999999E-2</c:v>
                </c:pt>
                <c:pt idx="74">
                  <c:v>1.4999999999999999E-2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EF6-4D1C-8B29-711823F18DF9}"/>
            </c:ext>
          </c:extLst>
        </c:ser>
        <c:ser>
          <c:idx val="3"/>
          <c:order val="3"/>
          <c:tx>
            <c:strRef>
              <c:f>'Figur 4.'!$A$20</c:f>
              <c:strCache>
                <c:ptCount val="1"/>
                <c:pt idx="0">
                  <c:v>Under 1 år - Scient'er</c:v>
                </c:pt>
              </c:strCache>
            </c:strRef>
          </c:tx>
          <c:spPr>
            <a:ln w="28575" cap="rnd">
              <a:solidFill>
                <a:schemeClr val="accent4"/>
              </a:solidFill>
              <a:prstDash val="sysDash"/>
              <a:round/>
            </a:ln>
            <a:effectLst/>
          </c:spPr>
          <c:marker>
            <c:symbol val="none"/>
          </c:marker>
          <c:cat>
            <c:multiLvlStrRef>
              <c:f>'Figur 4.'!$J$15:$CF$16</c:f>
              <c:multiLvlStrCache>
                <c:ptCount val="75"/>
                <c:lvl>
                  <c:pt idx="0">
                    <c:v>Sep</c:v>
                  </c:pt>
                  <c:pt idx="1">
                    <c:v>Okt</c:v>
                  </c:pt>
                  <c:pt idx="2">
                    <c:v>Nov</c:v>
                  </c:pt>
                  <c:pt idx="3">
                    <c:v>Dec</c:v>
                  </c:pt>
                  <c:pt idx="4">
                    <c:v>Jan</c:v>
                  </c:pt>
                  <c:pt idx="5">
                    <c:v>Feb</c:v>
                  </c:pt>
                  <c:pt idx="6">
                    <c:v>Mar</c:v>
                  </c:pt>
                  <c:pt idx="7">
                    <c:v>Apr</c:v>
                  </c:pt>
                  <c:pt idx="8">
                    <c:v>Maj</c:v>
                  </c:pt>
                  <c:pt idx="9">
                    <c:v>Jun</c:v>
                  </c:pt>
                  <c:pt idx="10">
                    <c:v>Jul</c:v>
                  </c:pt>
                  <c:pt idx="11">
                    <c:v>Aug</c:v>
                  </c:pt>
                  <c:pt idx="12">
                    <c:v>Sep</c:v>
                  </c:pt>
                  <c:pt idx="13">
                    <c:v>Okt</c:v>
                  </c:pt>
                  <c:pt idx="14">
                    <c:v>Nov</c:v>
                  </c:pt>
                  <c:pt idx="15">
                    <c:v>Dec</c:v>
                  </c:pt>
                  <c:pt idx="16">
                    <c:v>Jan</c:v>
                  </c:pt>
                  <c:pt idx="17">
                    <c:v>Feb</c:v>
                  </c:pt>
                  <c:pt idx="18">
                    <c:v>Mar</c:v>
                  </c:pt>
                  <c:pt idx="19">
                    <c:v>Apr</c:v>
                  </c:pt>
                  <c:pt idx="20">
                    <c:v>Maj</c:v>
                  </c:pt>
                  <c:pt idx="21">
                    <c:v>Jun</c:v>
                  </c:pt>
                  <c:pt idx="22">
                    <c:v>Jul</c:v>
                  </c:pt>
                  <c:pt idx="23">
                    <c:v>Aug</c:v>
                  </c:pt>
                  <c:pt idx="24">
                    <c:v>Sep</c:v>
                  </c:pt>
                  <c:pt idx="25">
                    <c:v>Okt</c:v>
                  </c:pt>
                  <c:pt idx="26">
                    <c:v>Nov</c:v>
                  </c:pt>
                  <c:pt idx="27">
                    <c:v>Dec</c:v>
                  </c:pt>
                  <c:pt idx="28">
                    <c:v>Jan</c:v>
                  </c:pt>
                  <c:pt idx="29">
                    <c:v>Feb</c:v>
                  </c:pt>
                  <c:pt idx="30">
                    <c:v>Mar</c:v>
                  </c:pt>
                  <c:pt idx="31">
                    <c:v>Apr</c:v>
                  </c:pt>
                  <c:pt idx="32">
                    <c:v>Maj</c:v>
                  </c:pt>
                  <c:pt idx="33">
                    <c:v>Jun</c:v>
                  </c:pt>
                  <c:pt idx="34">
                    <c:v>Jul</c:v>
                  </c:pt>
                  <c:pt idx="35">
                    <c:v>Aug</c:v>
                  </c:pt>
                  <c:pt idx="36">
                    <c:v>Sep</c:v>
                  </c:pt>
                  <c:pt idx="37">
                    <c:v>Okt</c:v>
                  </c:pt>
                  <c:pt idx="38">
                    <c:v>Nov</c:v>
                  </c:pt>
                  <c:pt idx="39">
                    <c:v>Dec</c:v>
                  </c:pt>
                  <c:pt idx="40">
                    <c:v>Jan</c:v>
                  </c:pt>
                  <c:pt idx="41">
                    <c:v>Feb</c:v>
                  </c:pt>
                  <c:pt idx="42">
                    <c:v>Mar</c:v>
                  </c:pt>
                  <c:pt idx="43">
                    <c:v>Apr</c:v>
                  </c:pt>
                  <c:pt idx="44">
                    <c:v>Maj</c:v>
                  </c:pt>
                  <c:pt idx="45">
                    <c:v>Jun</c:v>
                  </c:pt>
                  <c:pt idx="46">
                    <c:v>Jul</c:v>
                  </c:pt>
                  <c:pt idx="47">
                    <c:v>Aug</c:v>
                  </c:pt>
                  <c:pt idx="48">
                    <c:v>Sep</c:v>
                  </c:pt>
                  <c:pt idx="49">
                    <c:v>Okt</c:v>
                  </c:pt>
                  <c:pt idx="50">
                    <c:v>Nov</c:v>
                  </c:pt>
                  <c:pt idx="51">
                    <c:v>Dec</c:v>
                  </c:pt>
                  <c:pt idx="52">
                    <c:v>Jan</c:v>
                  </c:pt>
                  <c:pt idx="53">
                    <c:v>Feb</c:v>
                  </c:pt>
                  <c:pt idx="54">
                    <c:v>Mar</c:v>
                  </c:pt>
                  <c:pt idx="55">
                    <c:v>Apr</c:v>
                  </c:pt>
                  <c:pt idx="56">
                    <c:v>Maj</c:v>
                  </c:pt>
                  <c:pt idx="57">
                    <c:v>Jun</c:v>
                  </c:pt>
                  <c:pt idx="58">
                    <c:v>Jul</c:v>
                  </c:pt>
                  <c:pt idx="59">
                    <c:v>Aug</c:v>
                  </c:pt>
                  <c:pt idx="60">
                    <c:v>Sep</c:v>
                  </c:pt>
                  <c:pt idx="61">
                    <c:v>Okt</c:v>
                  </c:pt>
                  <c:pt idx="62">
                    <c:v>Nov</c:v>
                  </c:pt>
                  <c:pt idx="63">
                    <c:v>Dec</c:v>
                  </c:pt>
                  <c:pt idx="64">
                    <c:v>Jan</c:v>
                  </c:pt>
                  <c:pt idx="65">
                    <c:v>Feb</c:v>
                  </c:pt>
                  <c:pt idx="66">
                    <c:v>Mar</c:v>
                  </c:pt>
                  <c:pt idx="67">
                    <c:v>Apr</c:v>
                  </c:pt>
                  <c:pt idx="68">
                    <c:v>Maj</c:v>
                  </c:pt>
                  <c:pt idx="69">
                    <c:v>Jun</c:v>
                  </c:pt>
                  <c:pt idx="70">
                    <c:v>Jul</c:v>
                  </c:pt>
                  <c:pt idx="71">
                    <c:v>Aug</c:v>
                  </c:pt>
                  <c:pt idx="72">
                    <c:v>Sep</c:v>
                  </c:pt>
                  <c:pt idx="73">
                    <c:v>Okt</c:v>
                  </c:pt>
                  <c:pt idx="74">
                    <c:v>Nov</c:v>
                  </c:pt>
                </c:lvl>
                <c:lvl>
                  <c:pt idx="4">
                    <c:v>2019</c:v>
                  </c:pt>
                  <c:pt idx="16">
                    <c:v>2020</c:v>
                  </c:pt>
                  <c:pt idx="28">
                    <c:v>2021</c:v>
                  </c:pt>
                  <c:pt idx="40">
                    <c:v>2022</c:v>
                  </c:pt>
                  <c:pt idx="52">
                    <c:v>2023</c:v>
                  </c:pt>
                  <c:pt idx="64">
                    <c:v>2024</c:v>
                  </c:pt>
                </c:lvl>
              </c:multiLvlStrCache>
            </c:multiLvlStrRef>
          </c:cat>
          <c:val>
            <c:numRef>
              <c:f>'Figur 4.'!$J$20:$CF$20</c:f>
              <c:numCache>
                <c:formatCode>0.0%</c:formatCode>
                <c:ptCount val="75"/>
                <c:pt idx="0">
                  <c:v>0.428571429</c:v>
                </c:pt>
                <c:pt idx="1">
                  <c:v>0.46286950300000002</c:v>
                </c:pt>
                <c:pt idx="2">
                  <c:v>0.433406917</c:v>
                </c:pt>
                <c:pt idx="3">
                  <c:v>0.35714285699999998</c:v>
                </c:pt>
                <c:pt idx="4">
                  <c:v>0.406480118</c:v>
                </c:pt>
                <c:pt idx="5">
                  <c:v>0.38807069199999999</c:v>
                </c:pt>
                <c:pt idx="6">
                  <c:v>0.36727272700000002</c:v>
                </c:pt>
                <c:pt idx="7">
                  <c:v>0.32947139800000003</c:v>
                </c:pt>
                <c:pt idx="8">
                  <c:v>0.335740072</c:v>
                </c:pt>
                <c:pt idx="9">
                  <c:v>0.293997271</c:v>
                </c:pt>
                <c:pt idx="10">
                  <c:v>0.48963210699999998</c:v>
                </c:pt>
                <c:pt idx="11">
                  <c:v>0.48782185099999997</c:v>
                </c:pt>
                <c:pt idx="12">
                  <c:v>0.43522267199999998</c:v>
                </c:pt>
                <c:pt idx="13">
                  <c:v>0.471647765</c:v>
                </c:pt>
                <c:pt idx="14">
                  <c:v>0.45783926200000002</c:v>
                </c:pt>
                <c:pt idx="15">
                  <c:v>0.38214051199999999</c:v>
                </c:pt>
                <c:pt idx="16">
                  <c:v>0.42166344300000003</c:v>
                </c:pt>
                <c:pt idx="17">
                  <c:v>0.415958143</c:v>
                </c:pt>
                <c:pt idx="18">
                  <c:v>0.37886597900000002</c:v>
                </c:pt>
                <c:pt idx="19">
                  <c:v>0.40181464700000002</c:v>
                </c:pt>
                <c:pt idx="20">
                  <c:v>0.40433924999999998</c:v>
                </c:pt>
                <c:pt idx="21">
                  <c:v>0.32537313400000001</c:v>
                </c:pt>
                <c:pt idx="22">
                  <c:v>0.51393852799999995</c:v>
                </c:pt>
                <c:pt idx="23">
                  <c:v>0.48543689299999998</c:v>
                </c:pt>
                <c:pt idx="24">
                  <c:v>0.48183839899999997</c:v>
                </c:pt>
                <c:pt idx="25">
                  <c:v>0.453579022</c:v>
                </c:pt>
                <c:pt idx="26">
                  <c:v>0.46181556200000001</c:v>
                </c:pt>
                <c:pt idx="27">
                  <c:v>0.36206896599999999</c:v>
                </c:pt>
                <c:pt idx="28">
                  <c:v>0.34953538200000001</c:v>
                </c:pt>
                <c:pt idx="29">
                  <c:v>0.37526501800000001</c:v>
                </c:pt>
                <c:pt idx="30">
                  <c:v>0.34151001200000003</c:v>
                </c:pt>
                <c:pt idx="31">
                  <c:v>0.30775500600000005</c:v>
                </c:pt>
                <c:pt idx="32">
                  <c:v>0.27400000000000002</c:v>
                </c:pt>
                <c:pt idx="33">
                  <c:v>0.18899999999999997</c:v>
                </c:pt>
                <c:pt idx="34">
                  <c:v>0.38800000000000001</c:v>
                </c:pt>
                <c:pt idx="35">
                  <c:v>0.40899999999999997</c:v>
                </c:pt>
                <c:pt idx="36">
                  <c:v>0.34700000000000003</c:v>
                </c:pt>
                <c:pt idx="37">
                  <c:v>0.35699999999999998</c:v>
                </c:pt>
                <c:pt idx="38">
                  <c:v>0.30499999999999999</c:v>
                </c:pt>
                <c:pt idx="39">
                  <c:v>0.27100000000000002</c:v>
                </c:pt>
                <c:pt idx="40">
                  <c:v>0.251</c:v>
                </c:pt>
                <c:pt idx="41">
                  <c:v>0.27300000000000002</c:v>
                </c:pt>
                <c:pt idx="42">
                  <c:v>0.24600000000000002</c:v>
                </c:pt>
                <c:pt idx="43">
                  <c:v>0.23300000000000001</c:v>
                </c:pt>
                <c:pt idx="44">
                  <c:v>0.19899999999999998</c:v>
                </c:pt>
                <c:pt idx="45">
                  <c:v>0.17599999999999999</c:v>
                </c:pt>
                <c:pt idx="46">
                  <c:v>0.38400000000000001</c:v>
                </c:pt>
                <c:pt idx="47">
                  <c:v>0.36499999999999999</c:v>
                </c:pt>
                <c:pt idx="48">
                  <c:v>0.312</c:v>
                </c:pt>
                <c:pt idx="49">
                  <c:v>0.29199999999999998</c:v>
                </c:pt>
                <c:pt idx="50">
                  <c:v>0.26500000000000001</c:v>
                </c:pt>
                <c:pt idx="51">
                  <c:v>0.26300000000000001</c:v>
                </c:pt>
                <c:pt idx="52">
                  <c:v>0.247</c:v>
                </c:pt>
                <c:pt idx="53">
                  <c:v>0.245</c:v>
                </c:pt>
                <c:pt idx="54">
                  <c:v>0.22600000000000001</c:v>
                </c:pt>
                <c:pt idx="55">
                  <c:v>0.13900000000000001</c:v>
                </c:pt>
                <c:pt idx="56" formatCode="0.00%">
                  <c:v>0.191</c:v>
                </c:pt>
                <c:pt idx="57">
                  <c:v>0.19600000000000001</c:v>
                </c:pt>
                <c:pt idx="58">
                  <c:v>0.19600000000000001</c:v>
                </c:pt>
                <c:pt idx="59">
                  <c:v>0.42200000000000004</c:v>
                </c:pt>
                <c:pt idx="60">
                  <c:v>0.36099999999999999</c:v>
                </c:pt>
                <c:pt idx="61">
                  <c:v>0.30099999999999999</c:v>
                </c:pt>
                <c:pt idx="62">
                  <c:v>0.27100000000000002</c:v>
                </c:pt>
                <c:pt idx="63">
                  <c:v>0.22900000000000001</c:v>
                </c:pt>
                <c:pt idx="64">
                  <c:v>0.24199999999999999</c:v>
                </c:pt>
                <c:pt idx="65">
                  <c:v>0.24199999999999999</c:v>
                </c:pt>
                <c:pt idx="66">
                  <c:v>0.221</c:v>
                </c:pt>
                <c:pt idx="67">
                  <c:v>0.19600000000000001</c:v>
                </c:pt>
                <c:pt idx="68" formatCode="0.00%">
                  <c:v>0.17199999999999999</c:v>
                </c:pt>
                <c:pt idx="69">
                  <c:v>0.27300000000000002</c:v>
                </c:pt>
                <c:pt idx="70">
                  <c:v>0.35399999999999998</c:v>
                </c:pt>
                <c:pt idx="71">
                  <c:v>0.39100000000000001</c:v>
                </c:pt>
                <c:pt idx="72">
                  <c:v>0.32600000000000001</c:v>
                </c:pt>
                <c:pt idx="73">
                  <c:v>0.27900000000000003</c:v>
                </c:pt>
                <c:pt idx="74">
                  <c:v>0.28399999999999997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EF6-4D1C-8B29-711823F18DF9}"/>
            </c:ext>
          </c:extLst>
        </c:ser>
        <c:ser>
          <c:idx val="4"/>
          <c:order val="4"/>
          <c:tx>
            <c:strRef>
              <c:f>'Figur 4.'!$A$21</c:f>
              <c:strCache>
                <c:ptCount val="1"/>
                <c:pt idx="0">
                  <c:v>1-2 år - Scient'er</c:v>
                </c:pt>
              </c:strCache>
            </c:strRef>
          </c:tx>
          <c:spPr>
            <a:ln w="28575" cap="rnd">
              <a:solidFill>
                <a:schemeClr val="accent4"/>
              </a:solidFill>
              <a:prstDash val="lgDash"/>
              <a:round/>
            </a:ln>
            <a:effectLst/>
          </c:spPr>
          <c:marker>
            <c:symbol val="none"/>
          </c:marker>
          <c:cat>
            <c:multiLvlStrRef>
              <c:f>'Figur 4.'!$J$15:$CF$16</c:f>
              <c:multiLvlStrCache>
                <c:ptCount val="75"/>
                <c:lvl>
                  <c:pt idx="0">
                    <c:v>Sep</c:v>
                  </c:pt>
                  <c:pt idx="1">
                    <c:v>Okt</c:v>
                  </c:pt>
                  <c:pt idx="2">
                    <c:v>Nov</c:v>
                  </c:pt>
                  <c:pt idx="3">
                    <c:v>Dec</c:v>
                  </c:pt>
                  <c:pt idx="4">
                    <c:v>Jan</c:v>
                  </c:pt>
                  <c:pt idx="5">
                    <c:v>Feb</c:v>
                  </c:pt>
                  <c:pt idx="6">
                    <c:v>Mar</c:v>
                  </c:pt>
                  <c:pt idx="7">
                    <c:v>Apr</c:v>
                  </c:pt>
                  <c:pt idx="8">
                    <c:v>Maj</c:v>
                  </c:pt>
                  <c:pt idx="9">
                    <c:v>Jun</c:v>
                  </c:pt>
                  <c:pt idx="10">
                    <c:v>Jul</c:v>
                  </c:pt>
                  <c:pt idx="11">
                    <c:v>Aug</c:v>
                  </c:pt>
                  <c:pt idx="12">
                    <c:v>Sep</c:v>
                  </c:pt>
                  <c:pt idx="13">
                    <c:v>Okt</c:v>
                  </c:pt>
                  <c:pt idx="14">
                    <c:v>Nov</c:v>
                  </c:pt>
                  <c:pt idx="15">
                    <c:v>Dec</c:v>
                  </c:pt>
                  <c:pt idx="16">
                    <c:v>Jan</c:v>
                  </c:pt>
                  <c:pt idx="17">
                    <c:v>Feb</c:v>
                  </c:pt>
                  <c:pt idx="18">
                    <c:v>Mar</c:v>
                  </c:pt>
                  <c:pt idx="19">
                    <c:v>Apr</c:v>
                  </c:pt>
                  <c:pt idx="20">
                    <c:v>Maj</c:v>
                  </c:pt>
                  <c:pt idx="21">
                    <c:v>Jun</c:v>
                  </c:pt>
                  <c:pt idx="22">
                    <c:v>Jul</c:v>
                  </c:pt>
                  <c:pt idx="23">
                    <c:v>Aug</c:v>
                  </c:pt>
                  <c:pt idx="24">
                    <c:v>Sep</c:v>
                  </c:pt>
                  <c:pt idx="25">
                    <c:v>Okt</c:v>
                  </c:pt>
                  <c:pt idx="26">
                    <c:v>Nov</c:v>
                  </c:pt>
                  <c:pt idx="27">
                    <c:v>Dec</c:v>
                  </c:pt>
                  <c:pt idx="28">
                    <c:v>Jan</c:v>
                  </c:pt>
                  <c:pt idx="29">
                    <c:v>Feb</c:v>
                  </c:pt>
                  <c:pt idx="30">
                    <c:v>Mar</c:v>
                  </c:pt>
                  <c:pt idx="31">
                    <c:v>Apr</c:v>
                  </c:pt>
                  <c:pt idx="32">
                    <c:v>Maj</c:v>
                  </c:pt>
                  <c:pt idx="33">
                    <c:v>Jun</c:v>
                  </c:pt>
                  <c:pt idx="34">
                    <c:v>Jul</c:v>
                  </c:pt>
                  <c:pt idx="35">
                    <c:v>Aug</c:v>
                  </c:pt>
                  <c:pt idx="36">
                    <c:v>Sep</c:v>
                  </c:pt>
                  <c:pt idx="37">
                    <c:v>Okt</c:v>
                  </c:pt>
                  <c:pt idx="38">
                    <c:v>Nov</c:v>
                  </c:pt>
                  <c:pt idx="39">
                    <c:v>Dec</c:v>
                  </c:pt>
                  <c:pt idx="40">
                    <c:v>Jan</c:v>
                  </c:pt>
                  <c:pt idx="41">
                    <c:v>Feb</c:v>
                  </c:pt>
                  <c:pt idx="42">
                    <c:v>Mar</c:v>
                  </c:pt>
                  <c:pt idx="43">
                    <c:v>Apr</c:v>
                  </c:pt>
                  <c:pt idx="44">
                    <c:v>Maj</c:v>
                  </c:pt>
                  <c:pt idx="45">
                    <c:v>Jun</c:v>
                  </c:pt>
                  <c:pt idx="46">
                    <c:v>Jul</c:v>
                  </c:pt>
                  <c:pt idx="47">
                    <c:v>Aug</c:v>
                  </c:pt>
                  <c:pt idx="48">
                    <c:v>Sep</c:v>
                  </c:pt>
                  <c:pt idx="49">
                    <c:v>Okt</c:v>
                  </c:pt>
                  <c:pt idx="50">
                    <c:v>Nov</c:v>
                  </c:pt>
                  <c:pt idx="51">
                    <c:v>Dec</c:v>
                  </c:pt>
                  <c:pt idx="52">
                    <c:v>Jan</c:v>
                  </c:pt>
                  <c:pt idx="53">
                    <c:v>Feb</c:v>
                  </c:pt>
                  <c:pt idx="54">
                    <c:v>Mar</c:v>
                  </c:pt>
                  <c:pt idx="55">
                    <c:v>Apr</c:v>
                  </c:pt>
                  <c:pt idx="56">
                    <c:v>Maj</c:v>
                  </c:pt>
                  <c:pt idx="57">
                    <c:v>Jun</c:v>
                  </c:pt>
                  <c:pt idx="58">
                    <c:v>Jul</c:v>
                  </c:pt>
                  <c:pt idx="59">
                    <c:v>Aug</c:v>
                  </c:pt>
                  <c:pt idx="60">
                    <c:v>Sep</c:v>
                  </c:pt>
                  <c:pt idx="61">
                    <c:v>Okt</c:v>
                  </c:pt>
                  <c:pt idx="62">
                    <c:v>Nov</c:v>
                  </c:pt>
                  <c:pt idx="63">
                    <c:v>Dec</c:v>
                  </c:pt>
                  <c:pt idx="64">
                    <c:v>Jan</c:v>
                  </c:pt>
                  <c:pt idx="65">
                    <c:v>Feb</c:v>
                  </c:pt>
                  <c:pt idx="66">
                    <c:v>Mar</c:v>
                  </c:pt>
                  <c:pt idx="67">
                    <c:v>Apr</c:v>
                  </c:pt>
                  <c:pt idx="68">
                    <c:v>Maj</c:v>
                  </c:pt>
                  <c:pt idx="69">
                    <c:v>Jun</c:v>
                  </c:pt>
                  <c:pt idx="70">
                    <c:v>Jul</c:v>
                  </c:pt>
                  <c:pt idx="71">
                    <c:v>Aug</c:v>
                  </c:pt>
                  <c:pt idx="72">
                    <c:v>Sep</c:v>
                  </c:pt>
                  <c:pt idx="73">
                    <c:v>Okt</c:v>
                  </c:pt>
                  <c:pt idx="74">
                    <c:v>Nov</c:v>
                  </c:pt>
                </c:lvl>
                <c:lvl>
                  <c:pt idx="4">
                    <c:v>2019</c:v>
                  </c:pt>
                  <c:pt idx="16">
                    <c:v>2020</c:v>
                  </c:pt>
                  <c:pt idx="28">
                    <c:v>2021</c:v>
                  </c:pt>
                  <c:pt idx="40">
                    <c:v>2022</c:v>
                  </c:pt>
                  <c:pt idx="52">
                    <c:v>2023</c:v>
                  </c:pt>
                  <c:pt idx="64">
                    <c:v>2024</c:v>
                  </c:pt>
                </c:lvl>
              </c:multiLvlStrCache>
            </c:multiLvlStrRef>
          </c:cat>
          <c:val>
            <c:numRef>
              <c:f>'Figur 4.'!$J$21:$CF$21</c:f>
              <c:numCache>
                <c:formatCode>0.0%</c:formatCode>
                <c:ptCount val="75"/>
                <c:pt idx="0">
                  <c:v>0.16642120799999999</c:v>
                </c:pt>
                <c:pt idx="1">
                  <c:v>0.169683258</c:v>
                </c:pt>
                <c:pt idx="2">
                  <c:v>0.16868381199999999</c:v>
                </c:pt>
                <c:pt idx="3">
                  <c:v>0.15885022700000001</c:v>
                </c:pt>
                <c:pt idx="4">
                  <c:v>0.20045906699999999</c:v>
                </c:pt>
                <c:pt idx="5">
                  <c:v>0.174347158</c:v>
                </c:pt>
                <c:pt idx="6">
                  <c:v>0.15971675799999999</c:v>
                </c:pt>
                <c:pt idx="7">
                  <c:v>0.14661354600000001</c:v>
                </c:pt>
                <c:pt idx="8">
                  <c:v>0.14868105500000001</c:v>
                </c:pt>
                <c:pt idx="9">
                  <c:v>0.18991097900000001</c:v>
                </c:pt>
                <c:pt idx="10">
                  <c:v>0.173105498</c:v>
                </c:pt>
                <c:pt idx="11">
                  <c:v>0.19581464900000001</c:v>
                </c:pt>
                <c:pt idx="12">
                  <c:v>0.19490254900000001</c:v>
                </c:pt>
                <c:pt idx="13">
                  <c:v>0.18425076500000001</c:v>
                </c:pt>
                <c:pt idx="14">
                  <c:v>0.176242236</c:v>
                </c:pt>
                <c:pt idx="15">
                  <c:v>0.15097276300000001</c:v>
                </c:pt>
                <c:pt idx="16">
                  <c:v>0.189294026</c:v>
                </c:pt>
                <c:pt idx="17">
                  <c:v>0.17738187499999999</c:v>
                </c:pt>
                <c:pt idx="18">
                  <c:v>0.170342205</c:v>
                </c:pt>
                <c:pt idx="19">
                  <c:v>0.179273828</c:v>
                </c:pt>
                <c:pt idx="20">
                  <c:v>0.18099547499999999</c:v>
                </c:pt>
                <c:pt idx="21">
                  <c:v>0.23314606700000001</c:v>
                </c:pt>
                <c:pt idx="22">
                  <c:v>0.20559440600000001</c:v>
                </c:pt>
                <c:pt idx="23">
                  <c:v>0.22589928100000001</c:v>
                </c:pt>
                <c:pt idx="24">
                  <c:v>0.21243885400000001</c:v>
                </c:pt>
                <c:pt idx="25">
                  <c:v>0.19556171999999999</c:v>
                </c:pt>
                <c:pt idx="26">
                  <c:v>0.19574175799999999</c:v>
                </c:pt>
                <c:pt idx="27">
                  <c:v>0.15778688499999999</c:v>
                </c:pt>
                <c:pt idx="28">
                  <c:v>0.168330007</c:v>
                </c:pt>
                <c:pt idx="29">
                  <c:v>0.16430020300000001</c:v>
                </c:pt>
                <c:pt idx="30">
                  <c:v>0.14453346866666666</c:v>
                </c:pt>
                <c:pt idx="31">
                  <c:v>0.12476673433333332</c:v>
                </c:pt>
                <c:pt idx="32">
                  <c:v>0.105</c:v>
                </c:pt>
                <c:pt idx="33">
                  <c:v>0.129</c:v>
                </c:pt>
                <c:pt idx="34">
                  <c:v>0.128</c:v>
                </c:pt>
                <c:pt idx="35">
                  <c:v>0.13300000000000001</c:v>
                </c:pt>
                <c:pt idx="36">
                  <c:v>0.12300000000000001</c:v>
                </c:pt>
                <c:pt idx="37">
                  <c:v>0.13</c:v>
                </c:pt>
                <c:pt idx="38">
                  <c:v>0.111</c:v>
                </c:pt>
                <c:pt idx="39">
                  <c:v>9.8000000000000004E-2</c:v>
                </c:pt>
                <c:pt idx="40">
                  <c:v>0.106</c:v>
                </c:pt>
                <c:pt idx="41">
                  <c:v>9.0999999999999998E-2</c:v>
                </c:pt>
                <c:pt idx="42">
                  <c:v>8.5999999999999993E-2</c:v>
                </c:pt>
                <c:pt idx="43">
                  <c:v>8.4000000000000005E-2</c:v>
                </c:pt>
                <c:pt idx="44">
                  <c:v>0.08</c:v>
                </c:pt>
                <c:pt idx="45">
                  <c:v>0.104</c:v>
                </c:pt>
                <c:pt idx="46">
                  <c:v>0.11199999999999999</c:v>
                </c:pt>
                <c:pt idx="47">
                  <c:v>0.106</c:v>
                </c:pt>
                <c:pt idx="48">
                  <c:v>9.0999999999999998E-2</c:v>
                </c:pt>
                <c:pt idx="49">
                  <c:v>8.8000000000000009E-2</c:v>
                </c:pt>
                <c:pt idx="50">
                  <c:v>7.8E-2</c:v>
                </c:pt>
                <c:pt idx="51">
                  <c:v>7.2000000000000008E-2</c:v>
                </c:pt>
                <c:pt idx="52">
                  <c:v>7.5999999999999998E-2</c:v>
                </c:pt>
                <c:pt idx="53">
                  <c:v>7.400000000000001E-2</c:v>
                </c:pt>
                <c:pt idx="54">
                  <c:v>7.0000000000000007E-2</c:v>
                </c:pt>
                <c:pt idx="55">
                  <c:v>7.400000000000001E-2</c:v>
                </c:pt>
                <c:pt idx="56" formatCode="0.00%">
                  <c:v>7.1999999999999995E-2</c:v>
                </c:pt>
                <c:pt idx="57">
                  <c:v>8.3000000000000004E-2</c:v>
                </c:pt>
                <c:pt idx="58">
                  <c:v>9.9000000000000005E-2</c:v>
                </c:pt>
                <c:pt idx="59">
                  <c:v>0.1</c:v>
                </c:pt>
                <c:pt idx="60">
                  <c:v>9.6999999999999989E-2</c:v>
                </c:pt>
                <c:pt idx="61">
                  <c:v>8.1000000000000003E-2</c:v>
                </c:pt>
                <c:pt idx="62">
                  <c:v>7.0999999999999994E-2</c:v>
                </c:pt>
                <c:pt idx="63">
                  <c:v>6.4000000000000001E-2</c:v>
                </c:pt>
                <c:pt idx="64">
                  <c:v>7.6999999999999999E-2</c:v>
                </c:pt>
                <c:pt idx="65">
                  <c:v>6.6000000000000003E-2</c:v>
                </c:pt>
                <c:pt idx="66">
                  <c:v>7.2999999999999995E-2</c:v>
                </c:pt>
                <c:pt idx="67">
                  <c:v>6.6000000000000003E-2</c:v>
                </c:pt>
                <c:pt idx="68" formatCode="0.00%">
                  <c:v>6.3E-2</c:v>
                </c:pt>
                <c:pt idx="69">
                  <c:v>6.7000000000000004E-2</c:v>
                </c:pt>
                <c:pt idx="70">
                  <c:v>8.2000000000000003E-2</c:v>
                </c:pt>
                <c:pt idx="71">
                  <c:v>7.5999999999999998E-2</c:v>
                </c:pt>
                <c:pt idx="72">
                  <c:v>7.4999999999999997E-2</c:v>
                </c:pt>
                <c:pt idx="73">
                  <c:v>6.3E-2</c:v>
                </c:pt>
                <c:pt idx="74">
                  <c:v>5.1999999999999998E-2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FEF6-4D1C-8B29-711823F18DF9}"/>
            </c:ext>
          </c:extLst>
        </c:ser>
        <c:ser>
          <c:idx val="5"/>
          <c:order val="5"/>
          <c:tx>
            <c:strRef>
              <c:f>'Figur 4.'!$A$22</c:f>
              <c:strCache>
                <c:ptCount val="1"/>
                <c:pt idx="0">
                  <c:v>Over 2 år - Scient'er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multiLvlStrRef>
              <c:f>'Figur 4.'!$J$15:$CF$16</c:f>
              <c:multiLvlStrCache>
                <c:ptCount val="75"/>
                <c:lvl>
                  <c:pt idx="0">
                    <c:v>Sep</c:v>
                  </c:pt>
                  <c:pt idx="1">
                    <c:v>Okt</c:v>
                  </c:pt>
                  <c:pt idx="2">
                    <c:v>Nov</c:v>
                  </c:pt>
                  <c:pt idx="3">
                    <c:v>Dec</c:v>
                  </c:pt>
                  <c:pt idx="4">
                    <c:v>Jan</c:v>
                  </c:pt>
                  <c:pt idx="5">
                    <c:v>Feb</c:v>
                  </c:pt>
                  <c:pt idx="6">
                    <c:v>Mar</c:v>
                  </c:pt>
                  <c:pt idx="7">
                    <c:v>Apr</c:v>
                  </c:pt>
                  <c:pt idx="8">
                    <c:v>Maj</c:v>
                  </c:pt>
                  <c:pt idx="9">
                    <c:v>Jun</c:v>
                  </c:pt>
                  <c:pt idx="10">
                    <c:v>Jul</c:v>
                  </c:pt>
                  <c:pt idx="11">
                    <c:v>Aug</c:v>
                  </c:pt>
                  <c:pt idx="12">
                    <c:v>Sep</c:v>
                  </c:pt>
                  <c:pt idx="13">
                    <c:v>Okt</c:v>
                  </c:pt>
                  <c:pt idx="14">
                    <c:v>Nov</c:v>
                  </c:pt>
                  <c:pt idx="15">
                    <c:v>Dec</c:v>
                  </c:pt>
                  <c:pt idx="16">
                    <c:v>Jan</c:v>
                  </c:pt>
                  <c:pt idx="17">
                    <c:v>Feb</c:v>
                  </c:pt>
                  <c:pt idx="18">
                    <c:v>Mar</c:v>
                  </c:pt>
                  <c:pt idx="19">
                    <c:v>Apr</c:v>
                  </c:pt>
                  <c:pt idx="20">
                    <c:v>Maj</c:v>
                  </c:pt>
                  <c:pt idx="21">
                    <c:v>Jun</c:v>
                  </c:pt>
                  <c:pt idx="22">
                    <c:v>Jul</c:v>
                  </c:pt>
                  <c:pt idx="23">
                    <c:v>Aug</c:v>
                  </c:pt>
                  <c:pt idx="24">
                    <c:v>Sep</c:v>
                  </c:pt>
                  <c:pt idx="25">
                    <c:v>Okt</c:v>
                  </c:pt>
                  <c:pt idx="26">
                    <c:v>Nov</c:v>
                  </c:pt>
                  <c:pt idx="27">
                    <c:v>Dec</c:v>
                  </c:pt>
                  <c:pt idx="28">
                    <c:v>Jan</c:v>
                  </c:pt>
                  <c:pt idx="29">
                    <c:v>Feb</c:v>
                  </c:pt>
                  <c:pt idx="30">
                    <c:v>Mar</c:v>
                  </c:pt>
                  <c:pt idx="31">
                    <c:v>Apr</c:v>
                  </c:pt>
                  <c:pt idx="32">
                    <c:v>Maj</c:v>
                  </c:pt>
                  <c:pt idx="33">
                    <c:v>Jun</c:v>
                  </c:pt>
                  <c:pt idx="34">
                    <c:v>Jul</c:v>
                  </c:pt>
                  <c:pt idx="35">
                    <c:v>Aug</c:v>
                  </c:pt>
                  <c:pt idx="36">
                    <c:v>Sep</c:v>
                  </c:pt>
                  <c:pt idx="37">
                    <c:v>Okt</c:v>
                  </c:pt>
                  <c:pt idx="38">
                    <c:v>Nov</c:v>
                  </c:pt>
                  <c:pt idx="39">
                    <c:v>Dec</c:v>
                  </c:pt>
                  <c:pt idx="40">
                    <c:v>Jan</c:v>
                  </c:pt>
                  <c:pt idx="41">
                    <c:v>Feb</c:v>
                  </c:pt>
                  <c:pt idx="42">
                    <c:v>Mar</c:v>
                  </c:pt>
                  <c:pt idx="43">
                    <c:v>Apr</c:v>
                  </c:pt>
                  <c:pt idx="44">
                    <c:v>Maj</c:v>
                  </c:pt>
                  <c:pt idx="45">
                    <c:v>Jun</c:v>
                  </c:pt>
                  <c:pt idx="46">
                    <c:v>Jul</c:v>
                  </c:pt>
                  <c:pt idx="47">
                    <c:v>Aug</c:v>
                  </c:pt>
                  <c:pt idx="48">
                    <c:v>Sep</c:v>
                  </c:pt>
                  <c:pt idx="49">
                    <c:v>Okt</c:v>
                  </c:pt>
                  <c:pt idx="50">
                    <c:v>Nov</c:v>
                  </c:pt>
                  <c:pt idx="51">
                    <c:v>Dec</c:v>
                  </c:pt>
                  <c:pt idx="52">
                    <c:v>Jan</c:v>
                  </c:pt>
                  <c:pt idx="53">
                    <c:v>Feb</c:v>
                  </c:pt>
                  <c:pt idx="54">
                    <c:v>Mar</c:v>
                  </c:pt>
                  <c:pt idx="55">
                    <c:v>Apr</c:v>
                  </c:pt>
                  <c:pt idx="56">
                    <c:v>Maj</c:v>
                  </c:pt>
                  <c:pt idx="57">
                    <c:v>Jun</c:v>
                  </c:pt>
                  <c:pt idx="58">
                    <c:v>Jul</c:v>
                  </c:pt>
                  <c:pt idx="59">
                    <c:v>Aug</c:v>
                  </c:pt>
                  <c:pt idx="60">
                    <c:v>Sep</c:v>
                  </c:pt>
                  <c:pt idx="61">
                    <c:v>Okt</c:v>
                  </c:pt>
                  <c:pt idx="62">
                    <c:v>Nov</c:v>
                  </c:pt>
                  <c:pt idx="63">
                    <c:v>Dec</c:v>
                  </c:pt>
                  <c:pt idx="64">
                    <c:v>Jan</c:v>
                  </c:pt>
                  <c:pt idx="65">
                    <c:v>Feb</c:v>
                  </c:pt>
                  <c:pt idx="66">
                    <c:v>Mar</c:v>
                  </c:pt>
                  <c:pt idx="67">
                    <c:v>Apr</c:v>
                  </c:pt>
                  <c:pt idx="68">
                    <c:v>Maj</c:v>
                  </c:pt>
                  <c:pt idx="69">
                    <c:v>Jun</c:v>
                  </c:pt>
                  <c:pt idx="70">
                    <c:v>Jul</c:v>
                  </c:pt>
                  <c:pt idx="71">
                    <c:v>Aug</c:v>
                  </c:pt>
                  <c:pt idx="72">
                    <c:v>Sep</c:v>
                  </c:pt>
                  <c:pt idx="73">
                    <c:v>Okt</c:v>
                  </c:pt>
                  <c:pt idx="74">
                    <c:v>Nov</c:v>
                  </c:pt>
                </c:lvl>
                <c:lvl>
                  <c:pt idx="4">
                    <c:v>2019</c:v>
                  </c:pt>
                  <c:pt idx="16">
                    <c:v>2020</c:v>
                  </c:pt>
                  <c:pt idx="28">
                    <c:v>2021</c:v>
                  </c:pt>
                  <c:pt idx="40">
                    <c:v>2022</c:v>
                  </c:pt>
                  <c:pt idx="52">
                    <c:v>2023</c:v>
                  </c:pt>
                  <c:pt idx="64">
                    <c:v>2024</c:v>
                  </c:pt>
                </c:lvl>
              </c:multiLvlStrCache>
            </c:multiLvlStrRef>
          </c:cat>
          <c:val>
            <c:numRef>
              <c:f>'Figur 4.'!$J$22:$CF$22</c:f>
              <c:numCache>
                <c:formatCode>0.0%</c:formatCode>
                <c:ptCount val="75"/>
                <c:pt idx="0">
                  <c:v>4.3974437005477783E-2</c:v>
                </c:pt>
                <c:pt idx="1">
                  <c:v>4.4695259593679461E-2</c:v>
                </c:pt>
                <c:pt idx="2">
                  <c:v>4.4299093206481344E-2</c:v>
                </c:pt>
                <c:pt idx="3">
                  <c:v>3.8370720188902009E-2</c:v>
                </c:pt>
                <c:pt idx="4">
                  <c:v>5.1420247632920614E-2</c:v>
                </c:pt>
                <c:pt idx="5">
                  <c:v>4.9905974251410384E-2</c:v>
                </c:pt>
                <c:pt idx="6">
                  <c:v>4.6718257380338205E-2</c:v>
                </c:pt>
                <c:pt idx="7">
                  <c:v>3.815921109046734E-2</c:v>
                </c:pt>
                <c:pt idx="8">
                  <c:v>3.9477421187162735E-2</c:v>
                </c:pt>
                <c:pt idx="9">
                  <c:v>4.3939997345015268E-2</c:v>
                </c:pt>
                <c:pt idx="10">
                  <c:v>3.817798841495524E-2</c:v>
                </c:pt>
                <c:pt idx="11">
                  <c:v>4.4221622316493125E-2</c:v>
                </c:pt>
                <c:pt idx="12">
                  <c:v>4.2730720606826804E-2</c:v>
                </c:pt>
                <c:pt idx="13">
                  <c:v>4.6596332579753832E-2</c:v>
                </c:pt>
                <c:pt idx="14">
                  <c:v>4.7411647585863616E-2</c:v>
                </c:pt>
                <c:pt idx="15">
                  <c:v>3.9925834363411621E-2</c:v>
                </c:pt>
                <c:pt idx="16">
                  <c:v>5.1852757735110673E-2</c:v>
                </c:pt>
                <c:pt idx="17">
                  <c:v>5.2030148310235835E-2</c:v>
                </c:pt>
                <c:pt idx="18">
                  <c:v>4.9318702520197759E-2</c:v>
                </c:pt>
                <c:pt idx="19">
                  <c:v>4.8276690284616307E-2</c:v>
                </c:pt>
                <c:pt idx="20">
                  <c:v>5.8211809705952668E-2</c:v>
                </c:pt>
                <c:pt idx="21">
                  <c:v>6.0880250223413764E-2</c:v>
                </c:pt>
                <c:pt idx="22">
                  <c:v>5.2567372740379287E-2</c:v>
                </c:pt>
                <c:pt idx="23">
                  <c:v>5.8695415441576825E-2</c:v>
                </c:pt>
                <c:pt idx="24">
                  <c:v>5.399614313263338E-2</c:v>
                </c:pt>
                <c:pt idx="25">
                  <c:v>5.2597819114817188E-2</c:v>
                </c:pt>
                <c:pt idx="26">
                  <c:v>5.0515792832074871E-2</c:v>
                </c:pt>
                <c:pt idx="27">
                  <c:v>4.4993662864385296E-2</c:v>
                </c:pt>
                <c:pt idx="28">
                  <c:v>5.1697127937336815E-2</c:v>
                </c:pt>
                <c:pt idx="29">
                  <c:v>5.3341635533416358E-2</c:v>
                </c:pt>
                <c:pt idx="30">
                  <c:v>4.9205516607487017E-2</c:v>
                </c:pt>
                <c:pt idx="31">
                  <c:v>4.5069397681557676E-2</c:v>
                </c:pt>
                <c:pt idx="32">
                  <c:v>4.0933278755628327E-2</c:v>
                </c:pt>
                <c:pt idx="33">
                  <c:v>0.03</c:v>
                </c:pt>
                <c:pt idx="34">
                  <c:v>5.6000000000000001E-2</c:v>
                </c:pt>
                <c:pt idx="35">
                  <c:v>5.5E-2</c:v>
                </c:pt>
                <c:pt idx="36">
                  <c:v>5.0999999999999997E-2</c:v>
                </c:pt>
                <c:pt idx="37">
                  <c:v>3.6999999999999998E-2</c:v>
                </c:pt>
                <c:pt idx="38">
                  <c:v>3.2000000000000001E-2</c:v>
                </c:pt>
                <c:pt idx="39">
                  <c:v>2.7000000000000003E-2</c:v>
                </c:pt>
                <c:pt idx="40">
                  <c:v>3.2000000000000001E-2</c:v>
                </c:pt>
                <c:pt idx="41">
                  <c:v>3.2000000000000001E-2</c:v>
                </c:pt>
                <c:pt idx="42">
                  <c:v>2.7999999999999997E-2</c:v>
                </c:pt>
                <c:pt idx="43">
                  <c:v>2.7999999999999997E-2</c:v>
                </c:pt>
                <c:pt idx="44">
                  <c:v>2.5000000000000001E-2</c:v>
                </c:pt>
                <c:pt idx="45">
                  <c:v>2.8000000000000001E-2</c:v>
                </c:pt>
                <c:pt idx="46">
                  <c:v>2.9000000000000001E-2</c:v>
                </c:pt>
                <c:pt idx="47">
                  <c:v>2.8999999999999998E-2</c:v>
                </c:pt>
                <c:pt idx="48">
                  <c:v>2.6000000000000002E-2</c:v>
                </c:pt>
                <c:pt idx="49">
                  <c:v>2.6000000000000002E-2</c:v>
                </c:pt>
                <c:pt idx="50">
                  <c:v>2.6000000000000002E-2</c:v>
                </c:pt>
                <c:pt idx="51">
                  <c:v>2.4E-2</c:v>
                </c:pt>
                <c:pt idx="52">
                  <c:v>2.7999999999999997E-2</c:v>
                </c:pt>
                <c:pt idx="53">
                  <c:v>2.3E-2</c:v>
                </c:pt>
                <c:pt idx="54">
                  <c:v>2.7000000000000003E-2</c:v>
                </c:pt>
                <c:pt idx="55">
                  <c:v>2.7999999999999997E-2</c:v>
                </c:pt>
                <c:pt idx="56" formatCode="0.00%">
                  <c:v>2.4E-2</c:v>
                </c:pt>
                <c:pt idx="57">
                  <c:v>2.7999999999999997E-2</c:v>
                </c:pt>
                <c:pt idx="58">
                  <c:v>3.1E-2</c:v>
                </c:pt>
                <c:pt idx="59">
                  <c:v>3.3000000000000002E-2</c:v>
                </c:pt>
                <c:pt idx="60">
                  <c:v>3.1E-2</c:v>
                </c:pt>
                <c:pt idx="61">
                  <c:v>0.03</c:v>
                </c:pt>
                <c:pt idx="62">
                  <c:v>2.8000000000000001E-2</c:v>
                </c:pt>
                <c:pt idx="63">
                  <c:v>2.7E-2</c:v>
                </c:pt>
                <c:pt idx="64">
                  <c:v>2.9000000000000001E-2</c:v>
                </c:pt>
                <c:pt idx="65">
                  <c:v>2.8000000000000001E-2</c:v>
                </c:pt>
                <c:pt idx="66">
                  <c:v>2.9000000000000001E-2</c:v>
                </c:pt>
                <c:pt idx="67">
                  <c:v>2.9000000000000001E-2</c:v>
                </c:pt>
                <c:pt idx="68" formatCode="0.00%">
                  <c:v>2.9000000000000001E-2</c:v>
                </c:pt>
                <c:pt idx="69">
                  <c:v>2.9000000000000001E-2</c:v>
                </c:pt>
                <c:pt idx="70">
                  <c:v>2.9000000000000001E-2</c:v>
                </c:pt>
                <c:pt idx="71">
                  <c:v>2.9000000000000001E-2</c:v>
                </c:pt>
                <c:pt idx="72">
                  <c:v>2.5999999999999999E-2</c:v>
                </c:pt>
                <c:pt idx="73">
                  <c:v>2.9000000000000001E-2</c:v>
                </c:pt>
                <c:pt idx="74">
                  <c:v>0.03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FEF6-4D1C-8B29-711823F18D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66671936"/>
        <c:axId val="1266667344"/>
      </c:lineChart>
      <c:catAx>
        <c:axId val="1266671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266667344"/>
        <c:crosses val="autoZero"/>
        <c:auto val="1"/>
        <c:lblAlgn val="ctr"/>
        <c:lblOffset val="100"/>
        <c:noMultiLvlLbl val="0"/>
      </c:catAx>
      <c:valAx>
        <c:axId val="1266667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2666719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2"/>
          </a:solidFill>
        </a:defRPr>
      </a:pPr>
      <a:endParaRPr lang="da-DK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871966476925911E-2"/>
          <c:y val="0.13672410581506486"/>
          <c:w val="0.93668420139892483"/>
          <c:h val="0.65022023904575854"/>
        </c:manualLayout>
      </c:layout>
      <c:lineChart>
        <c:grouping val="standard"/>
        <c:varyColors val="0"/>
        <c:ser>
          <c:idx val="0"/>
          <c:order val="0"/>
          <c:tx>
            <c:strRef>
              <c:f>'[PP-version-Figurer til notat.xlsx]Figur 5.'!$A$21</c:f>
              <c:strCache>
                <c:ptCount val="1"/>
                <c:pt idx="0">
                  <c:v>25-34 år - Ingeniører</c:v>
                </c:pt>
              </c:strCache>
            </c:strRef>
          </c:tx>
          <c:spPr>
            <a:ln w="28575" cap="rnd">
              <a:solidFill>
                <a:schemeClr val="tx2">
                  <a:lumMod val="50000"/>
                  <a:lumOff val="50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cat>
            <c:multiLvlStrRef>
              <c:f>'[PP-version-Figurer til notat.xlsx]Figur 5.'!$E$19:$CG$20</c:f>
              <c:multiLvlStrCache>
                <c:ptCount val="81"/>
                <c:lvl>
                  <c:pt idx="0">
                    <c:v>Apr</c:v>
                  </c:pt>
                  <c:pt idx="1">
                    <c:v>Maj</c:v>
                  </c:pt>
                  <c:pt idx="2">
                    <c:v>Jun</c:v>
                  </c:pt>
                  <c:pt idx="3">
                    <c:v>Jul</c:v>
                  </c:pt>
                  <c:pt idx="4">
                    <c:v>Aug</c:v>
                  </c:pt>
                  <c:pt idx="5">
                    <c:v>Sep</c:v>
                  </c:pt>
                  <c:pt idx="6">
                    <c:v>Okt</c:v>
                  </c:pt>
                  <c:pt idx="7">
                    <c:v>Nov</c:v>
                  </c:pt>
                  <c:pt idx="8">
                    <c:v>Dec</c:v>
                  </c:pt>
                  <c:pt idx="9">
                    <c:v>Jan</c:v>
                  </c:pt>
                  <c:pt idx="10">
                    <c:v>Feb</c:v>
                  </c:pt>
                  <c:pt idx="11">
                    <c:v>Mar</c:v>
                  </c:pt>
                  <c:pt idx="12">
                    <c:v>Apr</c:v>
                  </c:pt>
                  <c:pt idx="13">
                    <c:v>Maj</c:v>
                  </c:pt>
                  <c:pt idx="14">
                    <c:v>Jun</c:v>
                  </c:pt>
                  <c:pt idx="15">
                    <c:v>Jul</c:v>
                  </c:pt>
                  <c:pt idx="16">
                    <c:v>Aug</c:v>
                  </c:pt>
                  <c:pt idx="17">
                    <c:v>Sep</c:v>
                  </c:pt>
                  <c:pt idx="18">
                    <c:v>Okt</c:v>
                  </c:pt>
                  <c:pt idx="19">
                    <c:v>Nov</c:v>
                  </c:pt>
                  <c:pt idx="20">
                    <c:v>Dec</c:v>
                  </c:pt>
                  <c:pt idx="21">
                    <c:v>Jan</c:v>
                  </c:pt>
                  <c:pt idx="22">
                    <c:v>Feb</c:v>
                  </c:pt>
                  <c:pt idx="23">
                    <c:v>Mar</c:v>
                  </c:pt>
                  <c:pt idx="24">
                    <c:v>Apr</c:v>
                  </c:pt>
                  <c:pt idx="25">
                    <c:v>Maj</c:v>
                  </c:pt>
                  <c:pt idx="26">
                    <c:v>Jun</c:v>
                  </c:pt>
                  <c:pt idx="27">
                    <c:v>Jul</c:v>
                  </c:pt>
                  <c:pt idx="28">
                    <c:v>Aug</c:v>
                  </c:pt>
                  <c:pt idx="29">
                    <c:v>Sep</c:v>
                  </c:pt>
                  <c:pt idx="30">
                    <c:v>Okt</c:v>
                  </c:pt>
                  <c:pt idx="31">
                    <c:v>Nov</c:v>
                  </c:pt>
                  <c:pt idx="32">
                    <c:v>Dec</c:v>
                  </c:pt>
                  <c:pt idx="33">
                    <c:v>Jan</c:v>
                  </c:pt>
                  <c:pt idx="34">
                    <c:v>Feb</c:v>
                  </c:pt>
                  <c:pt idx="35">
                    <c:v>Mar</c:v>
                  </c:pt>
                  <c:pt idx="36">
                    <c:v>Apr</c:v>
                  </c:pt>
                  <c:pt idx="37">
                    <c:v>Maj</c:v>
                  </c:pt>
                  <c:pt idx="38">
                    <c:v>Jun</c:v>
                  </c:pt>
                  <c:pt idx="39">
                    <c:v>Jul</c:v>
                  </c:pt>
                  <c:pt idx="40">
                    <c:v>Aug</c:v>
                  </c:pt>
                  <c:pt idx="41">
                    <c:v>Sep</c:v>
                  </c:pt>
                  <c:pt idx="42">
                    <c:v>Okt</c:v>
                  </c:pt>
                  <c:pt idx="43">
                    <c:v>Nov</c:v>
                  </c:pt>
                  <c:pt idx="44">
                    <c:v>Dec</c:v>
                  </c:pt>
                  <c:pt idx="45">
                    <c:v>Jan</c:v>
                  </c:pt>
                  <c:pt idx="46">
                    <c:v>Feb</c:v>
                  </c:pt>
                  <c:pt idx="47">
                    <c:v>Mar</c:v>
                  </c:pt>
                  <c:pt idx="48">
                    <c:v>Apr</c:v>
                  </c:pt>
                  <c:pt idx="49">
                    <c:v>Maj</c:v>
                  </c:pt>
                  <c:pt idx="50">
                    <c:v>Jun</c:v>
                  </c:pt>
                  <c:pt idx="51">
                    <c:v>Jul</c:v>
                  </c:pt>
                  <c:pt idx="52">
                    <c:v>Aug</c:v>
                  </c:pt>
                  <c:pt idx="53">
                    <c:v>Sep</c:v>
                  </c:pt>
                  <c:pt idx="54">
                    <c:v>Okt</c:v>
                  </c:pt>
                  <c:pt idx="55">
                    <c:v>Nov</c:v>
                  </c:pt>
                  <c:pt idx="56">
                    <c:v>Dec</c:v>
                  </c:pt>
                  <c:pt idx="57">
                    <c:v>Jan</c:v>
                  </c:pt>
                  <c:pt idx="58">
                    <c:v>Feb</c:v>
                  </c:pt>
                  <c:pt idx="59">
                    <c:v>Mar</c:v>
                  </c:pt>
                  <c:pt idx="60">
                    <c:v>Apr</c:v>
                  </c:pt>
                  <c:pt idx="61">
                    <c:v>Maj</c:v>
                  </c:pt>
                  <c:pt idx="62">
                    <c:v>Jun</c:v>
                  </c:pt>
                  <c:pt idx="63">
                    <c:v>Jul</c:v>
                  </c:pt>
                  <c:pt idx="64">
                    <c:v>Aug</c:v>
                  </c:pt>
                  <c:pt idx="65">
                    <c:v>Sep</c:v>
                  </c:pt>
                  <c:pt idx="66">
                    <c:v>Okt</c:v>
                  </c:pt>
                  <c:pt idx="67">
                    <c:v>Nov</c:v>
                  </c:pt>
                  <c:pt idx="68">
                    <c:v>Dec</c:v>
                  </c:pt>
                  <c:pt idx="69">
                    <c:v>Jan</c:v>
                  </c:pt>
                  <c:pt idx="70">
                    <c:v>Feb</c:v>
                  </c:pt>
                  <c:pt idx="71">
                    <c:v>Mar</c:v>
                  </c:pt>
                  <c:pt idx="72">
                    <c:v>Apr</c:v>
                  </c:pt>
                  <c:pt idx="73">
                    <c:v>Maj</c:v>
                  </c:pt>
                  <c:pt idx="74">
                    <c:v>Jun</c:v>
                  </c:pt>
                  <c:pt idx="75">
                    <c:v>Jul</c:v>
                  </c:pt>
                  <c:pt idx="76">
                    <c:v>Aug</c:v>
                  </c:pt>
                  <c:pt idx="77">
                    <c:v>Sep</c:v>
                  </c:pt>
                  <c:pt idx="78">
                    <c:v>Okt</c:v>
                  </c:pt>
                  <c:pt idx="79">
                    <c:v>Nov</c:v>
                  </c:pt>
                  <c:pt idx="80">
                    <c:v>Dec</c:v>
                  </c:pt>
                </c:lvl>
                <c:lvl>
                  <c:pt idx="9">
                    <c:v>2019</c:v>
                  </c:pt>
                  <c:pt idx="21">
                    <c:v>2020</c:v>
                  </c:pt>
                  <c:pt idx="33">
                    <c:v>2021</c:v>
                  </c:pt>
                  <c:pt idx="45">
                    <c:v>2022</c:v>
                  </c:pt>
                  <c:pt idx="57">
                    <c:v>2023</c:v>
                  </c:pt>
                  <c:pt idx="69">
                    <c:v>2024</c:v>
                  </c:pt>
                </c:lvl>
              </c:multiLvlStrCache>
            </c:multiLvlStrRef>
          </c:cat>
          <c:val>
            <c:numRef>
              <c:f>'[PP-version-Figurer til notat.xlsx]Figur 5.'!$E$21:$CF$21</c:f>
              <c:numCache>
                <c:formatCode>0.0%</c:formatCode>
                <c:ptCount val="80"/>
                <c:pt idx="0">
                  <c:v>5.7069617000000003E-2</c:v>
                </c:pt>
                <c:pt idx="1">
                  <c:v>5.4460158000000002E-2</c:v>
                </c:pt>
                <c:pt idx="2">
                  <c:v>5.4630898999999997E-2</c:v>
                </c:pt>
                <c:pt idx="3">
                  <c:v>7.3213474000000001E-2</c:v>
                </c:pt>
                <c:pt idx="4">
                  <c:v>7.5863861000000005E-2</c:v>
                </c:pt>
                <c:pt idx="5">
                  <c:v>6.6845444000000004E-2</c:v>
                </c:pt>
                <c:pt idx="6">
                  <c:v>6.3320361000000006E-2</c:v>
                </c:pt>
                <c:pt idx="7">
                  <c:v>5.7137169000000002E-2</c:v>
                </c:pt>
                <c:pt idx="8">
                  <c:v>4.7790682000000001E-2</c:v>
                </c:pt>
                <c:pt idx="9">
                  <c:v>5.8033697000000002E-2</c:v>
                </c:pt>
                <c:pt idx="10">
                  <c:v>6.9630389000000001E-2</c:v>
                </c:pt>
                <c:pt idx="11">
                  <c:v>6.9034163999999995E-2</c:v>
                </c:pt>
                <c:pt idx="12">
                  <c:v>6.0555196999999998E-2</c:v>
                </c:pt>
                <c:pt idx="13">
                  <c:v>5.7702315999999997E-2</c:v>
                </c:pt>
                <c:pt idx="14">
                  <c:v>5.8845461000000002E-2</c:v>
                </c:pt>
                <c:pt idx="15">
                  <c:v>7.6560660000000003E-2</c:v>
                </c:pt>
                <c:pt idx="16">
                  <c:v>8.3622398000000001E-2</c:v>
                </c:pt>
                <c:pt idx="17">
                  <c:v>7.0020650000000004E-2</c:v>
                </c:pt>
                <c:pt idx="18">
                  <c:v>6.6532384999999999E-2</c:v>
                </c:pt>
                <c:pt idx="19">
                  <c:v>6.1153358999999997E-2</c:v>
                </c:pt>
                <c:pt idx="20">
                  <c:v>5.0633718000000001E-2</c:v>
                </c:pt>
                <c:pt idx="21">
                  <c:v>6.2797748E-2</c:v>
                </c:pt>
                <c:pt idx="22">
                  <c:v>7.2793169000000005E-2</c:v>
                </c:pt>
                <c:pt idx="23">
                  <c:v>7.3113787E-2</c:v>
                </c:pt>
                <c:pt idx="24">
                  <c:v>7.7948528000000003E-2</c:v>
                </c:pt>
                <c:pt idx="25">
                  <c:v>8.2557417999999994E-2</c:v>
                </c:pt>
                <c:pt idx="26">
                  <c:v>7.9786286999999997E-2</c:v>
                </c:pt>
                <c:pt idx="27">
                  <c:v>0.10425256199999999</c:v>
                </c:pt>
                <c:pt idx="28">
                  <c:v>0.108786365</c:v>
                </c:pt>
                <c:pt idx="29">
                  <c:v>9.3642916000000007E-2</c:v>
                </c:pt>
                <c:pt idx="30">
                  <c:v>8.7235941999999997E-2</c:v>
                </c:pt>
                <c:pt idx="31">
                  <c:v>8.0179640999999996E-2</c:v>
                </c:pt>
                <c:pt idx="32">
                  <c:v>6.4835957E-2</c:v>
                </c:pt>
                <c:pt idx="33">
                  <c:v>6.2771943999999996E-2</c:v>
                </c:pt>
                <c:pt idx="34">
                  <c:v>8.2325152999999998E-2</c:v>
                </c:pt>
                <c:pt idx="35">
                  <c:v>7.4561396666666668E-2</c:v>
                </c:pt>
                <c:pt idx="36">
                  <c:v>6.6797640333333339E-2</c:v>
                </c:pt>
                <c:pt idx="37">
                  <c:v>5.9033884000000002E-2</c:v>
                </c:pt>
                <c:pt idx="38">
                  <c:v>4.8000000000000001E-2</c:v>
                </c:pt>
                <c:pt idx="39">
                  <c:v>7.0999999999999994E-2</c:v>
                </c:pt>
                <c:pt idx="40">
                  <c:v>6.9000000000000006E-2</c:v>
                </c:pt>
                <c:pt idx="41">
                  <c:v>5.5E-2</c:v>
                </c:pt>
                <c:pt idx="42">
                  <c:v>5.2999999999999999E-2</c:v>
                </c:pt>
                <c:pt idx="43">
                  <c:v>4.4999999999999998E-2</c:v>
                </c:pt>
                <c:pt idx="44">
                  <c:v>3.6000000000000004E-2</c:v>
                </c:pt>
                <c:pt idx="45">
                  <c:v>3.6000000000000004E-2</c:v>
                </c:pt>
                <c:pt idx="46">
                  <c:v>4.4000000000000004E-2</c:v>
                </c:pt>
                <c:pt idx="47">
                  <c:v>0.04</c:v>
                </c:pt>
                <c:pt idx="48">
                  <c:v>3.7000000000000005E-2</c:v>
                </c:pt>
                <c:pt idx="49">
                  <c:v>3.1E-2</c:v>
                </c:pt>
                <c:pt idx="50">
                  <c:v>3.1E-2</c:v>
                </c:pt>
                <c:pt idx="51">
                  <c:v>5.5603448275862069E-2</c:v>
                </c:pt>
                <c:pt idx="52">
                  <c:v>4.8762028327386742E-2</c:v>
                </c:pt>
                <c:pt idx="53">
                  <c:v>4.3947696815148395E-2</c:v>
                </c:pt>
                <c:pt idx="54">
                  <c:v>3.7260990357901619E-2</c:v>
                </c:pt>
                <c:pt idx="55">
                  <c:v>3.4000000000000002E-2</c:v>
                </c:pt>
                <c:pt idx="56">
                  <c:v>3.0264817150063052E-2</c:v>
                </c:pt>
                <c:pt idx="57">
                  <c:v>0.03</c:v>
                </c:pt>
                <c:pt idx="58">
                  <c:v>4.3193579047417892E-2</c:v>
                </c:pt>
                <c:pt idx="59">
                  <c:v>4.0648260571187249E-2</c:v>
                </c:pt>
                <c:pt idx="60">
                  <c:v>4.0999999999999995E-2</c:v>
                </c:pt>
                <c:pt idx="61" formatCode="0.00%">
                  <c:v>3.5000000000000003E-2</c:v>
                </c:pt>
                <c:pt idx="62">
                  <c:v>3.5000000000000003E-2</c:v>
                </c:pt>
                <c:pt idx="63">
                  <c:v>5.2999999999999999E-2</c:v>
                </c:pt>
                <c:pt idx="64">
                  <c:v>4.8000000000000001E-2</c:v>
                </c:pt>
                <c:pt idx="65">
                  <c:v>3.7903699354081034E-2</c:v>
                </c:pt>
                <c:pt idx="66">
                  <c:v>3.4000000000000002E-2</c:v>
                </c:pt>
                <c:pt idx="67">
                  <c:v>0.03</c:v>
                </c:pt>
                <c:pt idx="68">
                  <c:v>2.6000000000000002E-2</c:v>
                </c:pt>
                <c:pt idx="69">
                  <c:v>4.2999999999999997E-2</c:v>
                </c:pt>
                <c:pt idx="70">
                  <c:v>5.4000000000000006E-2</c:v>
                </c:pt>
                <c:pt idx="71">
                  <c:v>4.9000000000000002E-2</c:v>
                </c:pt>
                <c:pt idx="72">
                  <c:v>4.3999999999999997E-2</c:v>
                </c:pt>
                <c:pt idx="73" formatCode="0.00%">
                  <c:v>4.2999999999999997E-2</c:v>
                </c:pt>
                <c:pt idx="74">
                  <c:v>4.8000000000000001E-2</c:v>
                </c:pt>
                <c:pt idx="75">
                  <c:v>6.3E-2</c:v>
                </c:pt>
                <c:pt idx="76">
                  <c:v>6.2E-2</c:v>
                </c:pt>
                <c:pt idx="77">
                  <c:v>0.04</c:v>
                </c:pt>
                <c:pt idx="78">
                  <c:v>4.9000000000000002E-2</c:v>
                </c:pt>
                <c:pt idx="79">
                  <c:v>4.7E-2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1F2-48AB-9947-18FF4870E01A}"/>
            </c:ext>
          </c:extLst>
        </c:ser>
        <c:ser>
          <c:idx val="1"/>
          <c:order val="1"/>
          <c:tx>
            <c:strRef>
              <c:f>'[PP-version-Figurer til notat.xlsx]Figur 5.'!$A$22</c:f>
              <c:strCache>
                <c:ptCount val="1"/>
                <c:pt idx="0">
                  <c:v>35-59 år - Ingeniører</c:v>
                </c:pt>
              </c:strCache>
            </c:strRef>
          </c:tx>
          <c:spPr>
            <a:ln w="28575" cap="rnd">
              <a:solidFill>
                <a:schemeClr val="tx2">
                  <a:lumMod val="50000"/>
                  <a:lumOff val="50000"/>
                </a:schemeClr>
              </a:solidFill>
              <a:prstDash val="lgDash"/>
              <a:round/>
            </a:ln>
            <a:effectLst/>
          </c:spPr>
          <c:marker>
            <c:symbol val="none"/>
          </c:marker>
          <c:cat>
            <c:multiLvlStrRef>
              <c:f>'[PP-version-Figurer til notat.xlsx]Figur 5.'!$E$19:$CG$20</c:f>
              <c:multiLvlStrCache>
                <c:ptCount val="81"/>
                <c:lvl>
                  <c:pt idx="0">
                    <c:v>Apr</c:v>
                  </c:pt>
                  <c:pt idx="1">
                    <c:v>Maj</c:v>
                  </c:pt>
                  <c:pt idx="2">
                    <c:v>Jun</c:v>
                  </c:pt>
                  <c:pt idx="3">
                    <c:v>Jul</c:v>
                  </c:pt>
                  <c:pt idx="4">
                    <c:v>Aug</c:v>
                  </c:pt>
                  <c:pt idx="5">
                    <c:v>Sep</c:v>
                  </c:pt>
                  <c:pt idx="6">
                    <c:v>Okt</c:v>
                  </c:pt>
                  <c:pt idx="7">
                    <c:v>Nov</c:v>
                  </c:pt>
                  <c:pt idx="8">
                    <c:v>Dec</c:v>
                  </c:pt>
                  <c:pt idx="9">
                    <c:v>Jan</c:v>
                  </c:pt>
                  <c:pt idx="10">
                    <c:v>Feb</c:v>
                  </c:pt>
                  <c:pt idx="11">
                    <c:v>Mar</c:v>
                  </c:pt>
                  <c:pt idx="12">
                    <c:v>Apr</c:v>
                  </c:pt>
                  <c:pt idx="13">
                    <c:v>Maj</c:v>
                  </c:pt>
                  <c:pt idx="14">
                    <c:v>Jun</c:v>
                  </c:pt>
                  <c:pt idx="15">
                    <c:v>Jul</c:v>
                  </c:pt>
                  <c:pt idx="16">
                    <c:v>Aug</c:v>
                  </c:pt>
                  <c:pt idx="17">
                    <c:v>Sep</c:v>
                  </c:pt>
                  <c:pt idx="18">
                    <c:v>Okt</c:v>
                  </c:pt>
                  <c:pt idx="19">
                    <c:v>Nov</c:v>
                  </c:pt>
                  <c:pt idx="20">
                    <c:v>Dec</c:v>
                  </c:pt>
                  <c:pt idx="21">
                    <c:v>Jan</c:v>
                  </c:pt>
                  <c:pt idx="22">
                    <c:v>Feb</c:v>
                  </c:pt>
                  <c:pt idx="23">
                    <c:v>Mar</c:v>
                  </c:pt>
                  <c:pt idx="24">
                    <c:v>Apr</c:v>
                  </c:pt>
                  <c:pt idx="25">
                    <c:v>Maj</c:v>
                  </c:pt>
                  <c:pt idx="26">
                    <c:v>Jun</c:v>
                  </c:pt>
                  <c:pt idx="27">
                    <c:v>Jul</c:v>
                  </c:pt>
                  <c:pt idx="28">
                    <c:v>Aug</c:v>
                  </c:pt>
                  <c:pt idx="29">
                    <c:v>Sep</c:v>
                  </c:pt>
                  <c:pt idx="30">
                    <c:v>Okt</c:v>
                  </c:pt>
                  <c:pt idx="31">
                    <c:v>Nov</c:v>
                  </c:pt>
                  <c:pt idx="32">
                    <c:v>Dec</c:v>
                  </c:pt>
                  <c:pt idx="33">
                    <c:v>Jan</c:v>
                  </c:pt>
                  <c:pt idx="34">
                    <c:v>Feb</c:v>
                  </c:pt>
                  <c:pt idx="35">
                    <c:v>Mar</c:v>
                  </c:pt>
                  <c:pt idx="36">
                    <c:v>Apr</c:v>
                  </c:pt>
                  <c:pt idx="37">
                    <c:v>Maj</c:v>
                  </c:pt>
                  <c:pt idx="38">
                    <c:v>Jun</c:v>
                  </c:pt>
                  <c:pt idx="39">
                    <c:v>Jul</c:v>
                  </c:pt>
                  <c:pt idx="40">
                    <c:v>Aug</c:v>
                  </c:pt>
                  <c:pt idx="41">
                    <c:v>Sep</c:v>
                  </c:pt>
                  <c:pt idx="42">
                    <c:v>Okt</c:v>
                  </c:pt>
                  <c:pt idx="43">
                    <c:v>Nov</c:v>
                  </c:pt>
                  <c:pt idx="44">
                    <c:v>Dec</c:v>
                  </c:pt>
                  <c:pt idx="45">
                    <c:v>Jan</c:v>
                  </c:pt>
                  <c:pt idx="46">
                    <c:v>Feb</c:v>
                  </c:pt>
                  <c:pt idx="47">
                    <c:v>Mar</c:v>
                  </c:pt>
                  <c:pt idx="48">
                    <c:v>Apr</c:v>
                  </c:pt>
                  <c:pt idx="49">
                    <c:v>Maj</c:v>
                  </c:pt>
                  <c:pt idx="50">
                    <c:v>Jun</c:v>
                  </c:pt>
                  <c:pt idx="51">
                    <c:v>Jul</c:v>
                  </c:pt>
                  <c:pt idx="52">
                    <c:v>Aug</c:v>
                  </c:pt>
                  <c:pt idx="53">
                    <c:v>Sep</c:v>
                  </c:pt>
                  <c:pt idx="54">
                    <c:v>Okt</c:v>
                  </c:pt>
                  <c:pt idx="55">
                    <c:v>Nov</c:v>
                  </c:pt>
                  <c:pt idx="56">
                    <c:v>Dec</c:v>
                  </c:pt>
                  <c:pt idx="57">
                    <c:v>Jan</c:v>
                  </c:pt>
                  <c:pt idx="58">
                    <c:v>Feb</c:v>
                  </c:pt>
                  <c:pt idx="59">
                    <c:v>Mar</c:v>
                  </c:pt>
                  <c:pt idx="60">
                    <c:v>Apr</c:v>
                  </c:pt>
                  <c:pt idx="61">
                    <c:v>Maj</c:v>
                  </c:pt>
                  <c:pt idx="62">
                    <c:v>Jun</c:v>
                  </c:pt>
                  <c:pt idx="63">
                    <c:v>Jul</c:v>
                  </c:pt>
                  <c:pt idx="64">
                    <c:v>Aug</c:v>
                  </c:pt>
                  <c:pt idx="65">
                    <c:v>Sep</c:v>
                  </c:pt>
                  <c:pt idx="66">
                    <c:v>Okt</c:v>
                  </c:pt>
                  <c:pt idx="67">
                    <c:v>Nov</c:v>
                  </c:pt>
                  <c:pt idx="68">
                    <c:v>Dec</c:v>
                  </c:pt>
                  <c:pt idx="69">
                    <c:v>Jan</c:v>
                  </c:pt>
                  <c:pt idx="70">
                    <c:v>Feb</c:v>
                  </c:pt>
                  <c:pt idx="71">
                    <c:v>Mar</c:v>
                  </c:pt>
                  <c:pt idx="72">
                    <c:v>Apr</c:v>
                  </c:pt>
                  <c:pt idx="73">
                    <c:v>Maj</c:v>
                  </c:pt>
                  <c:pt idx="74">
                    <c:v>Jun</c:v>
                  </c:pt>
                  <c:pt idx="75">
                    <c:v>Jul</c:v>
                  </c:pt>
                  <c:pt idx="76">
                    <c:v>Aug</c:v>
                  </c:pt>
                  <c:pt idx="77">
                    <c:v>Sep</c:v>
                  </c:pt>
                  <c:pt idx="78">
                    <c:v>Okt</c:v>
                  </c:pt>
                  <c:pt idx="79">
                    <c:v>Nov</c:v>
                  </c:pt>
                  <c:pt idx="80">
                    <c:v>Dec</c:v>
                  </c:pt>
                </c:lvl>
                <c:lvl>
                  <c:pt idx="9">
                    <c:v>2019</c:v>
                  </c:pt>
                  <c:pt idx="21">
                    <c:v>2020</c:v>
                  </c:pt>
                  <c:pt idx="33">
                    <c:v>2021</c:v>
                  </c:pt>
                  <c:pt idx="45">
                    <c:v>2022</c:v>
                  </c:pt>
                  <c:pt idx="57">
                    <c:v>2023</c:v>
                  </c:pt>
                  <c:pt idx="69">
                    <c:v>2024</c:v>
                  </c:pt>
                </c:lvl>
              </c:multiLvlStrCache>
            </c:multiLvlStrRef>
          </c:cat>
          <c:val>
            <c:numRef>
              <c:f>'[PP-version-Figurer til notat.xlsx]Figur 5.'!$E$22:$CF$22</c:f>
              <c:numCache>
                <c:formatCode>0.0%</c:formatCode>
                <c:ptCount val="80"/>
                <c:pt idx="0">
                  <c:v>1.2103572999999999E-2</c:v>
                </c:pt>
                <c:pt idx="1">
                  <c:v>1.4334517999999999E-2</c:v>
                </c:pt>
                <c:pt idx="2">
                  <c:v>1.4060807E-2</c:v>
                </c:pt>
                <c:pt idx="3">
                  <c:v>1.0531653E-2</c:v>
                </c:pt>
                <c:pt idx="4">
                  <c:v>1.4294922E-2</c:v>
                </c:pt>
                <c:pt idx="5">
                  <c:v>1.383422E-2</c:v>
                </c:pt>
                <c:pt idx="6">
                  <c:v>1.4639536E-2</c:v>
                </c:pt>
                <c:pt idx="7">
                  <c:v>1.3953167000000001E-2</c:v>
                </c:pt>
                <c:pt idx="8">
                  <c:v>1.295498E-2</c:v>
                </c:pt>
                <c:pt idx="9">
                  <c:v>1.5523723999999999E-2</c:v>
                </c:pt>
                <c:pt idx="10">
                  <c:v>1.5282683E-2</c:v>
                </c:pt>
                <c:pt idx="11">
                  <c:v>1.5732568999999998E-2</c:v>
                </c:pt>
                <c:pt idx="12">
                  <c:v>1.3200786000000001E-2</c:v>
                </c:pt>
                <c:pt idx="13">
                  <c:v>1.5094078E-2</c:v>
                </c:pt>
                <c:pt idx="14">
                  <c:v>1.5068177E-2</c:v>
                </c:pt>
                <c:pt idx="15">
                  <c:v>1.1145024E-2</c:v>
                </c:pt>
                <c:pt idx="16">
                  <c:v>1.5597919999999999E-2</c:v>
                </c:pt>
                <c:pt idx="17">
                  <c:v>1.5092682E-2</c:v>
                </c:pt>
                <c:pt idx="18">
                  <c:v>1.5788987000000001E-2</c:v>
                </c:pt>
                <c:pt idx="19">
                  <c:v>1.5183379E-2</c:v>
                </c:pt>
                <c:pt idx="20">
                  <c:v>1.3368797999999999E-2</c:v>
                </c:pt>
                <c:pt idx="21">
                  <c:v>1.642188E-2</c:v>
                </c:pt>
                <c:pt idx="22">
                  <c:v>1.6176810999999999E-2</c:v>
                </c:pt>
                <c:pt idx="23">
                  <c:v>1.6499664000000001E-2</c:v>
                </c:pt>
                <c:pt idx="24">
                  <c:v>1.7416847999999999E-2</c:v>
                </c:pt>
                <c:pt idx="25">
                  <c:v>2.1735612000000001E-2</c:v>
                </c:pt>
                <c:pt idx="26">
                  <c:v>2.1344420999999999E-2</c:v>
                </c:pt>
                <c:pt idx="27">
                  <c:v>1.7729350000000001E-2</c:v>
                </c:pt>
                <c:pt idx="28">
                  <c:v>2.3134053000000002E-2</c:v>
                </c:pt>
                <c:pt idx="29">
                  <c:v>2.2232985E-2</c:v>
                </c:pt>
                <c:pt idx="30">
                  <c:v>2.3148575000000001E-2</c:v>
                </c:pt>
                <c:pt idx="31">
                  <c:v>2.2772323000000001E-2</c:v>
                </c:pt>
                <c:pt idx="32">
                  <c:v>1.9633175999999999E-2</c:v>
                </c:pt>
                <c:pt idx="33">
                  <c:v>2.1104345E-2</c:v>
                </c:pt>
                <c:pt idx="34">
                  <c:v>2.1350672000000001E-2</c:v>
                </c:pt>
                <c:pt idx="35">
                  <c:v>1.9736998666666668E-2</c:v>
                </c:pt>
                <c:pt idx="36">
                  <c:v>1.8123325333333336E-2</c:v>
                </c:pt>
                <c:pt idx="37">
                  <c:v>1.6509652E-2</c:v>
                </c:pt>
                <c:pt idx="38">
                  <c:v>1.4999999999999999E-2</c:v>
                </c:pt>
                <c:pt idx="39">
                  <c:v>1.2E-2</c:v>
                </c:pt>
                <c:pt idx="40">
                  <c:v>1.3999999999999999E-2</c:v>
                </c:pt>
                <c:pt idx="41">
                  <c:v>1.2999999999999999E-2</c:v>
                </c:pt>
                <c:pt idx="42">
                  <c:v>1.3000000000000001E-2</c:v>
                </c:pt>
                <c:pt idx="43">
                  <c:v>1.1000000000000001E-2</c:v>
                </c:pt>
                <c:pt idx="44">
                  <c:v>8.9999999999999993E-3</c:v>
                </c:pt>
                <c:pt idx="45">
                  <c:v>1.1000000000000001E-2</c:v>
                </c:pt>
                <c:pt idx="46">
                  <c:v>1.1000000000000001E-2</c:v>
                </c:pt>
                <c:pt idx="47">
                  <c:v>0.01</c:v>
                </c:pt>
                <c:pt idx="48">
                  <c:v>0.01</c:v>
                </c:pt>
                <c:pt idx="49">
                  <c:v>8.9999999999999993E-3</c:v>
                </c:pt>
                <c:pt idx="50">
                  <c:v>8.9999999999999993E-3</c:v>
                </c:pt>
                <c:pt idx="51">
                  <c:v>8.9281551587486602E-3</c:v>
                </c:pt>
                <c:pt idx="52">
                  <c:v>9.5456016271437162E-3</c:v>
                </c:pt>
                <c:pt idx="53">
                  <c:v>8.7548186335980674E-3</c:v>
                </c:pt>
                <c:pt idx="54">
                  <c:v>9.061338289962825E-3</c:v>
                </c:pt>
                <c:pt idx="55">
                  <c:v>8.9999999999999993E-3</c:v>
                </c:pt>
                <c:pt idx="56">
                  <c:v>8.1809543674245064E-3</c:v>
                </c:pt>
                <c:pt idx="57">
                  <c:v>8.9999999999999993E-3</c:v>
                </c:pt>
                <c:pt idx="58">
                  <c:v>8.7006560018414083E-3</c:v>
                </c:pt>
                <c:pt idx="59">
                  <c:v>9.0534221014075423E-3</c:v>
                </c:pt>
                <c:pt idx="60">
                  <c:v>8.9999999999999993E-3</c:v>
                </c:pt>
                <c:pt idx="61" formatCode="0.00%">
                  <c:v>8.9999999999999993E-3</c:v>
                </c:pt>
                <c:pt idx="62">
                  <c:v>8.9999999999999993E-3</c:v>
                </c:pt>
                <c:pt idx="63">
                  <c:v>8.9999999999999993E-3</c:v>
                </c:pt>
                <c:pt idx="64">
                  <c:v>0.01</c:v>
                </c:pt>
                <c:pt idx="65">
                  <c:v>9.9723646923815541E-3</c:v>
                </c:pt>
                <c:pt idx="66">
                  <c:v>0.01</c:v>
                </c:pt>
                <c:pt idx="67">
                  <c:v>0.01</c:v>
                </c:pt>
                <c:pt idx="68">
                  <c:v>8.9999999999999993E-3</c:v>
                </c:pt>
                <c:pt idx="69">
                  <c:v>0.01</c:v>
                </c:pt>
                <c:pt idx="70">
                  <c:v>0.01</c:v>
                </c:pt>
                <c:pt idx="71">
                  <c:v>1.2E-2</c:v>
                </c:pt>
                <c:pt idx="72">
                  <c:v>1.2E-2</c:v>
                </c:pt>
                <c:pt idx="73" formatCode="0.00%">
                  <c:v>1.0999999999999999E-2</c:v>
                </c:pt>
                <c:pt idx="74">
                  <c:v>1.2E-2</c:v>
                </c:pt>
                <c:pt idx="75">
                  <c:v>1.0999999999999999E-2</c:v>
                </c:pt>
                <c:pt idx="76">
                  <c:v>1.2999999999999999E-2</c:v>
                </c:pt>
                <c:pt idx="77">
                  <c:v>1.2E-2</c:v>
                </c:pt>
                <c:pt idx="78">
                  <c:v>1.2999999999999999E-2</c:v>
                </c:pt>
                <c:pt idx="79">
                  <c:v>1.2999999999999999E-2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1F2-48AB-9947-18FF4870E01A}"/>
            </c:ext>
          </c:extLst>
        </c:ser>
        <c:ser>
          <c:idx val="2"/>
          <c:order val="2"/>
          <c:tx>
            <c:strRef>
              <c:f>'[PP-version-Figurer til notat.xlsx]Figur 5.'!$A$23</c:f>
              <c:strCache>
                <c:ptCount val="1"/>
                <c:pt idx="0">
                  <c:v>60+ år - Ingeniører</c:v>
                </c:pt>
              </c:strCache>
            </c:strRef>
          </c:tx>
          <c:spPr>
            <a:ln w="28575" cap="rnd">
              <a:solidFill>
                <a:schemeClr val="tx2">
                  <a:lumMod val="50000"/>
                  <a:lumOff val="50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cat>
            <c:multiLvlStrRef>
              <c:f>'[PP-version-Figurer til notat.xlsx]Figur 5.'!$E$19:$CG$20</c:f>
              <c:multiLvlStrCache>
                <c:ptCount val="81"/>
                <c:lvl>
                  <c:pt idx="0">
                    <c:v>Apr</c:v>
                  </c:pt>
                  <c:pt idx="1">
                    <c:v>Maj</c:v>
                  </c:pt>
                  <c:pt idx="2">
                    <c:v>Jun</c:v>
                  </c:pt>
                  <c:pt idx="3">
                    <c:v>Jul</c:v>
                  </c:pt>
                  <c:pt idx="4">
                    <c:v>Aug</c:v>
                  </c:pt>
                  <c:pt idx="5">
                    <c:v>Sep</c:v>
                  </c:pt>
                  <c:pt idx="6">
                    <c:v>Okt</c:v>
                  </c:pt>
                  <c:pt idx="7">
                    <c:v>Nov</c:v>
                  </c:pt>
                  <c:pt idx="8">
                    <c:v>Dec</c:v>
                  </c:pt>
                  <c:pt idx="9">
                    <c:v>Jan</c:v>
                  </c:pt>
                  <c:pt idx="10">
                    <c:v>Feb</c:v>
                  </c:pt>
                  <c:pt idx="11">
                    <c:v>Mar</c:v>
                  </c:pt>
                  <c:pt idx="12">
                    <c:v>Apr</c:v>
                  </c:pt>
                  <c:pt idx="13">
                    <c:v>Maj</c:v>
                  </c:pt>
                  <c:pt idx="14">
                    <c:v>Jun</c:v>
                  </c:pt>
                  <c:pt idx="15">
                    <c:v>Jul</c:v>
                  </c:pt>
                  <c:pt idx="16">
                    <c:v>Aug</c:v>
                  </c:pt>
                  <c:pt idx="17">
                    <c:v>Sep</c:v>
                  </c:pt>
                  <c:pt idx="18">
                    <c:v>Okt</c:v>
                  </c:pt>
                  <c:pt idx="19">
                    <c:v>Nov</c:v>
                  </c:pt>
                  <c:pt idx="20">
                    <c:v>Dec</c:v>
                  </c:pt>
                  <c:pt idx="21">
                    <c:v>Jan</c:v>
                  </c:pt>
                  <c:pt idx="22">
                    <c:v>Feb</c:v>
                  </c:pt>
                  <c:pt idx="23">
                    <c:v>Mar</c:v>
                  </c:pt>
                  <c:pt idx="24">
                    <c:v>Apr</c:v>
                  </c:pt>
                  <c:pt idx="25">
                    <c:v>Maj</c:v>
                  </c:pt>
                  <c:pt idx="26">
                    <c:v>Jun</c:v>
                  </c:pt>
                  <c:pt idx="27">
                    <c:v>Jul</c:v>
                  </c:pt>
                  <c:pt idx="28">
                    <c:v>Aug</c:v>
                  </c:pt>
                  <c:pt idx="29">
                    <c:v>Sep</c:v>
                  </c:pt>
                  <c:pt idx="30">
                    <c:v>Okt</c:v>
                  </c:pt>
                  <c:pt idx="31">
                    <c:v>Nov</c:v>
                  </c:pt>
                  <c:pt idx="32">
                    <c:v>Dec</c:v>
                  </c:pt>
                  <c:pt idx="33">
                    <c:v>Jan</c:v>
                  </c:pt>
                  <c:pt idx="34">
                    <c:v>Feb</c:v>
                  </c:pt>
                  <c:pt idx="35">
                    <c:v>Mar</c:v>
                  </c:pt>
                  <c:pt idx="36">
                    <c:v>Apr</c:v>
                  </c:pt>
                  <c:pt idx="37">
                    <c:v>Maj</c:v>
                  </c:pt>
                  <c:pt idx="38">
                    <c:v>Jun</c:v>
                  </c:pt>
                  <c:pt idx="39">
                    <c:v>Jul</c:v>
                  </c:pt>
                  <c:pt idx="40">
                    <c:v>Aug</c:v>
                  </c:pt>
                  <c:pt idx="41">
                    <c:v>Sep</c:v>
                  </c:pt>
                  <c:pt idx="42">
                    <c:v>Okt</c:v>
                  </c:pt>
                  <c:pt idx="43">
                    <c:v>Nov</c:v>
                  </c:pt>
                  <c:pt idx="44">
                    <c:v>Dec</c:v>
                  </c:pt>
                  <c:pt idx="45">
                    <c:v>Jan</c:v>
                  </c:pt>
                  <c:pt idx="46">
                    <c:v>Feb</c:v>
                  </c:pt>
                  <c:pt idx="47">
                    <c:v>Mar</c:v>
                  </c:pt>
                  <c:pt idx="48">
                    <c:v>Apr</c:v>
                  </c:pt>
                  <c:pt idx="49">
                    <c:v>Maj</c:v>
                  </c:pt>
                  <c:pt idx="50">
                    <c:v>Jun</c:v>
                  </c:pt>
                  <c:pt idx="51">
                    <c:v>Jul</c:v>
                  </c:pt>
                  <c:pt idx="52">
                    <c:v>Aug</c:v>
                  </c:pt>
                  <c:pt idx="53">
                    <c:v>Sep</c:v>
                  </c:pt>
                  <c:pt idx="54">
                    <c:v>Okt</c:v>
                  </c:pt>
                  <c:pt idx="55">
                    <c:v>Nov</c:v>
                  </c:pt>
                  <c:pt idx="56">
                    <c:v>Dec</c:v>
                  </c:pt>
                  <c:pt idx="57">
                    <c:v>Jan</c:v>
                  </c:pt>
                  <c:pt idx="58">
                    <c:v>Feb</c:v>
                  </c:pt>
                  <c:pt idx="59">
                    <c:v>Mar</c:v>
                  </c:pt>
                  <c:pt idx="60">
                    <c:v>Apr</c:v>
                  </c:pt>
                  <c:pt idx="61">
                    <c:v>Maj</c:v>
                  </c:pt>
                  <c:pt idx="62">
                    <c:v>Jun</c:v>
                  </c:pt>
                  <c:pt idx="63">
                    <c:v>Jul</c:v>
                  </c:pt>
                  <c:pt idx="64">
                    <c:v>Aug</c:v>
                  </c:pt>
                  <c:pt idx="65">
                    <c:v>Sep</c:v>
                  </c:pt>
                  <c:pt idx="66">
                    <c:v>Okt</c:v>
                  </c:pt>
                  <c:pt idx="67">
                    <c:v>Nov</c:v>
                  </c:pt>
                  <c:pt idx="68">
                    <c:v>Dec</c:v>
                  </c:pt>
                  <c:pt idx="69">
                    <c:v>Jan</c:v>
                  </c:pt>
                  <c:pt idx="70">
                    <c:v>Feb</c:v>
                  </c:pt>
                  <c:pt idx="71">
                    <c:v>Mar</c:v>
                  </c:pt>
                  <c:pt idx="72">
                    <c:v>Apr</c:v>
                  </c:pt>
                  <c:pt idx="73">
                    <c:v>Maj</c:v>
                  </c:pt>
                  <c:pt idx="74">
                    <c:v>Jun</c:v>
                  </c:pt>
                  <c:pt idx="75">
                    <c:v>Jul</c:v>
                  </c:pt>
                  <c:pt idx="76">
                    <c:v>Aug</c:v>
                  </c:pt>
                  <c:pt idx="77">
                    <c:v>Sep</c:v>
                  </c:pt>
                  <c:pt idx="78">
                    <c:v>Okt</c:v>
                  </c:pt>
                  <c:pt idx="79">
                    <c:v>Nov</c:v>
                  </c:pt>
                  <c:pt idx="80">
                    <c:v>Dec</c:v>
                  </c:pt>
                </c:lvl>
                <c:lvl>
                  <c:pt idx="9">
                    <c:v>2019</c:v>
                  </c:pt>
                  <c:pt idx="21">
                    <c:v>2020</c:v>
                  </c:pt>
                  <c:pt idx="33">
                    <c:v>2021</c:v>
                  </c:pt>
                  <c:pt idx="45">
                    <c:v>2022</c:v>
                  </c:pt>
                  <c:pt idx="57">
                    <c:v>2023</c:v>
                  </c:pt>
                  <c:pt idx="69">
                    <c:v>2024</c:v>
                  </c:pt>
                </c:lvl>
              </c:multiLvlStrCache>
            </c:multiLvlStrRef>
          </c:cat>
          <c:val>
            <c:numRef>
              <c:f>'[PP-version-Figurer til notat.xlsx]Figur 5.'!$E$23:$CE$23</c:f>
              <c:numCache>
                <c:formatCode>0.0%</c:formatCode>
                <c:ptCount val="79"/>
                <c:pt idx="0">
                  <c:v>2.0749823000000001E-2</c:v>
                </c:pt>
                <c:pt idx="1">
                  <c:v>2.5046816E-2</c:v>
                </c:pt>
                <c:pt idx="2">
                  <c:v>2.4656897000000001E-2</c:v>
                </c:pt>
                <c:pt idx="3">
                  <c:v>1.7113784E-2</c:v>
                </c:pt>
                <c:pt idx="4">
                  <c:v>2.2826839000000002E-2</c:v>
                </c:pt>
                <c:pt idx="5">
                  <c:v>2.2161297999999999E-2</c:v>
                </c:pt>
                <c:pt idx="6">
                  <c:v>2.1610555E-2</c:v>
                </c:pt>
                <c:pt idx="7">
                  <c:v>2.1551724000000001E-2</c:v>
                </c:pt>
                <c:pt idx="8">
                  <c:v>2.0399014E-2</c:v>
                </c:pt>
                <c:pt idx="9">
                  <c:v>2.3692444999999999E-2</c:v>
                </c:pt>
                <c:pt idx="10">
                  <c:v>2.3599471E-2</c:v>
                </c:pt>
                <c:pt idx="11">
                  <c:v>2.3130134E-2</c:v>
                </c:pt>
                <c:pt idx="12">
                  <c:v>2.0369192000000001E-2</c:v>
                </c:pt>
                <c:pt idx="13">
                  <c:v>2.4161632999999998E-2</c:v>
                </c:pt>
                <c:pt idx="14">
                  <c:v>2.7043639000000001E-2</c:v>
                </c:pt>
                <c:pt idx="15">
                  <c:v>1.8685955000000001E-2</c:v>
                </c:pt>
                <c:pt idx="16">
                  <c:v>2.6887074E-2</c:v>
                </c:pt>
                <c:pt idx="17">
                  <c:v>2.7432405999999999E-2</c:v>
                </c:pt>
                <c:pt idx="18">
                  <c:v>3.0285151999999999E-2</c:v>
                </c:pt>
                <c:pt idx="19">
                  <c:v>3.0184241000000001E-2</c:v>
                </c:pt>
                <c:pt idx="20">
                  <c:v>2.7242654000000002E-2</c:v>
                </c:pt>
                <c:pt idx="21">
                  <c:v>3.3099688000000002E-2</c:v>
                </c:pt>
                <c:pt idx="22">
                  <c:v>3.0657213999999999E-2</c:v>
                </c:pt>
                <c:pt idx="23">
                  <c:v>2.9179217E-2</c:v>
                </c:pt>
                <c:pt idx="24">
                  <c:v>2.9297237E-2</c:v>
                </c:pt>
                <c:pt idx="25">
                  <c:v>3.6700581000000003E-2</c:v>
                </c:pt>
                <c:pt idx="26">
                  <c:v>3.7381506000000002E-2</c:v>
                </c:pt>
                <c:pt idx="27">
                  <c:v>3.0628409999999998E-2</c:v>
                </c:pt>
                <c:pt idx="28">
                  <c:v>3.8885969999999999E-2</c:v>
                </c:pt>
                <c:pt idx="29">
                  <c:v>4.1897507E-2</c:v>
                </c:pt>
                <c:pt idx="30">
                  <c:v>4.0137812000000002E-2</c:v>
                </c:pt>
                <c:pt idx="31">
                  <c:v>3.9205614999999999E-2</c:v>
                </c:pt>
                <c:pt idx="32">
                  <c:v>3.4998301000000002E-2</c:v>
                </c:pt>
                <c:pt idx="33">
                  <c:v>3.8034331999999997E-2</c:v>
                </c:pt>
                <c:pt idx="34">
                  <c:v>4.0578745999999999E-2</c:v>
                </c:pt>
                <c:pt idx="35">
                  <c:v>3.9359218666666668E-2</c:v>
                </c:pt>
                <c:pt idx="36">
                  <c:v>3.8139691333333336E-2</c:v>
                </c:pt>
                <c:pt idx="37">
                  <c:v>3.6920163999999998E-2</c:v>
                </c:pt>
                <c:pt idx="38">
                  <c:v>3.3000000000000002E-2</c:v>
                </c:pt>
                <c:pt idx="39">
                  <c:v>2.8000000000000001E-2</c:v>
                </c:pt>
                <c:pt idx="40">
                  <c:v>0.03</c:v>
                </c:pt>
                <c:pt idx="41">
                  <c:v>2.9000000000000001E-2</c:v>
                </c:pt>
                <c:pt idx="42">
                  <c:v>0.03</c:v>
                </c:pt>
                <c:pt idx="43">
                  <c:v>2.7000000000000003E-2</c:v>
                </c:pt>
                <c:pt idx="44">
                  <c:v>2.1000000000000001E-2</c:v>
                </c:pt>
                <c:pt idx="45">
                  <c:v>2.6000000000000002E-2</c:v>
                </c:pt>
                <c:pt idx="46">
                  <c:v>2.3E-2</c:v>
                </c:pt>
                <c:pt idx="47">
                  <c:v>2.1000000000000001E-2</c:v>
                </c:pt>
                <c:pt idx="48">
                  <c:v>2.1000000000000001E-2</c:v>
                </c:pt>
                <c:pt idx="49">
                  <c:v>0.02</c:v>
                </c:pt>
                <c:pt idx="50">
                  <c:v>1.9E-2</c:v>
                </c:pt>
                <c:pt idx="51">
                  <c:v>1.5693832599118943E-2</c:v>
                </c:pt>
                <c:pt idx="52">
                  <c:v>1.8627585262292835E-2</c:v>
                </c:pt>
                <c:pt idx="53">
                  <c:v>1.8422489082969434E-2</c:v>
                </c:pt>
                <c:pt idx="54">
                  <c:v>1.8696653569976969E-2</c:v>
                </c:pt>
                <c:pt idx="55">
                  <c:v>1.7000000000000001E-2</c:v>
                </c:pt>
                <c:pt idx="56">
                  <c:v>1.6901408450704224E-2</c:v>
                </c:pt>
                <c:pt idx="57">
                  <c:v>2.1000000000000001E-2</c:v>
                </c:pt>
                <c:pt idx="58">
                  <c:v>2.1640998406797663E-2</c:v>
                </c:pt>
                <c:pt idx="59">
                  <c:v>2.0139528761353165E-2</c:v>
                </c:pt>
                <c:pt idx="60">
                  <c:v>0.02</c:v>
                </c:pt>
                <c:pt idx="61" formatCode="0.00%">
                  <c:v>1.9E-2</c:v>
                </c:pt>
                <c:pt idx="62">
                  <c:v>1.6E-2</c:v>
                </c:pt>
                <c:pt idx="63">
                  <c:v>1.6E-2</c:v>
                </c:pt>
                <c:pt idx="64">
                  <c:v>1.6E-2</c:v>
                </c:pt>
                <c:pt idx="65">
                  <c:v>1.6276200742603903E-2</c:v>
                </c:pt>
                <c:pt idx="66">
                  <c:v>1.7000000000000001E-2</c:v>
                </c:pt>
                <c:pt idx="67">
                  <c:v>1.7000000000000001E-2</c:v>
                </c:pt>
                <c:pt idx="68">
                  <c:v>0.02</c:v>
                </c:pt>
                <c:pt idx="69">
                  <c:v>1.7999999999999999E-2</c:v>
                </c:pt>
                <c:pt idx="70">
                  <c:v>1.8000000000000002E-2</c:v>
                </c:pt>
                <c:pt idx="71">
                  <c:v>1.7999999999999999E-2</c:v>
                </c:pt>
                <c:pt idx="72">
                  <c:v>1.7999999999999999E-2</c:v>
                </c:pt>
                <c:pt idx="73" formatCode="0.00%">
                  <c:v>1.7999999999999999E-2</c:v>
                </c:pt>
                <c:pt idx="74">
                  <c:v>1.9E-2</c:v>
                </c:pt>
                <c:pt idx="75">
                  <c:v>1.7999999999999999E-2</c:v>
                </c:pt>
                <c:pt idx="76">
                  <c:v>2.1000000000000001E-2</c:v>
                </c:pt>
                <c:pt idx="77">
                  <c:v>2.1000000000000001E-2</c:v>
                </c:pt>
                <c:pt idx="78">
                  <c:v>2.1000000000000001E-2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1F2-48AB-9947-18FF4870E01A}"/>
            </c:ext>
          </c:extLst>
        </c:ser>
        <c:ser>
          <c:idx val="3"/>
          <c:order val="3"/>
          <c:tx>
            <c:strRef>
              <c:f>'[PP-version-Figurer til notat.xlsx]Figur 5.'!$A$24</c:f>
              <c:strCache>
                <c:ptCount val="1"/>
                <c:pt idx="0">
                  <c:v>25-34 år - Scient'er</c:v>
                </c:pt>
              </c:strCache>
            </c:strRef>
          </c:tx>
          <c:spPr>
            <a:ln w="28575" cap="rnd">
              <a:solidFill>
                <a:schemeClr val="accent4"/>
              </a:solidFill>
              <a:prstDash val="solid"/>
              <a:round/>
            </a:ln>
            <a:effectLst/>
          </c:spPr>
          <c:marker>
            <c:symbol val="none"/>
          </c:marker>
          <c:cat>
            <c:multiLvlStrRef>
              <c:f>'[PP-version-Figurer til notat.xlsx]Figur 5.'!$E$19:$CG$20</c:f>
              <c:multiLvlStrCache>
                <c:ptCount val="81"/>
                <c:lvl>
                  <c:pt idx="0">
                    <c:v>Apr</c:v>
                  </c:pt>
                  <c:pt idx="1">
                    <c:v>Maj</c:v>
                  </c:pt>
                  <c:pt idx="2">
                    <c:v>Jun</c:v>
                  </c:pt>
                  <c:pt idx="3">
                    <c:v>Jul</c:v>
                  </c:pt>
                  <c:pt idx="4">
                    <c:v>Aug</c:v>
                  </c:pt>
                  <c:pt idx="5">
                    <c:v>Sep</c:v>
                  </c:pt>
                  <c:pt idx="6">
                    <c:v>Okt</c:v>
                  </c:pt>
                  <c:pt idx="7">
                    <c:v>Nov</c:v>
                  </c:pt>
                  <c:pt idx="8">
                    <c:v>Dec</c:v>
                  </c:pt>
                  <c:pt idx="9">
                    <c:v>Jan</c:v>
                  </c:pt>
                  <c:pt idx="10">
                    <c:v>Feb</c:v>
                  </c:pt>
                  <c:pt idx="11">
                    <c:v>Mar</c:v>
                  </c:pt>
                  <c:pt idx="12">
                    <c:v>Apr</c:v>
                  </c:pt>
                  <c:pt idx="13">
                    <c:v>Maj</c:v>
                  </c:pt>
                  <c:pt idx="14">
                    <c:v>Jun</c:v>
                  </c:pt>
                  <c:pt idx="15">
                    <c:v>Jul</c:v>
                  </c:pt>
                  <c:pt idx="16">
                    <c:v>Aug</c:v>
                  </c:pt>
                  <c:pt idx="17">
                    <c:v>Sep</c:v>
                  </c:pt>
                  <c:pt idx="18">
                    <c:v>Okt</c:v>
                  </c:pt>
                  <c:pt idx="19">
                    <c:v>Nov</c:v>
                  </c:pt>
                  <c:pt idx="20">
                    <c:v>Dec</c:v>
                  </c:pt>
                  <c:pt idx="21">
                    <c:v>Jan</c:v>
                  </c:pt>
                  <c:pt idx="22">
                    <c:v>Feb</c:v>
                  </c:pt>
                  <c:pt idx="23">
                    <c:v>Mar</c:v>
                  </c:pt>
                  <c:pt idx="24">
                    <c:v>Apr</c:v>
                  </c:pt>
                  <c:pt idx="25">
                    <c:v>Maj</c:v>
                  </c:pt>
                  <c:pt idx="26">
                    <c:v>Jun</c:v>
                  </c:pt>
                  <c:pt idx="27">
                    <c:v>Jul</c:v>
                  </c:pt>
                  <c:pt idx="28">
                    <c:v>Aug</c:v>
                  </c:pt>
                  <c:pt idx="29">
                    <c:v>Sep</c:v>
                  </c:pt>
                  <c:pt idx="30">
                    <c:v>Okt</c:v>
                  </c:pt>
                  <c:pt idx="31">
                    <c:v>Nov</c:v>
                  </c:pt>
                  <c:pt idx="32">
                    <c:v>Dec</c:v>
                  </c:pt>
                  <c:pt idx="33">
                    <c:v>Jan</c:v>
                  </c:pt>
                  <c:pt idx="34">
                    <c:v>Feb</c:v>
                  </c:pt>
                  <c:pt idx="35">
                    <c:v>Mar</c:v>
                  </c:pt>
                  <c:pt idx="36">
                    <c:v>Apr</c:v>
                  </c:pt>
                  <c:pt idx="37">
                    <c:v>Maj</c:v>
                  </c:pt>
                  <c:pt idx="38">
                    <c:v>Jun</c:v>
                  </c:pt>
                  <c:pt idx="39">
                    <c:v>Jul</c:v>
                  </c:pt>
                  <c:pt idx="40">
                    <c:v>Aug</c:v>
                  </c:pt>
                  <c:pt idx="41">
                    <c:v>Sep</c:v>
                  </c:pt>
                  <c:pt idx="42">
                    <c:v>Okt</c:v>
                  </c:pt>
                  <c:pt idx="43">
                    <c:v>Nov</c:v>
                  </c:pt>
                  <c:pt idx="44">
                    <c:v>Dec</c:v>
                  </c:pt>
                  <c:pt idx="45">
                    <c:v>Jan</c:v>
                  </c:pt>
                  <c:pt idx="46">
                    <c:v>Feb</c:v>
                  </c:pt>
                  <c:pt idx="47">
                    <c:v>Mar</c:v>
                  </c:pt>
                  <c:pt idx="48">
                    <c:v>Apr</c:v>
                  </c:pt>
                  <c:pt idx="49">
                    <c:v>Maj</c:v>
                  </c:pt>
                  <c:pt idx="50">
                    <c:v>Jun</c:v>
                  </c:pt>
                  <c:pt idx="51">
                    <c:v>Jul</c:v>
                  </c:pt>
                  <c:pt idx="52">
                    <c:v>Aug</c:v>
                  </c:pt>
                  <c:pt idx="53">
                    <c:v>Sep</c:v>
                  </c:pt>
                  <c:pt idx="54">
                    <c:v>Okt</c:v>
                  </c:pt>
                  <c:pt idx="55">
                    <c:v>Nov</c:v>
                  </c:pt>
                  <c:pt idx="56">
                    <c:v>Dec</c:v>
                  </c:pt>
                  <c:pt idx="57">
                    <c:v>Jan</c:v>
                  </c:pt>
                  <c:pt idx="58">
                    <c:v>Feb</c:v>
                  </c:pt>
                  <c:pt idx="59">
                    <c:v>Mar</c:v>
                  </c:pt>
                  <c:pt idx="60">
                    <c:v>Apr</c:v>
                  </c:pt>
                  <c:pt idx="61">
                    <c:v>Maj</c:v>
                  </c:pt>
                  <c:pt idx="62">
                    <c:v>Jun</c:v>
                  </c:pt>
                  <c:pt idx="63">
                    <c:v>Jul</c:v>
                  </c:pt>
                  <c:pt idx="64">
                    <c:v>Aug</c:v>
                  </c:pt>
                  <c:pt idx="65">
                    <c:v>Sep</c:v>
                  </c:pt>
                  <c:pt idx="66">
                    <c:v>Okt</c:v>
                  </c:pt>
                  <c:pt idx="67">
                    <c:v>Nov</c:v>
                  </c:pt>
                  <c:pt idx="68">
                    <c:v>Dec</c:v>
                  </c:pt>
                  <c:pt idx="69">
                    <c:v>Jan</c:v>
                  </c:pt>
                  <c:pt idx="70">
                    <c:v>Feb</c:v>
                  </c:pt>
                  <c:pt idx="71">
                    <c:v>Mar</c:v>
                  </c:pt>
                  <c:pt idx="72">
                    <c:v>Apr</c:v>
                  </c:pt>
                  <c:pt idx="73">
                    <c:v>Maj</c:v>
                  </c:pt>
                  <c:pt idx="74">
                    <c:v>Jun</c:v>
                  </c:pt>
                  <c:pt idx="75">
                    <c:v>Jul</c:v>
                  </c:pt>
                  <c:pt idx="76">
                    <c:v>Aug</c:v>
                  </c:pt>
                  <c:pt idx="77">
                    <c:v>Sep</c:v>
                  </c:pt>
                  <c:pt idx="78">
                    <c:v>Okt</c:v>
                  </c:pt>
                  <c:pt idx="79">
                    <c:v>Nov</c:v>
                  </c:pt>
                  <c:pt idx="80">
                    <c:v>Dec</c:v>
                  </c:pt>
                </c:lvl>
                <c:lvl>
                  <c:pt idx="9">
                    <c:v>2019</c:v>
                  </c:pt>
                  <c:pt idx="21">
                    <c:v>2020</c:v>
                  </c:pt>
                  <c:pt idx="33">
                    <c:v>2021</c:v>
                  </c:pt>
                  <c:pt idx="45">
                    <c:v>2022</c:v>
                  </c:pt>
                  <c:pt idx="57">
                    <c:v>2023</c:v>
                  </c:pt>
                  <c:pt idx="69">
                    <c:v>2024</c:v>
                  </c:pt>
                </c:lvl>
              </c:multiLvlStrCache>
            </c:multiLvlStrRef>
          </c:cat>
          <c:val>
            <c:numRef>
              <c:f>'[PP-version-Figurer til notat.xlsx]Figur 5.'!$E$24:$CF$24</c:f>
              <c:numCache>
                <c:formatCode>0.0%</c:formatCode>
                <c:ptCount val="80"/>
                <c:pt idx="0">
                  <c:v>0.12607017000000001</c:v>
                </c:pt>
                <c:pt idx="1">
                  <c:v>0.121746432</c:v>
                </c:pt>
                <c:pt idx="2">
                  <c:v>0.11700659400000001</c:v>
                </c:pt>
                <c:pt idx="3">
                  <c:v>0.14902676400000001</c:v>
                </c:pt>
                <c:pt idx="4">
                  <c:v>0.15571812500000001</c:v>
                </c:pt>
                <c:pt idx="5">
                  <c:v>0.14616965100000001</c:v>
                </c:pt>
                <c:pt idx="6">
                  <c:v>0.15375586899999999</c:v>
                </c:pt>
                <c:pt idx="7">
                  <c:v>0.14494875500000001</c:v>
                </c:pt>
                <c:pt idx="8">
                  <c:v>0.12200467600000001</c:v>
                </c:pt>
                <c:pt idx="9">
                  <c:v>0.149019608</c:v>
                </c:pt>
                <c:pt idx="10">
                  <c:v>0.13900565300000001</c:v>
                </c:pt>
                <c:pt idx="11">
                  <c:v>0.129793083</c:v>
                </c:pt>
                <c:pt idx="12">
                  <c:v>0.115697674</c:v>
                </c:pt>
                <c:pt idx="13">
                  <c:v>0.118014226</c:v>
                </c:pt>
                <c:pt idx="14">
                  <c:v>0.120127711</c:v>
                </c:pt>
                <c:pt idx="15">
                  <c:v>0.15155919700000001</c:v>
                </c:pt>
                <c:pt idx="16">
                  <c:v>0.15337262600000001</c:v>
                </c:pt>
                <c:pt idx="17">
                  <c:v>0.14247104199999999</c:v>
                </c:pt>
                <c:pt idx="18">
                  <c:v>0.15149954900000001</c:v>
                </c:pt>
                <c:pt idx="19">
                  <c:v>0.148922524</c:v>
                </c:pt>
                <c:pt idx="20">
                  <c:v>0.12525588500000001</c:v>
                </c:pt>
                <c:pt idx="21">
                  <c:v>0.14895503500000001</c:v>
                </c:pt>
                <c:pt idx="22">
                  <c:v>0.145298064</c:v>
                </c:pt>
                <c:pt idx="23">
                  <c:v>0.13462262999999999</c:v>
                </c:pt>
                <c:pt idx="24">
                  <c:v>0.141038568</c:v>
                </c:pt>
                <c:pt idx="25">
                  <c:v>0.14749747199999999</c:v>
                </c:pt>
                <c:pt idx="26">
                  <c:v>0.13692399799999999</c:v>
                </c:pt>
                <c:pt idx="27">
                  <c:v>0.15919867200000001</c:v>
                </c:pt>
                <c:pt idx="28">
                  <c:v>0.16144493800000001</c:v>
                </c:pt>
                <c:pt idx="29">
                  <c:v>0.149528357</c:v>
                </c:pt>
                <c:pt idx="30">
                  <c:v>0.143718127</c:v>
                </c:pt>
                <c:pt idx="31">
                  <c:v>0.14292337999999999</c:v>
                </c:pt>
                <c:pt idx="32">
                  <c:v>0.11575413800000001</c:v>
                </c:pt>
                <c:pt idx="33">
                  <c:v>0.120823799</c:v>
                </c:pt>
                <c:pt idx="34">
                  <c:v>0.124784952</c:v>
                </c:pt>
                <c:pt idx="35">
                  <c:v>0.11289484300000001</c:v>
                </c:pt>
                <c:pt idx="36">
                  <c:v>0.10100473400000001</c:v>
                </c:pt>
                <c:pt idx="37">
                  <c:v>8.9114625000000003E-2</c:v>
                </c:pt>
                <c:pt idx="38">
                  <c:v>7.5999999999999998E-2</c:v>
                </c:pt>
                <c:pt idx="39">
                  <c:v>0.105</c:v>
                </c:pt>
                <c:pt idx="40">
                  <c:v>0.105</c:v>
                </c:pt>
                <c:pt idx="41">
                  <c:v>9.0999999999999998E-2</c:v>
                </c:pt>
                <c:pt idx="42">
                  <c:v>9.4E-2</c:v>
                </c:pt>
                <c:pt idx="43">
                  <c:v>8.1000000000000003E-2</c:v>
                </c:pt>
                <c:pt idx="44">
                  <c:v>7.2000000000000008E-2</c:v>
                </c:pt>
                <c:pt idx="45">
                  <c:v>7.400000000000001E-2</c:v>
                </c:pt>
                <c:pt idx="46">
                  <c:v>7.5999999999999998E-2</c:v>
                </c:pt>
                <c:pt idx="47">
                  <c:v>6.8000000000000005E-2</c:v>
                </c:pt>
                <c:pt idx="48">
                  <c:v>6.6000000000000003E-2</c:v>
                </c:pt>
                <c:pt idx="49">
                  <c:v>5.7999999999999996E-2</c:v>
                </c:pt>
                <c:pt idx="50">
                  <c:v>0.06</c:v>
                </c:pt>
                <c:pt idx="51">
                  <c:v>9.2519685039370081E-2</c:v>
                </c:pt>
                <c:pt idx="52">
                  <c:v>8.2605076987099457E-2</c:v>
                </c:pt>
                <c:pt idx="53">
                  <c:v>7.2492448703260076E-2</c:v>
                </c:pt>
                <c:pt idx="54">
                  <c:v>5.2504351189325081E-2</c:v>
                </c:pt>
                <c:pt idx="55">
                  <c:v>6.4000000000000001E-2</c:v>
                </c:pt>
                <c:pt idx="56">
                  <c:v>6.199432594304928E-2</c:v>
                </c:pt>
                <c:pt idx="57">
                  <c:v>6.3E-2</c:v>
                </c:pt>
                <c:pt idx="58">
                  <c:v>5.4206192015010944E-2</c:v>
                </c:pt>
                <c:pt idx="59">
                  <c:v>5.9291017463139181E-2</c:v>
                </c:pt>
                <c:pt idx="60">
                  <c:v>0.06</c:v>
                </c:pt>
                <c:pt idx="61" formatCode="0%">
                  <c:v>0.06</c:v>
                </c:pt>
                <c:pt idx="62">
                  <c:v>5.7999999999999996E-2</c:v>
                </c:pt>
                <c:pt idx="63">
                  <c:v>8.199999999999999E-2</c:v>
                </c:pt>
                <c:pt idx="64">
                  <c:v>0.08</c:v>
                </c:pt>
                <c:pt idx="65">
                  <c:v>7.2155669442664952E-2</c:v>
                </c:pt>
                <c:pt idx="66">
                  <c:v>6.4000000000000001E-2</c:v>
                </c:pt>
                <c:pt idx="67">
                  <c:v>5.6000000000000001E-2</c:v>
                </c:pt>
                <c:pt idx="68">
                  <c:v>5.0999999999999997E-2</c:v>
                </c:pt>
                <c:pt idx="69">
                  <c:v>7.0000000000000007E-2</c:v>
                </c:pt>
                <c:pt idx="70">
                  <c:v>6.6000000000000003E-2</c:v>
                </c:pt>
                <c:pt idx="71">
                  <c:v>6.7000000000000004E-2</c:v>
                </c:pt>
                <c:pt idx="72">
                  <c:v>6.2E-2</c:v>
                </c:pt>
                <c:pt idx="73" formatCode="0%">
                  <c:v>5.6000000000000001E-2</c:v>
                </c:pt>
                <c:pt idx="74">
                  <c:v>6.0999999999999999E-2</c:v>
                </c:pt>
                <c:pt idx="75">
                  <c:v>8.3000000000000004E-2</c:v>
                </c:pt>
                <c:pt idx="76">
                  <c:v>8.3000000000000004E-2</c:v>
                </c:pt>
                <c:pt idx="77">
                  <c:v>7.2999999999999995E-2</c:v>
                </c:pt>
                <c:pt idx="78">
                  <c:v>7.0000000000000007E-2</c:v>
                </c:pt>
                <c:pt idx="79">
                  <c:v>6.8000000000000005E-2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1F2-48AB-9947-18FF4870E01A}"/>
            </c:ext>
          </c:extLst>
        </c:ser>
        <c:ser>
          <c:idx val="4"/>
          <c:order val="4"/>
          <c:tx>
            <c:strRef>
              <c:f>'[PP-version-Figurer til notat.xlsx]Figur 5.'!$A$25</c:f>
              <c:strCache>
                <c:ptCount val="1"/>
                <c:pt idx="0">
                  <c:v>35-59 år - Scient'er</c:v>
                </c:pt>
              </c:strCache>
            </c:strRef>
          </c:tx>
          <c:spPr>
            <a:ln w="28575" cap="rnd">
              <a:solidFill>
                <a:schemeClr val="accent4"/>
              </a:solidFill>
              <a:prstDash val="lgDash"/>
              <a:round/>
            </a:ln>
            <a:effectLst/>
          </c:spPr>
          <c:marker>
            <c:symbol val="none"/>
          </c:marker>
          <c:cat>
            <c:multiLvlStrRef>
              <c:f>'[PP-version-Figurer til notat.xlsx]Figur 5.'!$E$19:$CG$20</c:f>
              <c:multiLvlStrCache>
                <c:ptCount val="81"/>
                <c:lvl>
                  <c:pt idx="0">
                    <c:v>Apr</c:v>
                  </c:pt>
                  <c:pt idx="1">
                    <c:v>Maj</c:v>
                  </c:pt>
                  <c:pt idx="2">
                    <c:v>Jun</c:v>
                  </c:pt>
                  <c:pt idx="3">
                    <c:v>Jul</c:v>
                  </c:pt>
                  <c:pt idx="4">
                    <c:v>Aug</c:v>
                  </c:pt>
                  <c:pt idx="5">
                    <c:v>Sep</c:v>
                  </c:pt>
                  <c:pt idx="6">
                    <c:v>Okt</c:v>
                  </c:pt>
                  <c:pt idx="7">
                    <c:v>Nov</c:v>
                  </c:pt>
                  <c:pt idx="8">
                    <c:v>Dec</c:v>
                  </c:pt>
                  <c:pt idx="9">
                    <c:v>Jan</c:v>
                  </c:pt>
                  <c:pt idx="10">
                    <c:v>Feb</c:v>
                  </c:pt>
                  <c:pt idx="11">
                    <c:v>Mar</c:v>
                  </c:pt>
                  <c:pt idx="12">
                    <c:v>Apr</c:v>
                  </c:pt>
                  <c:pt idx="13">
                    <c:v>Maj</c:v>
                  </c:pt>
                  <c:pt idx="14">
                    <c:v>Jun</c:v>
                  </c:pt>
                  <c:pt idx="15">
                    <c:v>Jul</c:v>
                  </c:pt>
                  <c:pt idx="16">
                    <c:v>Aug</c:v>
                  </c:pt>
                  <c:pt idx="17">
                    <c:v>Sep</c:v>
                  </c:pt>
                  <c:pt idx="18">
                    <c:v>Okt</c:v>
                  </c:pt>
                  <c:pt idx="19">
                    <c:v>Nov</c:v>
                  </c:pt>
                  <c:pt idx="20">
                    <c:v>Dec</c:v>
                  </c:pt>
                  <c:pt idx="21">
                    <c:v>Jan</c:v>
                  </c:pt>
                  <c:pt idx="22">
                    <c:v>Feb</c:v>
                  </c:pt>
                  <c:pt idx="23">
                    <c:v>Mar</c:v>
                  </c:pt>
                  <c:pt idx="24">
                    <c:v>Apr</c:v>
                  </c:pt>
                  <c:pt idx="25">
                    <c:v>Maj</c:v>
                  </c:pt>
                  <c:pt idx="26">
                    <c:v>Jun</c:v>
                  </c:pt>
                  <c:pt idx="27">
                    <c:v>Jul</c:v>
                  </c:pt>
                  <c:pt idx="28">
                    <c:v>Aug</c:v>
                  </c:pt>
                  <c:pt idx="29">
                    <c:v>Sep</c:v>
                  </c:pt>
                  <c:pt idx="30">
                    <c:v>Okt</c:v>
                  </c:pt>
                  <c:pt idx="31">
                    <c:v>Nov</c:v>
                  </c:pt>
                  <c:pt idx="32">
                    <c:v>Dec</c:v>
                  </c:pt>
                  <c:pt idx="33">
                    <c:v>Jan</c:v>
                  </c:pt>
                  <c:pt idx="34">
                    <c:v>Feb</c:v>
                  </c:pt>
                  <c:pt idx="35">
                    <c:v>Mar</c:v>
                  </c:pt>
                  <c:pt idx="36">
                    <c:v>Apr</c:v>
                  </c:pt>
                  <c:pt idx="37">
                    <c:v>Maj</c:v>
                  </c:pt>
                  <c:pt idx="38">
                    <c:v>Jun</c:v>
                  </c:pt>
                  <c:pt idx="39">
                    <c:v>Jul</c:v>
                  </c:pt>
                  <c:pt idx="40">
                    <c:v>Aug</c:v>
                  </c:pt>
                  <c:pt idx="41">
                    <c:v>Sep</c:v>
                  </c:pt>
                  <c:pt idx="42">
                    <c:v>Okt</c:v>
                  </c:pt>
                  <c:pt idx="43">
                    <c:v>Nov</c:v>
                  </c:pt>
                  <c:pt idx="44">
                    <c:v>Dec</c:v>
                  </c:pt>
                  <c:pt idx="45">
                    <c:v>Jan</c:v>
                  </c:pt>
                  <c:pt idx="46">
                    <c:v>Feb</c:v>
                  </c:pt>
                  <c:pt idx="47">
                    <c:v>Mar</c:v>
                  </c:pt>
                  <c:pt idx="48">
                    <c:v>Apr</c:v>
                  </c:pt>
                  <c:pt idx="49">
                    <c:v>Maj</c:v>
                  </c:pt>
                  <c:pt idx="50">
                    <c:v>Jun</c:v>
                  </c:pt>
                  <c:pt idx="51">
                    <c:v>Jul</c:v>
                  </c:pt>
                  <c:pt idx="52">
                    <c:v>Aug</c:v>
                  </c:pt>
                  <c:pt idx="53">
                    <c:v>Sep</c:v>
                  </c:pt>
                  <c:pt idx="54">
                    <c:v>Okt</c:v>
                  </c:pt>
                  <c:pt idx="55">
                    <c:v>Nov</c:v>
                  </c:pt>
                  <c:pt idx="56">
                    <c:v>Dec</c:v>
                  </c:pt>
                  <c:pt idx="57">
                    <c:v>Jan</c:v>
                  </c:pt>
                  <c:pt idx="58">
                    <c:v>Feb</c:v>
                  </c:pt>
                  <c:pt idx="59">
                    <c:v>Mar</c:v>
                  </c:pt>
                  <c:pt idx="60">
                    <c:v>Apr</c:v>
                  </c:pt>
                  <c:pt idx="61">
                    <c:v>Maj</c:v>
                  </c:pt>
                  <c:pt idx="62">
                    <c:v>Jun</c:v>
                  </c:pt>
                  <c:pt idx="63">
                    <c:v>Jul</c:v>
                  </c:pt>
                  <c:pt idx="64">
                    <c:v>Aug</c:v>
                  </c:pt>
                  <c:pt idx="65">
                    <c:v>Sep</c:v>
                  </c:pt>
                  <c:pt idx="66">
                    <c:v>Okt</c:v>
                  </c:pt>
                  <c:pt idx="67">
                    <c:v>Nov</c:v>
                  </c:pt>
                  <c:pt idx="68">
                    <c:v>Dec</c:v>
                  </c:pt>
                  <c:pt idx="69">
                    <c:v>Jan</c:v>
                  </c:pt>
                  <c:pt idx="70">
                    <c:v>Feb</c:v>
                  </c:pt>
                  <c:pt idx="71">
                    <c:v>Mar</c:v>
                  </c:pt>
                  <c:pt idx="72">
                    <c:v>Apr</c:v>
                  </c:pt>
                  <c:pt idx="73">
                    <c:v>Maj</c:v>
                  </c:pt>
                  <c:pt idx="74">
                    <c:v>Jun</c:v>
                  </c:pt>
                  <c:pt idx="75">
                    <c:v>Jul</c:v>
                  </c:pt>
                  <c:pt idx="76">
                    <c:v>Aug</c:v>
                  </c:pt>
                  <c:pt idx="77">
                    <c:v>Sep</c:v>
                  </c:pt>
                  <c:pt idx="78">
                    <c:v>Okt</c:v>
                  </c:pt>
                  <c:pt idx="79">
                    <c:v>Nov</c:v>
                  </c:pt>
                  <c:pt idx="80">
                    <c:v>Dec</c:v>
                  </c:pt>
                </c:lvl>
                <c:lvl>
                  <c:pt idx="9">
                    <c:v>2019</c:v>
                  </c:pt>
                  <c:pt idx="21">
                    <c:v>2020</c:v>
                  </c:pt>
                  <c:pt idx="33">
                    <c:v>2021</c:v>
                  </c:pt>
                  <c:pt idx="45">
                    <c:v>2022</c:v>
                  </c:pt>
                  <c:pt idx="57">
                    <c:v>2023</c:v>
                  </c:pt>
                  <c:pt idx="69">
                    <c:v>2024</c:v>
                  </c:pt>
                </c:lvl>
              </c:multiLvlStrCache>
            </c:multiLvlStrRef>
          </c:cat>
          <c:val>
            <c:numRef>
              <c:f>'[PP-version-Figurer til notat.xlsx]Figur 5.'!$E$25:$CF$25</c:f>
              <c:numCache>
                <c:formatCode>0.0%</c:formatCode>
                <c:ptCount val="80"/>
                <c:pt idx="0">
                  <c:v>4.4262999999999997E-2</c:v>
                </c:pt>
                <c:pt idx="1">
                  <c:v>4.4341216000000003E-2</c:v>
                </c:pt>
                <c:pt idx="2">
                  <c:v>4.4999999999999998E-2</c:v>
                </c:pt>
                <c:pt idx="3">
                  <c:v>3.7067545E-2</c:v>
                </c:pt>
                <c:pt idx="4">
                  <c:v>4.8256285000000003E-2</c:v>
                </c:pt>
                <c:pt idx="5">
                  <c:v>4.7580968000000001E-2</c:v>
                </c:pt>
                <c:pt idx="6">
                  <c:v>4.5977010999999998E-2</c:v>
                </c:pt>
                <c:pt idx="7">
                  <c:v>4.6911649999999999E-2</c:v>
                </c:pt>
                <c:pt idx="8">
                  <c:v>4.6224961000000002E-2</c:v>
                </c:pt>
                <c:pt idx="9">
                  <c:v>5.2831623000000001E-2</c:v>
                </c:pt>
                <c:pt idx="10">
                  <c:v>5.1899210000000001E-2</c:v>
                </c:pt>
                <c:pt idx="11">
                  <c:v>4.9684834999999997E-2</c:v>
                </c:pt>
                <c:pt idx="12">
                  <c:v>3.8742690000000003E-2</c:v>
                </c:pt>
                <c:pt idx="13">
                  <c:v>4.0779502000000002E-2</c:v>
                </c:pt>
                <c:pt idx="14">
                  <c:v>3.9800994999999999E-2</c:v>
                </c:pt>
                <c:pt idx="15">
                  <c:v>3.8178634000000003E-2</c:v>
                </c:pt>
                <c:pt idx="16">
                  <c:v>4.6503616999999997E-2</c:v>
                </c:pt>
                <c:pt idx="17">
                  <c:v>4.516129E-2</c:v>
                </c:pt>
                <c:pt idx="18">
                  <c:v>4.7619047999999997E-2</c:v>
                </c:pt>
                <c:pt idx="19">
                  <c:v>4.7163587999999999E-2</c:v>
                </c:pt>
                <c:pt idx="20">
                  <c:v>3.9426522999999998E-2</c:v>
                </c:pt>
                <c:pt idx="21">
                  <c:v>4.7573127999999999E-2</c:v>
                </c:pt>
                <c:pt idx="22">
                  <c:v>4.7452228999999999E-2</c:v>
                </c:pt>
                <c:pt idx="23">
                  <c:v>4.7917319E-2</c:v>
                </c:pt>
                <c:pt idx="24">
                  <c:v>4.3652014000000003E-2</c:v>
                </c:pt>
                <c:pt idx="25">
                  <c:v>5.4374240999999997E-2</c:v>
                </c:pt>
                <c:pt idx="26">
                  <c:v>5.2553001000000002E-2</c:v>
                </c:pt>
                <c:pt idx="27">
                  <c:v>4.5601648000000002E-2</c:v>
                </c:pt>
                <c:pt idx="28">
                  <c:v>5.1759232000000002E-2</c:v>
                </c:pt>
                <c:pt idx="29">
                  <c:v>4.9213161999999998E-2</c:v>
                </c:pt>
                <c:pt idx="30">
                  <c:v>4.8291443000000003E-2</c:v>
                </c:pt>
                <c:pt idx="31">
                  <c:v>4.6089384999999997E-2</c:v>
                </c:pt>
                <c:pt idx="32">
                  <c:v>4.3335162000000003E-2</c:v>
                </c:pt>
                <c:pt idx="33">
                  <c:v>4.7606166999999998E-2</c:v>
                </c:pt>
                <c:pt idx="34">
                  <c:v>5.0982474999999999E-2</c:v>
                </c:pt>
                <c:pt idx="35">
                  <c:v>4.7213138666666668E-2</c:v>
                </c:pt>
                <c:pt idx="36">
                  <c:v>4.3443802333333337E-2</c:v>
                </c:pt>
                <c:pt idx="37">
                  <c:v>3.9674465999999999E-2</c:v>
                </c:pt>
                <c:pt idx="38">
                  <c:v>3.5000000000000003E-2</c:v>
                </c:pt>
                <c:pt idx="39">
                  <c:v>3.4000000000000002E-2</c:v>
                </c:pt>
                <c:pt idx="40">
                  <c:v>3.6000000000000004E-2</c:v>
                </c:pt>
                <c:pt idx="41">
                  <c:v>3.4000000000000002E-2</c:v>
                </c:pt>
                <c:pt idx="42">
                  <c:v>3.7000000000000005E-2</c:v>
                </c:pt>
                <c:pt idx="43">
                  <c:v>3.3000000000000002E-2</c:v>
                </c:pt>
                <c:pt idx="44">
                  <c:v>2.6000000000000002E-2</c:v>
                </c:pt>
                <c:pt idx="45">
                  <c:v>0.03</c:v>
                </c:pt>
                <c:pt idx="46">
                  <c:v>2.8999999999999998E-2</c:v>
                </c:pt>
                <c:pt idx="47">
                  <c:v>2.6000000000000002E-2</c:v>
                </c:pt>
                <c:pt idx="48">
                  <c:v>2.7999999999999997E-2</c:v>
                </c:pt>
                <c:pt idx="49">
                  <c:v>2.5000000000000001E-2</c:v>
                </c:pt>
                <c:pt idx="50">
                  <c:v>2.7000000000000003E-2</c:v>
                </c:pt>
                <c:pt idx="51">
                  <c:v>2.576112412177986E-2</c:v>
                </c:pt>
                <c:pt idx="52">
                  <c:v>2.924468756574795E-2</c:v>
                </c:pt>
                <c:pt idx="53">
                  <c:v>2.404643449419569E-2</c:v>
                </c:pt>
                <c:pt idx="54">
                  <c:v>2.3370233702337023E-2</c:v>
                </c:pt>
                <c:pt idx="55">
                  <c:v>2.3E-2</c:v>
                </c:pt>
                <c:pt idx="56">
                  <c:v>2.0244537983563841E-2</c:v>
                </c:pt>
                <c:pt idx="57">
                  <c:v>2.3E-2</c:v>
                </c:pt>
                <c:pt idx="58">
                  <c:v>2.4466627520062633E-2</c:v>
                </c:pt>
                <c:pt idx="59">
                  <c:v>2.3942846109287506E-2</c:v>
                </c:pt>
                <c:pt idx="60">
                  <c:v>2.3E-2</c:v>
                </c:pt>
                <c:pt idx="61" formatCode="0.00%">
                  <c:v>2.1000000000000001E-2</c:v>
                </c:pt>
                <c:pt idx="62">
                  <c:v>1.9E-2</c:v>
                </c:pt>
                <c:pt idx="63">
                  <c:v>2.2000000000000002E-2</c:v>
                </c:pt>
                <c:pt idx="64">
                  <c:v>2.6000000000000002E-2</c:v>
                </c:pt>
                <c:pt idx="65">
                  <c:v>2.4910932588194198E-2</c:v>
                </c:pt>
                <c:pt idx="66">
                  <c:v>2.4E-2</c:v>
                </c:pt>
                <c:pt idx="67">
                  <c:v>2.4E-2</c:v>
                </c:pt>
                <c:pt idx="68">
                  <c:v>2.6000000000000002E-2</c:v>
                </c:pt>
                <c:pt idx="69">
                  <c:v>2.5999999999999999E-2</c:v>
                </c:pt>
                <c:pt idx="70">
                  <c:v>2.6000000000000002E-2</c:v>
                </c:pt>
                <c:pt idx="71">
                  <c:v>2.7E-2</c:v>
                </c:pt>
                <c:pt idx="72">
                  <c:v>2.5999999999999999E-2</c:v>
                </c:pt>
                <c:pt idx="73" formatCode="0.00%">
                  <c:v>2.7E-2</c:v>
                </c:pt>
                <c:pt idx="74">
                  <c:v>2.5999999999999999E-2</c:v>
                </c:pt>
                <c:pt idx="75">
                  <c:v>2.5999999999999999E-2</c:v>
                </c:pt>
                <c:pt idx="76">
                  <c:v>2.7E-2</c:v>
                </c:pt>
                <c:pt idx="77">
                  <c:v>2.5000000000000001E-2</c:v>
                </c:pt>
                <c:pt idx="78">
                  <c:v>2.4E-2</c:v>
                </c:pt>
                <c:pt idx="79">
                  <c:v>2.5000000000000001E-2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41F2-48AB-9947-18FF4870E01A}"/>
            </c:ext>
          </c:extLst>
        </c:ser>
        <c:ser>
          <c:idx val="5"/>
          <c:order val="5"/>
          <c:tx>
            <c:strRef>
              <c:f>'[PP-version-Figurer til notat.xlsx]Figur 5.'!$A$26</c:f>
              <c:strCache>
                <c:ptCount val="1"/>
                <c:pt idx="0">
                  <c:v>60+ år - Scient'er</c:v>
                </c:pt>
              </c:strCache>
            </c:strRef>
          </c:tx>
          <c:spPr>
            <a:ln w="28575" cap="rnd">
              <a:solidFill>
                <a:schemeClr val="accent4"/>
              </a:solidFill>
              <a:prstDash val="sysDot"/>
              <a:round/>
            </a:ln>
            <a:effectLst/>
          </c:spPr>
          <c:marker>
            <c:symbol val="none"/>
          </c:marker>
          <c:cat>
            <c:multiLvlStrRef>
              <c:f>'[PP-version-Figurer til notat.xlsx]Figur 5.'!$E$19:$CG$20</c:f>
              <c:multiLvlStrCache>
                <c:ptCount val="81"/>
                <c:lvl>
                  <c:pt idx="0">
                    <c:v>Apr</c:v>
                  </c:pt>
                  <c:pt idx="1">
                    <c:v>Maj</c:v>
                  </c:pt>
                  <c:pt idx="2">
                    <c:v>Jun</c:v>
                  </c:pt>
                  <c:pt idx="3">
                    <c:v>Jul</c:v>
                  </c:pt>
                  <c:pt idx="4">
                    <c:v>Aug</c:v>
                  </c:pt>
                  <c:pt idx="5">
                    <c:v>Sep</c:v>
                  </c:pt>
                  <c:pt idx="6">
                    <c:v>Okt</c:v>
                  </c:pt>
                  <c:pt idx="7">
                    <c:v>Nov</c:v>
                  </c:pt>
                  <c:pt idx="8">
                    <c:v>Dec</c:v>
                  </c:pt>
                  <c:pt idx="9">
                    <c:v>Jan</c:v>
                  </c:pt>
                  <c:pt idx="10">
                    <c:v>Feb</c:v>
                  </c:pt>
                  <c:pt idx="11">
                    <c:v>Mar</c:v>
                  </c:pt>
                  <c:pt idx="12">
                    <c:v>Apr</c:v>
                  </c:pt>
                  <c:pt idx="13">
                    <c:v>Maj</c:v>
                  </c:pt>
                  <c:pt idx="14">
                    <c:v>Jun</c:v>
                  </c:pt>
                  <c:pt idx="15">
                    <c:v>Jul</c:v>
                  </c:pt>
                  <c:pt idx="16">
                    <c:v>Aug</c:v>
                  </c:pt>
                  <c:pt idx="17">
                    <c:v>Sep</c:v>
                  </c:pt>
                  <c:pt idx="18">
                    <c:v>Okt</c:v>
                  </c:pt>
                  <c:pt idx="19">
                    <c:v>Nov</c:v>
                  </c:pt>
                  <c:pt idx="20">
                    <c:v>Dec</c:v>
                  </c:pt>
                  <c:pt idx="21">
                    <c:v>Jan</c:v>
                  </c:pt>
                  <c:pt idx="22">
                    <c:v>Feb</c:v>
                  </c:pt>
                  <c:pt idx="23">
                    <c:v>Mar</c:v>
                  </c:pt>
                  <c:pt idx="24">
                    <c:v>Apr</c:v>
                  </c:pt>
                  <c:pt idx="25">
                    <c:v>Maj</c:v>
                  </c:pt>
                  <c:pt idx="26">
                    <c:v>Jun</c:v>
                  </c:pt>
                  <c:pt idx="27">
                    <c:v>Jul</c:v>
                  </c:pt>
                  <c:pt idx="28">
                    <c:v>Aug</c:v>
                  </c:pt>
                  <c:pt idx="29">
                    <c:v>Sep</c:v>
                  </c:pt>
                  <c:pt idx="30">
                    <c:v>Okt</c:v>
                  </c:pt>
                  <c:pt idx="31">
                    <c:v>Nov</c:v>
                  </c:pt>
                  <c:pt idx="32">
                    <c:v>Dec</c:v>
                  </c:pt>
                  <c:pt idx="33">
                    <c:v>Jan</c:v>
                  </c:pt>
                  <c:pt idx="34">
                    <c:v>Feb</c:v>
                  </c:pt>
                  <c:pt idx="35">
                    <c:v>Mar</c:v>
                  </c:pt>
                  <c:pt idx="36">
                    <c:v>Apr</c:v>
                  </c:pt>
                  <c:pt idx="37">
                    <c:v>Maj</c:v>
                  </c:pt>
                  <c:pt idx="38">
                    <c:v>Jun</c:v>
                  </c:pt>
                  <c:pt idx="39">
                    <c:v>Jul</c:v>
                  </c:pt>
                  <c:pt idx="40">
                    <c:v>Aug</c:v>
                  </c:pt>
                  <c:pt idx="41">
                    <c:v>Sep</c:v>
                  </c:pt>
                  <c:pt idx="42">
                    <c:v>Okt</c:v>
                  </c:pt>
                  <c:pt idx="43">
                    <c:v>Nov</c:v>
                  </c:pt>
                  <c:pt idx="44">
                    <c:v>Dec</c:v>
                  </c:pt>
                  <c:pt idx="45">
                    <c:v>Jan</c:v>
                  </c:pt>
                  <c:pt idx="46">
                    <c:v>Feb</c:v>
                  </c:pt>
                  <c:pt idx="47">
                    <c:v>Mar</c:v>
                  </c:pt>
                  <c:pt idx="48">
                    <c:v>Apr</c:v>
                  </c:pt>
                  <c:pt idx="49">
                    <c:v>Maj</c:v>
                  </c:pt>
                  <c:pt idx="50">
                    <c:v>Jun</c:v>
                  </c:pt>
                  <c:pt idx="51">
                    <c:v>Jul</c:v>
                  </c:pt>
                  <c:pt idx="52">
                    <c:v>Aug</c:v>
                  </c:pt>
                  <c:pt idx="53">
                    <c:v>Sep</c:v>
                  </c:pt>
                  <c:pt idx="54">
                    <c:v>Okt</c:v>
                  </c:pt>
                  <c:pt idx="55">
                    <c:v>Nov</c:v>
                  </c:pt>
                  <c:pt idx="56">
                    <c:v>Dec</c:v>
                  </c:pt>
                  <c:pt idx="57">
                    <c:v>Jan</c:v>
                  </c:pt>
                  <c:pt idx="58">
                    <c:v>Feb</c:v>
                  </c:pt>
                  <c:pt idx="59">
                    <c:v>Mar</c:v>
                  </c:pt>
                  <c:pt idx="60">
                    <c:v>Apr</c:v>
                  </c:pt>
                  <c:pt idx="61">
                    <c:v>Maj</c:v>
                  </c:pt>
                  <c:pt idx="62">
                    <c:v>Jun</c:v>
                  </c:pt>
                  <c:pt idx="63">
                    <c:v>Jul</c:v>
                  </c:pt>
                  <c:pt idx="64">
                    <c:v>Aug</c:v>
                  </c:pt>
                  <c:pt idx="65">
                    <c:v>Sep</c:v>
                  </c:pt>
                  <c:pt idx="66">
                    <c:v>Okt</c:v>
                  </c:pt>
                  <c:pt idx="67">
                    <c:v>Nov</c:v>
                  </c:pt>
                  <c:pt idx="68">
                    <c:v>Dec</c:v>
                  </c:pt>
                  <c:pt idx="69">
                    <c:v>Jan</c:v>
                  </c:pt>
                  <c:pt idx="70">
                    <c:v>Feb</c:v>
                  </c:pt>
                  <c:pt idx="71">
                    <c:v>Mar</c:v>
                  </c:pt>
                  <c:pt idx="72">
                    <c:v>Apr</c:v>
                  </c:pt>
                  <c:pt idx="73">
                    <c:v>Maj</c:v>
                  </c:pt>
                  <c:pt idx="74">
                    <c:v>Jun</c:v>
                  </c:pt>
                  <c:pt idx="75">
                    <c:v>Jul</c:v>
                  </c:pt>
                  <c:pt idx="76">
                    <c:v>Aug</c:v>
                  </c:pt>
                  <c:pt idx="77">
                    <c:v>Sep</c:v>
                  </c:pt>
                  <c:pt idx="78">
                    <c:v>Okt</c:v>
                  </c:pt>
                  <c:pt idx="79">
                    <c:v>Nov</c:v>
                  </c:pt>
                  <c:pt idx="80">
                    <c:v>Dec</c:v>
                  </c:pt>
                </c:lvl>
                <c:lvl>
                  <c:pt idx="9">
                    <c:v>2019</c:v>
                  </c:pt>
                  <c:pt idx="21">
                    <c:v>2020</c:v>
                  </c:pt>
                  <c:pt idx="33">
                    <c:v>2021</c:v>
                  </c:pt>
                  <c:pt idx="45">
                    <c:v>2022</c:v>
                  </c:pt>
                  <c:pt idx="57">
                    <c:v>2023</c:v>
                  </c:pt>
                  <c:pt idx="69">
                    <c:v>2024</c:v>
                  </c:pt>
                </c:lvl>
              </c:multiLvlStrCache>
            </c:multiLvlStrRef>
          </c:cat>
          <c:val>
            <c:numRef>
              <c:f>'[PP-version-Figurer til notat.xlsx]Figur 5.'!$E$26:$CF$26</c:f>
              <c:numCache>
                <c:formatCode>0.0%</c:formatCode>
                <c:ptCount val="80"/>
                <c:pt idx="0">
                  <c:v>4.3478260999999997E-2</c:v>
                </c:pt>
                <c:pt idx="1">
                  <c:v>4.3478260999999997E-2</c:v>
                </c:pt>
                <c:pt idx="2">
                  <c:v>4.2553190999999997E-2</c:v>
                </c:pt>
                <c:pt idx="3">
                  <c:v>2.0833332999999999E-2</c:v>
                </c:pt>
                <c:pt idx="4">
                  <c:v>0</c:v>
                </c:pt>
                <c:pt idx="5">
                  <c:v>2.1276595999999998E-2</c:v>
                </c:pt>
                <c:pt idx="6">
                  <c:v>2.0833332999999999E-2</c:v>
                </c:pt>
                <c:pt idx="7">
                  <c:v>0.02</c:v>
                </c:pt>
                <c:pt idx="8">
                  <c:v>2.0408163E-2</c:v>
                </c:pt>
                <c:pt idx="9">
                  <c:v>4.2553190999999997E-2</c:v>
                </c:pt>
                <c:pt idx="10">
                  <c:v>4.1666666999999998E-2</c:v>
                </c:pt>
                <c:pt idx="11">
                  <c:v>0.06</c:v>
                </c:pt>
                <c:pt idx="12">
                  <c:v>7.6923077000000006E-2</c:v>
                </c:pt>
                <c:pt idx="13">
                  <c:v>5.7692307999999998E-2</c:v>
                </c:pt>
                <c:pt idx="14">
                  <c:v>5.7692307999999998E-2</c:v>
                </c:pt>
                <c:pt idx="15">
                  <c:v>3.8461538000000003E-2</c:v>
                </c:pt>
                <c:pt idx="16">
                  <c:v>5.6603774000000003E-2</c:v>
                </c:pt>
                <c:pt idx="17">
                  <c:v>7.2727272999999995E-2</c:v>
                </c:pt>
                <c:pt idx="18">
                  <c:v>6.8965517000000004E-2</c:v>
                </c:pt>
                <c:pt idx="19">
                  <c:v>7.0175439000000006E-2</c:v>
                </c:pt>
                <c:pt idx="20">
                  <c:v>3.5714285999999998E-2</c:v>
                </c:pt>
                <c:pt idx="21">
                  <c:v>5.2631578999999998E-2</c:v>
                </c:pt>
                <c:pt idx="22">
                  <c:v>5.2631578999999998E-2</c:v>
                </c:pt>
                <c:pt idx="23">
                  <c:v>7.1428570999999996E-2</c:v>
                </c:pt>
                <c:pt idx="24">
                  <c:v>8.9285714000000002E-2</c:v>
                </c:pt>
                <c:pt idx="25">
                  <c:v>6.7796609999999993E-2</c:v>
                </c:pt>
                <c:pt idx="26">
                  <c:v>8.3333332999999996E-2</c:v>
                </c:pt>
                <c:pt idx="27">
                  <c:v>3.3333333E-2</c:v>
                </c:pt>
                <c:pt idx="28">
                  <c:v>4.6875E-2</c:v>
                </c:pt>
                <c:pt idx="29">
                  <c:v>6.1538462000000002E-2</c:v>
                </c:pt>
                <c:pt idx="30">
                  <c:v>7.9365079000000005E-2</c:v>
                </c:pt>
                <c:pt idx="31">
                  <c:v>7.9365079000000005E-2</c:v>
                </c:pt>
                <c:pt idx="32">
                  <c:v>7.6923077000000006E-2</c:v>
                </c:pt>
                <c:pt idx="33">
                  <c:v>0.12121212100000001</c:v>
                </c:pt>
                <c:pt idx="34">
                  <c:v>0.130434783</c:v>
                </c:pt>
                <c:pt idx="35">
                  <c:v>0.129210043</c:v>
                </c:pt>
                <c:pt idx="36">
                  <c:v>0.12798530299999999</c:v>
                </c:pt>
                <c:pt idx="37">
                  <c:v>0.12676056299999999</c:v>
                </c:pt>
                <c:pt idx="38">
                  <c:v>0.111</c:v>
                </c:pt>
                <c:pt idx="39">
                  <c:v>6.8000000000000005E-2</c:v>
                </c:pt>
                <c:pt idx="40">
                  <c:v>6.7000000000000004E-2</c:v>
                </c:pt>
                <c:pt idx="41">
                  <c:v>9.1999999999999998E-2</c:v>
                </c:pt>
                <c:pt idx="42">
                  <c:v>0.10400000000000001</c:v>
                </c:pt>
                <c:pt idx="43">
                  <c:v>4.4999999999999998E-2</c:v>
                </c:pt>
                <c:pt idx="44">
                  <c:v>4.5999999999999999E-2</c:v>
                </c:pt>
                <c:pt idx="45">
                  <c:v>6.3E-2</c:v>
                </c:pt>
                <c:pt idx="46">
                  <c:v>6.0999999999999999E-2</c:v>
                </c:pt>
                <c:pt idx="47">
                  <c:v>3.7999999999999999E-2</c:v>
                </c:pt>
                <c:pt idx="48">
                  <c:v>3.7999999999999999E-2</c:v>
                </c:pt>
                <c:pt idx="49">
                  <c:v>3.6000000000000004E-2</c:v>
                </c:pt>
                <c:pt idx="50">
                  <c:v>2.7999999999999997E-2</c:v>
                </c:pt>
                <c:pt idx="51">
                  <c:v>1.3888888888888888E-2</c:v>
                </c:pt>
                <c:pt idx="52">
                  <c:v>3.4482758620689655E-2</c:v>
                </c:pt>
                <c:pt idx="53">
                  <c:v>3.4090909090909088E-2</c:v>
                </c:pt>
                <c:pt idx="54">
                  <c:v>4.4444444444444446E-2</c:v>
                </c:pt>
                <c:pt idx="55">
                  <c:v>1.1000000000000001E-2</c:v>
                </c:pt>
                <c:pt idx="56">
                  <c:v>2.1739130434782608E-2</c:v>
                </c:pt>
                <c:pt idx="57">
                  <c:v>3.2000000000000001E-2</c:v>
                </c:pt>
                <c:pt idx="58">
                  <c:v>3.1914893617021274E-2</c:v>
                </c:pt>
                <c:pt idx="59">
                  <c:v>3.125E-2</c:v>
                </c:pt>
                <c:pt idx="60">
                  <c:v>0.02</c:v>
                </c:pt>
                <c:pt idx="61" formatCode="0.00%">
                  <c:v>1.7999999999999999E-2</c:v>
                </c:pt>
                <c:pt idx="62">
                  <c:v>3.1E-2</c:v>
                </c:pt>
                <c:pt idx="63">
                  <c:v>0</c:v>
                </c:pt>
                <c:pt idx="64">
                  <c:v>2.3E-2</c:v>
                </c:pt>
                <c:pt idx="65">
                  <c:v>2.4955752212389378E-2</c:v>
                </c:pt>
                <c:pt idx="66">
                  <c:v>3.3000000000000002E-2</c:v>
                </c:pt>
                <c:pt idx="67">
                  <c:v>3.5999999999999997E-2</c:v>
                </c:pt>
                <c:pt idx="68">
                  <c:v>2.6000000000000002E-2</c:v>
                </c:pt>
                <c:pt idx="69">
                  <c:v>1.7000000000000001E-2</c:v>
                </c:pt>
                <c:pt idx="70">
                  <c:v>8.9999999999999993E-3</c:v>
                </c:pt>
                <c:pt idx="71">
                  <c:v>2.4E-2</c:v>
                </c:pt>
                <c:pt idx="72">
                  <c:v>2.7E-2</c:v>
                </c:pt>
                <c:pt idx="73" formatCode="0.00%">
                  <c:v>1.9E-2</c:v>
                </c:pt>
                <c:pt idx="74">
                  <c:v>2.9000000000000001E-2</c:v>
                </c:pt>
                <c:pt idx="75">
                  <c:v>3.5000000000000003E-2</c:v>
                </c:pt>
                <c:pt idx="76">
                  <c:v>4.3999999999999997E-2</c:v>
                </c:pt>
                <c:pt idx="77">
                  <c:v>1.2E-2</c:v>
                </c:pt>
                <c:pt idx="78">
                  <c:v>2.9000000000000001E-2</c:v>
                </c:pt>
                <c:pt idx="79">
                  <c:v>3.3000000000000002E-2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41F2-48AB-9947-18FF4870E0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24885192"/>
        <c:axId val="424881256"/>
      </c:lineChart>
      <c:catAx>
        <c:axId val="424885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424881256"/>
        <c:crosses val="autoZero"/>
        <c:auto val="1"/>
        <c:lblAlgn val="ctr"/>
        <c:lblOffset val="100"/>
        <c:tickLblSkip val="1"/>
        <c:noMultiLvlLbl val="0"/>
      </c:catAx>
      <c:valAx>
        <c:axId val="424881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424885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a-DK" b="1"/>
              <a:t>Almindelige</a:t>
            </a:r>
            <a:r>
              <a:rPr lang="da-DK" b="1" baseline="0"/>
              <a:t> ledige</a:t>
            </a:r>
            <a:endParaRPr lang="da-DK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Tillæg!$B$41</c:f>
              <c:strCache>
                <c:ptCount val="1"/>
                <c:pt idx="0">
                  <c:v>ingentører</c:v>
                </c:pt>
              </c:strCache>
            </c:strRef>
          </c:tx>
          <c:spPr>
            <a:ln w="28575" cap="rnd">
              <a:solidFill>
                <a:srgbClr val="87A3BF"/>
              </a:solidFill>
              <a:round/>
            </a:ln>
            <a:effectLst/>
          </c:spPr>
          <c:marker>
            <c:symbol val="none"/>
          </c:marker>
          <c:cat>
            <c:numRef>
              <c:f>Tillæg!$A$42:$A$60</c:f>
              <c:numCache>
                <c:formatCode>mmm\-yy</c:formatCode>
                <c:ptCount val="19"/>
                <c:pt idx="0">
                  <c:v>45047</c:v>
                </c:pt>
                <c:pt idx="1">
                  <c:v>45078</c:v>
                </c:pt>
                <c:pt idx="2">
                  <c:v>45108</c:v>
                </c:pt>
                <c:pt idx="3">
                  <c:v>45139</c:v>
                </c:pt>
                <c:pt idx="4">
                  <c:v>45170</c:v>
                </c:pt>
                <c:pt idx="5">
                  <c:v>45200</c:v>
                </c:pt>
                <c:pt idx="6">
                  <c:v>45231</c:v>
                </c:pt>
                <c:pt idx="7">
                  <c:v>45261</c:v>
                </c:pt>
                <c:pt idx="8">
                  <c:v>45292</c:v>
                </c:pt>
                <c:pt idx="9">
                  <c:v>45323</c:v>
                </c:pt>
                <c:pt idx="10">
                  <c:v>45352</c:v>
                </c:pt>
                <c:pt idx="11">
                  <c:v>45383</c:v>
                </c:pt>
                <c:pt idx="12">
                  <c:v>45413</c:v>
                </c:pt>
                <c:pt idx="13">
                  <c:v>45444</c:v>
                </c:pt>
                <c:pt idx="14">
                  <c:v>45474</c:v>
                </c:pt>
                <c:pt idx="15">
                  <c:v>45505</c:v>
                </c:pt>
                <c:pt idx="16">
                  <c:v>45536</c:v>
                </c:pt>
                <c:pt idx="17">
                  <c:v>45566</c:v>
                </c:pt>
                <c:pt idx="18">
                  <c:v>45597</c:v>
                </c:pt>
              </c:numCache>
            </c:numRef>
          </c:cat>
          <c:val>
            <c:numRef>
              <c:f>Tillæg!$B$42:$B$60</c:f>
              <c:numCache>
                <c:formatCode>0%</c:formatCode>
                <c:ptCount val="19"/>
                <c:pt idx="0">
                  <c:v>9.1701352757544236E-2</c:v>
                </c:pt>
                <c:pt idx="1">
                  <c:v>8.6999999999999994E-2</c:v>
                </c:pt>
                <c:pt idx="2">
                  <c:v>0.1</c:v>
                </c:pt>
                <c:pt idx="3">
                  <c:v>0.121</c:v>
                </c:pt>
                <c:pt idx="4">
                  <c:v>0.129</c:v>
                </c:pt>
                <c:pt idx="5">
                  <c:v>0.153</c:v>
                </c:pt>
                <c:pt idx="6">
                  <c:v>0.14699999999999999</c:v>
                </c:pt>
                <c:pt idx="7">
                  <c:v>0.154</c:v>
                </c:pt>
                <c:pt idx="8">
                  <c:v>0.161</c:v>
                </c:pt>
                <c:pt idx="9">
                  <c:v>0.15</c:v>
                </c:pt>
                <c:pt idx="10">
                  <c:v>0.155</c:v>
                </c:pt>
                <c:pt idx="11">
                  <c:v>0.16700000000000001</c:v>
                </c:pt>
                <c:pt idx="12">
                  <c:v>0.17399999999999999</c:v>
                </c:pt>
                <c:pt idx="13">
                  <c:v>0.155</c:v>
                </c:pt>
                <c:pt idx="14">
                  <c:v>0.124</c:v>
                </c:pt>
                <c:pt idx="15">
                  <c:v>0.13900000000000001</c:v>
                </c:pt>
                <c:pt idx="16">
                  <c:v>0.11199999999999999</c:v>
                </c:pt>
                <c:pt idx="17">
                  <c:v>0.17</c:v>
                </c:pt>
                <c:pt idx="18">
                  <c:v>0.16200000000000001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5BF-409C-8432-A3B7715DFB87}"/>
            </c:ext>
          </c:extLst>
        </c:ser>
        <c:ser>
          <c:idx val="1"/>
          <c:order val="1"/>
          <c:tx>
            <c:strRef>
              <c:f>Tillæg!$C$41</c:f>
              <c:strCache>
                <c:ptCount val="1"/>
                <c:pt idx="0">
                  <c:v>Sceinter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Tillæg!$A$42:$A$60</c:f>
              <c:numCache>
                <c:formatCode>mmm\-yy</c:formatCode>
                <c:ptCount val="19"/>
                <c:pt idx="0">
                  <c:v>45047</c:v>
                </c:pt>
                <c:pt idx="1">
                  <c:v>45078</c:v>
                </c:pt>
                <c:pt idx="2">
                  <c:v>45108</c:v>
                </c:pt>
                <c:pt idx="3">
                  <c:v>45139</c:v>
                </c:pt>
                <c:pt idx="4">
                  <c:v>45170</c:v>
                </c:pt>
                <c:pt idx="5">
                  <c:v>45200</c:v>
                </c:pt>
                <c:pt idx="6">
                  <c:v>45231</c:v>
                </c:pt>
                <c:pt idx="7">
                  <c:v>45261</c:v>
                </c:pt>
                <c:pt idx="8">
                  <c:v>45292</c:v>
                </c:pt>
                <c:pt idx="9">
                  <c:v>45323</c:v>
                </c:pt>
                <c:pt idx="10">
                  <c:v>45352</c:v>
                </c:pt>
                <c:pt idx="11">
                  <c:v>45383</c:v>
                </c:pt>
                <c:pt idx="12">
                  <c:v>45413</c:v>
                </c:pt>
                <c:pt idx="13">
                  <c:v>45444</c:v>
                </c:pt>
                <c:pt idx="14">
                  <c:v>45474</c:v>
                </c:pt>
                <c:pt idx="15">
                  <c:v>45505</c:v>
                </c:pt>
                <c:pt idx="16">
                  <c:v>45536</c:v>
                </c:pt>
                <c:pt idx="17">
                  <c:v>45566</c:v>
                </c:pt>
                <c:pt idx="18">
                  <c:v>45597</c:v>
                </c:pt>
              </c:numCache>
            </c:numRef>
          </c:cat>
          <c:val>
            <c:numRef>
              <c:f>Tillæg!$C$42:$C$60</c:f>
              <c:numCache>
                <c:formatCode>0%</c:formatCode>
                <c:ptCount val="19"/>
                <c:pt idx="0">
                  <c:v>7.3731011485735465E-2</c:v>
                </c:pt>
                <c:pt idx="1">
                  <c:v>8.8999999999999996E-2</c:v>
                </c:pt>
                <c:pt idx="2">
                  <c:v>9.1999999999999998E-2</c:v>
                </c:pt>
                <c:pt idx="3">
                  <c:v>9.4E-2</c:v>
                </c:pt>
                <c:pt idx="4">
                  <c:v>0.104</c:v>
                </c:pt>
                <c:pt idx="5">
                  <c:v>0.104</c:v>
                </c:pt>
                <c:pt idx="6">
                  <c:v>9.9000000000000005E-2</c:v>
                </c:pt>
                <c:pt idx="7">
                  <c:v>0.1</c:v>
                </c:pt>
                <c:pt idx="8">
                  <c:v>0.111</c:v>
                </c:pt>
                <c:pt idx="9">
                  <c:v>0.106</c:v>
                </c:pt>
                <c:pt idx="10">
                  <c:v>0.123</c:v>
                </c:pt>
                <c:pt idx="11">
                  <c:v>0.14599999999999999</c:v>
                </c:pt>
                <c:pt idx="12">
                  <c:v>0.15</c:v>
                </c:pt>
                <c:pt idx="13" formatCode="0.00%">
                  <c:v>0.13200000000000001</c:v>
                </c:pt>
                <c:pt idx="14">
                  <c:v>8.5000000000000006E-2</c:v>
                </c:pt>
                <c:pt idx="15">
                  <c:v>8.8999999999999996E-2</c:v>
                </c:pt>
                <c:pt idx="16">
                  <c:v>4.7E-2</c:v>
                </c:pt>
                <c:pt idx="17">
                  <c:v>0.11</c:v>
                </c:pt>
                <c:pt idx="18">
                  <c:v>0.11800000000000001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5BF-409C-8432-A3B7715DFB87}"/>
            </c:ext>
          </c:extLst>
        </c:ser>
        <c:ser>
          <c:idx val="2"/>
          <c:order val="2"/>
          <c:tx>
            <c:strRef>
              <c:f>Tillæg!$D$41</c:f>
              <c:strCache>
                <c:ptCount val="1"/>
                <c:pt idx="0">
                  <c:v>Øvrige </c:v>
                </c:pt>
              </c:strCache>
            </c:strRef>
          </c:tx>
          <c:spPr>
            <a:ln w="28575" cap="rnd">
              <a:solidFill>
                <a:srgbClr val="87A3BF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Tillæg!$A$42:$A$60</c:f>
              <c:numCache>
                <c:formatCode>mmm\-yy</c:formatCode>
                <c:ptCount val="19"/>
                <c:pt idx="0">
                  <c:v>45047</c:v>
                </c:pt>
                <c:pt idx="1">
                  <c:v>45078</c:v>
                </c:pt>
                <c:pt idx="2">
                  <c:v>45108</c:v>
                </c:pt>
                <c:pt idx="3">
                  <c:v>45139</c:v>
                </c:pt>
                <c:pt idx="4">
                  <c:v>45170</c:v>
                </c:pt>
                <c:pt idx="5">
                  <c:v>45200</c:v>
                </c:pt>
                <c:pt idx="6">
                  <c:v>45231</c:v>
                </c:pt>
                <c:pt idx="7">
                  <c:v>45261</c:v>
                </c:pt>
                <c:pt idx="8">
                  <c:v>45292</c:v>
                </c:pt>
                <c:pt idx="9">
                  <c:v>45323</c:v>
                </c:pt>
                <c:pt idx="10">
                  <c:v>45352</c:v>
                </c:pt>
                <c:pt idx="11">
                  <c:v>45383</c:v>
                </c:pt>
                <c:pt idx="12">
                  <c:v>45413</c:v>
                </c:pt>
                <c:pt idx="13">
                  <c:v>45444</c:v>
                </c:pt>
                <c:pt idx="14">
                  <c:v>45474</c:v>
                </c:pt>
                <c:pt idx="15">
                  <c:v>45505</c:v>
                </c:pt>
                <c:pt idx="16">
                  <c:v>45536</c:v>
                </c:pt>
                <c:pt idx="17">
                  <c:v>45566</c:v>
                </c:pt>
                <c:pt idx="18">
                  <c:v>45597</c:v>
                </c:pt>
              </c:numCache>
            </c:numRef>
          </c:cat>
          <c:val>
            <c:numRef>
              <c:f>Tillæg!$D$42:$D$60</c:f>
              <c:numCache>
                <c:formatCode>0%</c:formatCode>
                <c:ptCount val="19"/>
                <c:pt idx="0">
                  <c:v>6.2660944206008581E-2</c:v>
                </c:pt>
                <c:pt idx="1">
                  <c:v>0.11700000000000001</c:v>
                </c:pt>
                <c:pt idx="2">
                  <c:v>0.128</c:v>
                </c:pt>
                <c:pt idx="3">
                  <c:v>0.115</c:v>
                </c:pt>
                <c:pt idx="4">
                  <c:v>0.129</c:v>
                </c:pt>
                <c:pt idx="5">
                  <c:v>0.15</c:v>
                </c:pt>
                <c:pt idx="6">
                  <c:v>0.14899999999999999</c:v>
                </c:pt>
                <c:pt idx="7">
                  <c:v>0.113</c:v>
                </c:pt>
                <c:pt idx="8">
                  <c:v>0.13600000000000001</c:v>
                </c:pt>
                <c:pt idx="9">
                  <c:v>0.16900000000000001</c:v>
                </c:pt>
                <c:pt idx="10">
                  <c:v>0.18099999999999999</c:v>
                </c:pt>
                <c:pt idx="11">
                  <c:v>0.16</c:v>
                </c:pt>
                <c:pt idx="12">
                  <c:v>0.14000000000000001</c:v>
                </c:pt>
                <c:pt idx="13" formatCode="0.00%">
                  <c:v>0.11</c:v>
                </c:pt>
                <c:pt idx="14">
                  <c:v>0.10800000000000001</c:v>
                </c:pt>
                <c:pt idx="15">
                  <c:v>9.9000000000000005E-2</c:v>
                </c:pt>
                <c:pt idx="16">
                  <c:v>6.3E-2</c:v>
                </c:pt>
                <c:pt idx="17">
                  <c:v>0.14000000000000001</c:v>
                </c:pt>
                <c:pt idx="18">
                  <c:v>0.125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5BF-409C-8432-A3B7715DFB87}"/>
            </c:ext>
          </c:extLst>
        </c:ser>
        <c:ser>
          <c:idx val="3"/>
          <c:order val="3"/>
          <c:tx>
            <c:strRef>
              <c:f>Tillæg!$E$41</c:f>
              <c:strCache>
                <c:ptCount val="1"/>
                <c:pt idx="0">
                  <c:v>Alle</c:v>
                </c:pt>
              </c:strCache>
            </c:strRef>
          </c:tx>
          <c:spPr>
            <a:ln w="28575" cap="rnd">
              <a:solidFill>
                <a:srgbClr val="87A3BF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Tillæg!$A$42:$A$60</c:f>
              <c:numCache>
                <c:formatCode>mmm\-yy</c:formatCode>
                <c:ptCount val="19"/>
                <c:pt idx="0">
                  <c:v>45047</c:v>
                </c:pt>
                <c:pt idx="1">
                  <c:v>45078</c:v>
                </c:pt>
                <c:pt idx="2">
                  <c:v>45108</c:v>
                </c:pt>
                <c:pt idx="3">
                  <c:v>45139</c:v>
                </c:pt>
                <c:pt idx="4">
                  <c:v>45170</c:v>
                </c:pt>
                <c:pt idx="5">
                  <c:v>45200</c:v>
                </c:pt>
                <c:pt idx="6">
                  <c:v>45231</c:v>
                </c:pt>
                <c:pt idx="7">
                  <c:v>45261</c:v>
                </c:pt>
                <c:pt idx="8">
                  <c:v>45292</c:v>
                </c:pt>
                <c:pt idx="9">
                  <c:v>45323</c:v>
                </c:pt>
                <c:pt idx="10">
                  <c:v>45352</c:v>
                </c:pt>
                <c:pt idx="11">
                  <c:v>45383</c:v>
                </c:pt>
                <c:pt idx="12">
                  <c:v>45413</c:v>
                </c:pt>
                <c:pt idx="13">
                  <c:v>45444</c:v>
                </c:pt>
                <c:pt idx="14">
                  <c:v>45474</c:v>
                </c:pt>
                <c:pt idx="15">
                  <c:v>45505</c:v>
                </c:pt>
                <c:pt idx="16">
                  <c:v>45536</c:v>
                </c:pt>
                <c:pt idx="17">
                  <c:v>45566</c:v>
                </c:pt>
                <c:pt idx="18">
                  <c:v>45597</c:v>
                </c:pt>
              </c:numCache>
            </c:numRef>
          </c:cat>
          <c:val>
            <c:numRef>
              <c:f>Tillæg!$E$42:$E$60</c:f>
              <c:numCache>
                <c:formatCode>0%</c:formatCode>
                <c:ptCount val="19"/>
                <c:pt idx="0">
                  <c:v>8.0901952308911465E-2</c:v>
                </c:pt>
                <c:pt idx="1">
                  <c:v>8.5000000000000006E-2</c:v>
                </c:pt>
                <c:pt idx="2">
                  <c:v>0.09</c:v>
                </c:pt>
                <c:pt idx="3">
                  <c:v>0.104</c:v>
                </c:pt>
                <c:pt idx="4">
                  <c:v>0.13100000000000001</c:v>
                </c:pt>
                <c:pt idx="5">
                  <c:v>0.13200000000000001</c:v>
                </c:pt>
                <c:pt idx="6">
                  <c:v>0.126</c:v>
                </c:pt>
                <c:pt idx="7">
                  <c:v>0.126</c:v>
                </c:pt>
                <c:pt idx="8">
                  <c:v>0.128</c:v>
                </c:pt>
                <c:pt idx="9">
                  <c:v>0.122</c:v>
                </c:pt>
                <c:pt idx="10">
                  <c:v>0.13300000000000001</c:v>
                </c:pt>
                <c:pt idx="11">
                  <c:v>0.14399999999999999</c:v>
                </c:pt>
                <c:pt idx="12">
                  <c:v>0.14000000000000001</c:v>
                </c:pt>
                <c:pt idx="13" formatCode="0.00%">
                  <c:v>0.129</c:v>
                </c:pt>
                <c:pt idx="14">
                  <c:v>0.10300000000000001</c:v>
                </c:pt>
                <c:pt idx="15">
                  <c:v>0.115</c:v>
                </c:pt>
                <c:pt idx="16">
                  <c:v>8.5999999999999993E-2</c:v>
                </c:pt>
                <c:pt idx="17">
                  <c:v>0.14000000000000001</c:v>
                </c:pt>
                <c:pt idx="18">
                  <c:v>0.13600000000000001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5BF-409C-8432-A3B7715DFB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21841439"/>
        <c:axId val="721842879"/>
      </c:lineChart>
      <c:dateAx>
        <c:axId val="721841439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721842879"/>
        <c:crosses val="autoZero"/>
        <c:auto val="1"/>
        <c:lblOffset val="100"/>
        <c:baseTimeUnit val="months"/>
      </c:dateAx>
      <c:valAx>
        <c:axId val="7218428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7218414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a-DK" b="1"/>
              <a:t>Dimittender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Tillæg!$J$41</c:f>
              <c:strCache>
                <c:ptCount val="1"/>
                <c:pt idx="0">
                  <c:v>ingentører</c:v>
                </c:pt>
              </c:strCache>
            </c:strRef>
          </c:tx>
          <c:spPr>
            <a:ln w="28575" cap="rnd">
              <a:solidFill>
                <a:srgbClr val="87A3BF"/>
              </a:solidFill>
              <a:round/>
            </a:ln>
            <a:effectLst/>
          </c:spPr>
          <c:marker>
            <c:symbol val="none"/>
          </c:marker>
          <c:cat>
            <c:numRef>
              <c:f>Tillæg!$I$42:$I$60</c:f>
              <c:numCache>
                <c:formatCode>mmm\-yy</c:formatCode>
                <c:ptCount val="19"/>
                <c:pt idx="0">
                  <c:v>45047</c:v>
                </c:pt>
                <c:pt idx="1">
                  <c:v>45078</c:v>
                </c:pt>
                <c:pt idx="2">
                  <c:v>45108</c:v>
                </c:pt>
                <c:pt idx="3">
                  <c:v>45139</c:v>
                </c:pt>
                <c:pt idx="4">
                  <c:v>45170</c:v>
                </c:pt>
                <c:pt idx="5">
                  <c:v>45200</c:v>
                </c:pt>
                <c:pt idx="6">
                  <c:v>45231</c:v>
                </c:pt>
                <c:pt idx="7">
                  <c:v>45261</c:v>
                </c:pt>
                <c:pt idx="8">
                  <c:v>45292</c:v>
                </c:pt>
                <c:pt idx="9">
                  <c:v>45323</c:v>
                </c:pt>
                <c:pt idx="10">
                  <c:v>45352</c:v>
                </c:pt>
                <c:pt idx="11">
                  <c:v>45383</c:v>
                </c:pt>
                <c:pt idx="12">
                  <c:v>45413</c:v>
                </c:pt>
                <c:pt idx="13">
                  <c:v>45444</c:v>
                </c:pt>
                <c:pt idx="14">
                  <c:v>45474</c:v>
                </c:pt>
                <c:pt idx="15">
                  <c:v>45505</c:v>
                </c:pt>
                <c:pt idx="16">
                  <c:v>45536</c:v>
                </c:pt>
                <c:pt idx="17">
                  <c:v>45566</c:v>
                </c:pt>
                <c:pt idx="18">
                  <c:v>45597</c:v>
                </c:pt>
              </c:numCache>
            </c:numRef>
          </c:cat>
          <c:val>
            <c:numRef>
              <c:f>Tillæg!$J$42:$J$60</c:f>
              <c:numCache>
                <c:formatCode>0%</c:formatCode>
                <c:ptCount val="19"/>
                <c:pt idx="0">
                  <c:v>0.30862882361893168</c:v>
                </c:pt>
                <c:pt idx="1">
                  <c:v>0.36</c:v>
                </c:pt>
                <c:pt idx="2">
                  <c:v>0.38700000000000001</c:v>
                </c:pt>
                <c:pt idx="3">
                  <c:v>0.38500000000000001</c:v>
                </c:pt>
                <c:pt idx="4">
                  <c:v>0.32</c:v>
                </c:pt>
                <c:pt idx="5">
                  <c:v>0.193</c:v>
                </c:pt>
                <c:pt idx="6">
                  <c:v>0.125</c:v>
                </c:pt>
                <c:pt idx="7">
                  <c:v>7.3999999999999996E-2</c:v>
                </c:pt>
                <c:pt idx="8">
                  <c:v>0.19600000000000001</c:v>
                </c:pt>
                <c:pt idx="9">
                  <c:v>0.25600000000000001</c:v>
                </c:pt>
                <c:pt idx="10">
                  <c:v>0.27200000000000002</c:v>
                </c:pt>
                <c:pt idx="11">
                  <c:v>0.23699999999999999</c:v>
                </c:pt>
                <c:pt idx="12">
                  <c:v>0.158</c:v>
                </c:pt>
                <c:pt idx="13" formatCode="0.00%">
                  <c:v>0.31</c:v>
                </c:pt>
                <c:pt idx="14">
                  <c:v>0.35200000000000004</c:v>
                </c:pt>
                <c:pt idx="15">
                  <c:v>0.35699999999999998</c:v>
                </c:pt>
                <c:pt idx="16">
                  <c:v>0.2</c:v>
                </c:pt>
                <c:pt idx="17">
                  <c:v>0.16</c:v>
                </c:pt>
                <c:pt idx="18">
                  <c:v>0.115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A85-44FF-A992-52BD1F295D3F}"/>
            </c:ext>
          </c:extLst>
        </c:ser>
        <c:ser>
          <c:idx val="1"/>
          <c:order val="1"/>
          <c:tx>
            <c:strRef>
              <c:f>Tillæg!$K$41</c:f>
              <c:strCache>
                <c:ptCount val="1"/>
                <c:pt idx="0">
                  <c:v>Sceinter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Tillæg!$I$42:$I$60</c:f>
              <c:numCache>
                <c:formatCode>mmm\-yy</c:formatCode>
                <c:ptCount val="19"/>
                <c:pt idx="0">
                  <c:v>45047</c:v>
                </c:pt>
                <c:pt idx="1">
                  <c:v>45078</c:v>
                </c:pt>
                <c:pt idx="2">
                  <c:v>45108</c:v>
                </c:pt>
                <c:pt idx="3">
                  <c:v>45139</c:v>
                </c:pt>
                <c:pt idx="4">
                  <c:v>45170</c:v>
                </c:pt>
                <c:pt idx="5">
                  <c:v>45200</c:v>
                </c:pt>
                <c:pt idx="6">
                  <c:v>45231</c:v>
                </c:pt>
                <c:pt idx="7">
                  <c:v>45261</c:v>
                </c:pt>
                <c:pt idx="8">
                  <c:v>45292</c:v>
                </c:pt>
                <c:pt idx="9">
                  <c:v>45323</c:v>
                </c:pt>
                <c:pt idx="10">
                  <c:v>45352</c:v>
                </c:pt>
                <c:pt idx="11">
                  <c:v>45383</c:v>
                </c:pt>
                <c:pt idx="12">
                  <c:v>45413</c:v>
                </c:pt>
                <c:pt idx="13">
                  <c:v>45444</c:v>
                </c:pt>
                <c:pt idx="14">
                  <c:v>45474</c:v>
                </c:pt>
                <c:pt idx="15">
                  <c:v>45505</c:v>
                </c:pt>
                <c:pt idx="16">
                  <c:v>45536</c:v>
                </c:pt>
                <c:pt idx="17">
                  <c:v>45566</c:v>
                </c:pt>
                <c:pt idx="18">
                  <c:v>45597</c:v>
                </c:pt>
              </c:numCache>
            </c:numRef>
          </c:cat>
          <c:val>
            <c:numRef>
              <c:f>Tillæg!$K$42:$K$60</c:f>
              <c:numCache>
                <c:formatCode>0%</c:formatCode>
                <c:ptCount val="19"/>
                <c:pt idx="0">
                  <c:v>0.26740832303255052</c:v>
                </c:pt>
                <c:pt idx="1">
                  <c:v>0.13600000000000001</c:v>
                </c:pt>
                <c:pt idx="2">
                  <c:v>0.39100000000000001</c:v>
                </c:pt>
                <c:pt idx="3">
                  <c:v>0.38900000000000001</c:v>
                </c:pt>
                <c:pt idx="4">
                  <c:v>0.33</c:v>
                </c:pt>
                <c:pt idx="5">
                  <c:v>0.19</c:v>
                </c:pt>
                <c:pt idx="6">
                  <c:v>0.16600000000000001</c:v>
                </c:pt>
                <c:pt idx="7">
                  <c:v>0.14799999999999999</c:v>
                </c:pt>
                <c:pt idx="8">
                  <c:v>0.122</c:v>
                </c:pt>
                <c:pt idx="9">
                  <c:v>0.14199999999999999</c:v>
                </c:pt>
                <c:pt idx="10">
                  <c:v>0.14499999999999999</c:v>
                </c:pt>
                <c:pt idx="11">
                  <c:v>0.13200000000000001</c:v>
                </c:pt>
                <c:pt idx="12">
                  <c:v>0.10299999999999999</c:v>
                </c:pt>
                <c:pt idx="13">
                  <c:v>0.31900000000000001</c:v>
                </c:pt>
                <c:pt idx="14">
                  <c:v>0.41</c:v>
                </c:pt>
                <c:pt idx="15">
                  <c:v>0.41099999999999998</c:v>
                </c:pt>
                <c:pt idx="16">
                  <c:v>0.20699999999999999</c:v>
                </c:pt>
                <c:pt idx="17">
                  <c:v>0.18</c:v>
                </c:pt>
                <c:pt idx="18">
                  <c:v>0.16399999999999998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A85-44FF-A992-52BD1F295D3F}"/>
            </c:ext>
          </c:extLst>
        </c:ser>
        <c:ser>
          <c:idx val="2"/>
          <c:order val="2"/>
          <c:tx>
            <c:strRef>
              <c:f>Tillæg!$L$41</c:f>
              <c:strCache>
                <c:ptCount val="1"/>
                <c:pt idx="0">
                  <c:v>Øvrige </c:v>
                </c:pt>
              </c:strCache>
            </c:strRef>
          </c:tx>
          <c:spPr>
            <a:ln w="28575" cap="rnd">
              <a:solidFill>
                <a:srgbClr val="87A3BF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Tillæg!$I$42:$I$60</c:f>
              <c:numCache>
                <c:formatCode>mmm\-yy</c:formatCode>
                <c:ptCount val="19"/>
                <c:pt idx="0">
                  <c:v>45047</c:v>
                </c:pt>
                <c:pt idx="1">
                  <c:v>45078</c:v>
                </c:pt>
                <c:pt idx="2">
                  <c:v>45108</c:v>
                </c:pt>
                <c:pt idx="3">
                  <c:v>45139</c:v>
                </c:pt>
                <c:pt idx="4">
                  <c:v>45170</c:v>
                </c:pt>
                <c:pt idx="5">
                  <c:v>45200</c:v>
                </c:pt>
                <c:pt idx="6">
                  <c:v>45231</c:v>
                </c:pt>
                <c:pt idx="7">
                  <c:v>45261</c:v>
                </c:pt>
                <c:pt idx="8">
                  <c:v>45292</c:v>
                </c:pt>
                <c:pt idx="9">
                  <c:v>45323</c:v>
                </c:pt>
                <c:pt idx="10">
                  <c:v>45352</c:v>
                </c:pt>
                <c:pt idx="11">
                  <c:v>45383</c:v>
                </c:pt>
                <c:pt idx="12">
                  <c:v>45413</c:v>
                </c:pt>
                <c:pt idx="13">
                  <c:v>45444</c:v>
                </c:pt>
                <c:pt idx="14">
                  <c:v>45474</c:v>
                </c:pt>
                <c:pt idx="15">
                  <c:v>45505</c:v>
                </c:pt>
                <c:pt idx="16">
                  <c:v>45536</c:v>
                </c:pt>
                <c:pt idx="17">
                  <c:v>45566</c:v>
                </c:pt>
                <c:pt idx="18">
                  <c:v>45597</c:v>
                </c:pt>
              </c:numCache>
            </c:numRef>
          </c:cat>
          <c:val>
            <c:numRef>
              <c:f>Tillæg!$L$42:$L$60</c:f>
              <c:numCache>
                <c:formatCode>0%</c:formatCode>
                <c:ptCount val="19"/>
                <c:pt idx="0">
                  <c:v>0.19423307969563477</c:v>
                </c:pt>
                <c:pt idx="1">
                  <c:v>0.13</c:v>
                </c:pt>
                <c:pt idx="2">
                  <c:v>0.21099999999999999</c:v>
                </c:pt>
                <c:pt idx="3">
                  <c:v>0.20100000000000001</c:v>
                </c:pt>
                <c:pt idx="4">
                  <c:v>0.17</c:v>
                </c:pt>
                <c:pt idx="5">
                  <c:v>0.11700000000000001</c:v>
                </c:pt>
                <c:pt idx="6">
                  <c:v>8.1000000000000003E-2</c:v>
                </c:pt>
                <c:pt idx="7">
                  <c:v>7.2999999999999995E-2</c:v>
                </c:pt>
                <c:pt idx="8">
                  <c:v>6.6000000000000003E-2</c:v>
                </c:pt>
                <c:pt idx="9">
                  <c:v>6.8000000000000005E-2</c:v>
                </c:pt>
                <c:pt idx="10">
                  <c:v>5.5E-2</c:v>
                </c:pt>
                <c:pt idx="11">
                  <c:v>0.20200000000000001</c:v>
                </c:pt>
                <c:pt idx="12">
                  <c:v>6.4000000000000001E-2</c:v>
                </c:pt>
                <c:pt idx="13">
                  <c:v>0.26700000000000002</c:v>
                </c:pt>
                <c:pt idx="14">
                  <c:v>0.33</c:v>
                </c:pt>
                <c:pt idx="15">
                  <c:v>0.35799999999999998</c:v>
                </c:pt>
                <c:pt idx="16">
                  <c:v>0.15</c:v>
                </c:pt>
                <c:pt idx="17">
                  <c:v>0.19</c:v>
                </c:pt>
                <c:pt idx="18">
                  <c:v>0.155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A85-44FF-A992-52BD1F295D3F}"/>
            </c:ext>
          </c:extLst>
        </c:ser>
        <c:ser>
          <c:idx val="3"/>
          <c:order val="3"/>
          <c:tx>
            <c:strRef>
              <c:f>Tillæg!$M$41</c:f>
              <c:strCache>
                <c:ptCount val="1"/>
                <c:pt idx="0">
                  <c:v>Alle</c:v>
                </c:pt>
              </c:strCache>
            </c:strRef>
          </c:tx>
          <c:spPr>
            <a:ln w="28575" cap="rnd">
              <a:solidFill>
                <a:srgbClr val="87A3BF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Tillæg!$I$42:$I$60</c:f>
              <c:numCache>
                <c:formatCode>mmm\-yy</c:formatCode>
                <c:ptCount val="19"/>
                <c:pt idx="0">
                  <c:v>45047</c:v>
                </c:pt>
                <c:pt idx="1">
                  <c:v>45078</c:v>
                </c:pt>
                <c:pt idx="2">
                  <c:v>45108</c:v>
                </c:pt>
                <c:pt idx="3">
                  <c:v>45139</c:v>
                </c:pt>
                <c:pt idx="4">
                  <c:v>45170</c:v>
                </c:pt>
                <c:pt idx="5">
                  <c:v>45200</c:v>
                </c:pt>
                <c:pt idx="6">
                  <c:v>45231</c:v>
                </c:pt>
                <c:pt idx="7">
                  <c:v>45261</c:v>
                </c:pt>
                <c:pt idx="8">
                  <c:v>45292</c:v>
                </c:pt>
                <c:pt idx="9">
                  <c:v>45323</c:v>
                </c:pt>
                <c:pt idx="10">
                  <c:v>45352</c:v>
                </c:pt>
                <c:pt idx="11">
                  <c:v>45383</c:v>
                </c:pt>
                <c:pt idx="12">
                  <c:v>45413</c:v>
                </c:pt>
                <c:pt idx="13">
                  <c:v>45444</c:v>
                </c:pt>
                <c:pt idx="14">
                  <c:v>45474</c:v>
                </c:pt>
                <c:pt idx="15">
                  <c:v>45505</c:v>
                </c:pt>
                <c:pt idx="16">
                  <c:v>45536</c:v>
                </c:pt>
                <c:pt idx="17">
                  <c:v>45566</c:v>
                </c:pt>
                <c:pt idx="18">
                  <c:v>45597</c:v>
                </c:pt>
              </c:numCache>
            </c:numRef>
          </c:cat>
          <c:val>
            <c:numRef>
              <c:f>Tillæg!$M$42:$M$60</c:f>
              <c:numCache>
                <c:formatCode>0%</c:formatCode>
                <c:ptCount val="19"/>
                <c:pt idx="0">
                  <c:v>0.2749891257068291</c:v>
                </c:pt>
                <c:pt idx="1">
                  <c:v>0.33900000000000002</c:v>
                </c:pt>
                <c:pt idx="2">
                  <c:v>0.38600000000000001</c:v>
                </c:pt>
                <c:pt idx="3">
                  <c:v>0.41299999999999998</c:v>
                </c:pt>
                <c:pt idx="4">
                  <c:v>0.379</c:v>
                </c:pt>
                <c:pt idx="5">
                  <c:v>0.19600000000000001</c:v>
                </c:pt>
                <c:pt idx="6">
                  <c:v>0.13900000000000001</c:v>
                </c:pt>
                <c:pt idx="7">
                  <c:v>0.10199999999999999</c:v>
                </c:pt>
                <c:pt idx="8">
                  <c:v>0.16900000000000001</c:v>
                </c:pt>
                <c:pt idx="9">
                  <c:v>0.22700000000000001</c:v>
                </c:pt>
                <c:pt idx="10">
                  <c:v>0.23699999999999999</c:v>
                </c:pt>
                <c:pt idx="11">
                  <c:v>0.21</c:v>
                </c:pt>
                <c:pt idx="12">
                  <c:v>0.13</c:v>
                </c:pt>
                <c:pt idx="13">
                  <c:v>0.29099999999999998</c:v>
                </c:pt>
                <c:pt idx="14">
                  <c:v>0.35799999999999998</c:v>
                </c:pt>
                <c:pt idx="15">
                  <c:v>0.36599999999999999</c:v>
                </c:pt>
                <c:pt idx="16">
                  <c:v>0.19</c:v>
                </c:pt>
                <c:pt idx="17">
                  <c:v>0.17</c:v>
                </c:pt>
                <c:pt idx="18">
                  <c:v>0.126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A85-44FF-A992-52BD1F295D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63630367"/>
        <c:axId val="1363629887"/>
      </c:lineChart>
      <c:dateAx>
        <c:axId val="1363630367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363629887"/>
        <c:crosses val="autoZero"/>
        <c:auto val="1"/>
        <c:lblOffset val="100"/>
        <c:baseTimeUnit val="months"/>
      </c:dateAx>
      <c:valAx>
        <c:axId val="13636298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3636303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a-DK" noProof="0">
                <a:solidFill>
                  <a:schemeClr val="tx2"/>
                </a:solidFill>
              </a:rPr>
              <a:t>Antal der er faldet ud</a:t>
            </a:r>
            <a:endParaRPr lang="da-DK" noProof="0" dirty="0">
              <a:solidFill>
                <a:schemeClr val="tx2"/>
              </a:solidFill>
            </a:endParaRPr>
          </a:p>
        </c:rich>
      </c:tx>
      <c:layout>
        <c:manualLayout>
          <c:xMode val="edge"/>
          <c:yMode val="edge"/>
          <c:x val="0.37217449288866578"/>
          <c:y val="2.397579011555575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Udfaldne!$I$27:$I$85</c:f>
              <c:numCache>
                <c:formatCode>mmm\-yy</c:formatCode>
                <c:ptCount val="59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  <c:pt idx="12">
                  <c:v>44197</c:v>
                </c:pt>
                <c:pt idx="13">
                  <c:v>44228</c:v>
                </c:pt>
                <c:pt idx="14">
                  <c:v>44256</c:v>
                </c:pt>
                <c:pt idx="15">
                  <c:v>44287</c:v>
                </c:pt>
                <c:pt idx="16">
                  <c:v>44317</c:v>
                </c:pt>
                <c:pt idx="17">
                  <c:v>44348</c:v>
                </c:pt>
                <c:pt idx="18">
                  <c:v>44378</c:v>
                </c:pt>
                <c:pt idx="19">
                  <c:v>44409</c:v>
                </c:pt>
                <c:pt idx="20">
                  <c:v>44440</c:v>
                </c:pt>
                <c:pt idx="21">
                  <c:v>44470</c:v>
                </c:pt>
                <c:pt idx="22">
                  <c:v>44501</c:v>
                </c:pt>
                <c:pt idx="23">
                  <c:v>44531</c:v>
                </c:pt>
                <c:pt idx="24">
                  <c:v>44562</c:v>
                </c:pt>
                <c:pt idx="25">
                  <c:v>44593</c:v>
                </c:pt>
                <c:pt idx="26">
                  <c:v>44621</c:v>
                </c:pt>
                <c:pt idx="27">
                  <c:v>44652</c:v>
                </c:pt>
                <c:pt idx="28">
                  <c:v>44682</c:v>
                </c:pt>
                <c:pt idx="29">
                  <c:v>44713</c:v>
                </c:pt>
                <c:pt idx="30">
                  <c:v>44743</c:v>
                </c:pt>
                <c:pt idx="31">
                  <c:v>44774</c:v>
                </c:pt>
                <c:pt idx="32">
                  <c:v>44805</c:v>
                </c:pt>
                <c:pt idx="33">
                  <c:v>44835</c:v>
                </c:pt>
                <c:pt idx="34">
                  <c:v>44866</c:v>
                </c:pt>
                <c:pt idx="35">
                  <c:v>44896</c:v>
                </c:pt>
                <c:pt idx="36">
                  <c:v>44927</c:v>
                </c:pt>
                <c:pt idx="37">
                  <c:v>44958</c:v>
                </c:pt>
                <c:pt idx="38">
                  <c:v>44986</c:v>
                </c:pt>
                <c:pt idx="39">
                  <c:v>45017</c:v>
                </c:pt>
                <c:pt idx="40">
                  <c:v>45047</c:v>
                </c:pt>
                <c:pt idx="41">
                  <c:v>45078</c:v>
                </c:pt>
                <c:pt idx="42">
                  <c:v>45108</c:v>
                </c:pt>
                <c:pt idx="43">
                  <c:v>45139</c:v>
                </c:pt>
                <c:pt idx="44">
                  <c:v>45170</c:v>
                </c:pt>
                <c:pt idx="45">
                  <c:v>45200</c:v>
                </c:pt>
                <c:pt idx="46">
                  <c:v>45231</c:v>
                </c:pt>
                <c:pt idx="47">
                  <c:v>45261</c:v>
                </c:pt>
                <c:pt idx="48">
                  <c:v>45292</c:v>
                </c:pt>
                <c:pt idx="49">
                  <c:v>45323</c:v>
                </c:pt>
                <c:pt idx="50">
                  <c:v>45352</c:v>
                </c:pt>
                <c:pt idx="51">
                  <c:v>45383</c:v>
                </c:pt>
                <c:pt idx="52">
                  <c:v>45413</c:v>
                </c:pt>
                <c:pt idx="53">
                  <c:v>45444</c:v>
                </c:pt>
                <c:pt idx="54">
                  <c:v>45474</c:v>
                </c:pt>
                <c:pt idx="55">
                  <c:v>45505</c:v>
                </c:pt>
                <c:pt idx="56">
                  <c:v>45536</c:v>
                </c:pt>
                <c:pt idx="57">
                  <c:v>45566</c:v>
                </c:pt>
                <c:pt idx="58">
                  <c:v>45597</c:v>
                </c:pt>
              </c:numCache>
            </c:numRef>
          </c:cat>
          <c:val>
            <c:numRef>
              <c:f>Udfaldne!$J$27:$J$85</c:f>
              <c:numCache>
                <c:formatCode>#,##0_);\(#,##0\)</c:formatCode>
                <c:ptCount val="59"/>
                <c:pt idx="0">
                  <c:v>10</c:v>
                </c:pt>
                <c:pt idx="1">
                  <c:v>16</c:v>
                </c:pt>
                <c:pt idx="2">
                  <c:v>4</c:v>
                </c:pt>
                <c:pt idx="3">
                  <c:v>4</c:v>
                </c:pt>
                <c:pt idx="4">
                  <c:v>0</c:v>
                </c:pt>
                <c:pt idx="5">
                  <c:v>0</c:v>
                </c:pt>
                <c:pt idx="6">
                  <c:v>1</c:v>
                </c:pt>
                <c:pt idx="7">
                  <c:v>5</c:v>
                </c:pt>
                <c:pt idx="8">
                  <c:v>8</c:v>
                </c:pt>
                <c:pt idx="9">
                  <c:v>18</c:v>
                </c:pt>
                <c:pt idx="10">
                  <c:v>3</c:v>
                </c:pt>
                <c:pt idx="11">
                  <c:v>8</c:v>
                </c:pt>
                <c:pt idx="12">
                  <c:v>2</c:v>
                </c:pt>
                <c:pt idx="13">
                  <c:v>1</c:v>
                </c:pt>
                <c:pt idx="14">
                  <c:v>18</c:v>
                </c:pt>
                <c:pt idx="15">
                  <c:v>3</c:v>
                </c:pt>
                <c:pt idx="16">
                  <c:v>3</c:v>
                </c:pt>
                <c:pt idx="17">
                  <c:v>1</c:v>
                </c:pt>
                <c:pt idx="18">
                  <c:v>10</c:v>
                </c:pt>
                <c:pt idx="19">
                  <c:v>7</c:v>
                </c:pt>
                <c:pt idx="20">
                  <c:v>9</c:v>
                </c:pt>
                <c:pt idx="21">
                  <c:v>8</c:v>
                </c:pt>
                <c:pt idx="22">
                  <c:v>6</c:v>
                </c:pt>
                <c:pt idx="23">
                  <c:v>9</c:v>
                </c:pt>
                <c:pt idx="24">
                  <c:v>2</c:v>
                </c:pt>
                <c:pt idx="25">
                  <c:v>8</c:v>
                </c:pt>
                <c:pt idx="26">
                  <c:v>7</c:v>
                </c:pt>
                <c:pt idx="27">
                  <c:v>7</c:v>
                </c:pt>
                <c:pt idx="28">
                  <c:v>10</c:v>
                </c:pt>
                <c:pt idx="29">
                  <c:v>16</c:v>
                </c:pt>
                <c:pt idx="30">
                  <c:v>3</c:v>
                </c:pt>
                <c:pt idx="31">
                  <c:v>6</c:v>
                </c:pt>
                <c:pt idx="32">
                  <c:v>10</c:v>
                </c:pt>
                <c:pt idx="33">
                  <c:v>12</c:v>
                </c:pt>
                <c:pt idx="34">
                  <c:v>3</c:v>
                </c:pt>
                <c:pt idx="35">
                  <c:v>10</c:v>
                </c:pt>
                <c:pt idx="36">
                  <c:v>8</c:v>
                </c:pt>
                <c:pt idx="37">
                  <c:v>7</c:v>
                </c:pt>
                <c:pt idx="38">
                  <c:v>20</c:v>
                </c:pt>
                <c:pt idx="39">
                  <c:v>11</c:v>
                </c:pt>
                <c:pt idx="40">
                  <c:v>12</c:v>
                </c:pt>
                <c:pt idx="41">
                  <c:v>3</c:v>
                </c:pt>
                <c:pt idx="42">
                  <c:v>10</c:v>
                </c:pt>
                <c:pt idx="43">
                  <c:v>16</c:v>
                </c:pt>
                <c:pt idx="44">
                  <c:v>11</c:v>
                </c:pt>
                <c:pt idx="45">
                  <c:v>6</c:v>
                </c:pt>
                <c:pt idx="46">
                  <c:v>12</c:v>
                </c:pt>
                <c:pt idx="47">
                  <c:v>6</c:v>
                </c:pt>
                <c:pt idx="48">
                  <c:v>13</c:v>
                </c:pt>
                <c:pt idx="49">
                  <c:v>18</c:v>
                </c:pt>
                <c:pt idx="50">
                  <c:v>10</c:v>
                </c:pt>
                <c:pt idx="51">
                  <c:v>9</c:v>
                </c:pt>
                <c:pt idx="52">
                  <c:v>24</c:v>
                </c:pt>
                <c:pt idx="53">
                  <c:v>73</c:v>
                </c:pt>
                <c:pt idx="54">
                  <c:v>43</c:v>
                </c:pt>
                <c:pt idx="55">
                  <c:v>43</c:v>
                </c:pt>
                <c:pt idx="56">
                  <c:v>31</c:v>
                </c:pt>
                <c:pt idx="57">
                  <c:v>29</c:v>
                </c:pt>
                <c:pt idx="58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66-4237-B490-F49C3D1F81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45035328"/>
        <c:axId val="945037248"/>
      </c:barChart>
      <c:dateAx>
        <c:axId val="945035328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945037248"/>
        <c:crosses val="autoZero"/>
        <c:auto val="1"/>
        <c:lblOffset val="100"/>
        <c:baseTimeUnit val="months"/>
      </c:dateAx>
      <c:valAx>
        <c:axId val="945037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_);\(#,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945035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tags" Target="../tags/tag182.xml"/><Relationship Id="rId2" Type="http://schemas.openxmlformats.org/officeDocument/2006/relationships/tags" Target="../tags/tag181.xml"/><Relationship Id="rId1" Type="http://schemas.openxmlformats.org/officeDocument/2006/relationships/theme" Target="../theme/theme3.xml"/><Relationship Id="rId5" Type="http://schemas.openxmlformats.org/officeDocument/2006/relationships/tags" Target="../tags/tag184.xml"/><Relationship Id="rId4" Type="http://schemas.openxmlformats.org/officeDocument/2006/relationships/tags" Target="../tags/tag18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F1B289B-287B-06E1-7AAE-66066565D69C}"/>
              </a:ext>
            </a:extLst>
          </p:cNvPr>
          <p:cNvSpPr>
            <a:spLocks noGrp="1"/>
          </p:cNvSpPr>
          <p:nvPr>
            <p:ph type="hdr" sz="quarter"/>
            <p:custDataLst>
              <p:tags r:id="rId2"/>
            </p:custDataLst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D415B2-32AD-64B3-E330-1971BDE1A407}"/>
              </a:ext>
            </a:extLst>
          </p:cNvPr>
          <p:cNvSpPr>
            <a:spLocks noGrp="1"/>
          </p:cNvSpPr>
          <p:nvPr>
            <p:ph type="dt" sz="quarter" idx="1"/>
            <p:custDataLst>
              <p:tags r:id="rId3"/>
            </p:custDataLst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03F79C-4519-480E-8C82-9CB7C1E6CC65}" type="datetimeFigureOut">
              <a:rPr lang="da-DK" smtClean="0"/>
              <a:t>18-12-2024</a:t>
            </a:fld>
            <a:endParaRPr lang="da-D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700334-2F02-8A4E-2AC4-08BA79B2C517}"/>
              </a:ext>
            </a:extLst>
          </p:cNvPr>
          <p:cNvSpPr>
            <a:spLocks noGrp="1"/>
          </p:cNvSpPr>
          <p:nvPr>
            <p:ph type="ftr" sz="quarter" idx="2"/>
            <p:custDataLst>
              <p:tags r:id="rId4"/>
            </p:custDataLst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E7502F-C75E-C433-2930-931E4F05E6C8}"/>
              </a:ext>
            </a:extLst>
          </p:cNvPr>
          <p:cNvSpPr>
            <a:spLocks noGrp="1"/>
          </p:cNvSpPr>
          <p:nvPr>
            <p:ph type="sldNum" sz="quarter" idx="3"/>
            <p:custDataLst>
              <p:tags r:id="rId5"/>
            </p:custDataLst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68E32D-89EF-4EE0-AE52-3537F33AFB62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50420576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3128" userDrawn="1">
          <p15:clr>
            <a:srgbClr val="F26B43"/>
          </p15:clr>
        </p15:guide>
        <p15:guide id="2" pos="214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tags" Target="../tags/tag176.xml"/><Relationship Id="rId7" Type="http://schemas.openxmlformats.org/officeDocument/2006/relationships/tags" Target="../tags/tag180.xml"/><Relationship Id="rId2" Type="http://schemas.openxmlformats.org/officeDocument/2006/relationships/tags" Target="../tags/tag175.xml"/><Relationship Id="rId1" Type="http://schemas.openxmlformats.org/officeDocument/2006/relationships/theme" Target="../theme/theme2.xml"/><Relationship Id="rId6" Type="http://schemas.openxmlformats.org/officeDocument/2006/relationships/tags" Target="../tags/tag179.xml"/><Relationship Id="rId5" Type="http://schemas.openxmlformats.org/officeDocument/2006/relationships/tags" Target="../tags/tag178.xml"/><Relationship Id="rId4" Type="http://schemas.openxmlformats.org/officeDocument/2006/relationships/tags" Target="../tags/tag17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  <p:custDataLst>
              <p:tags r:id="rId2"/>
            </p:custDataLst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da-DK" dirty="0"/>
            </a:lvl1pPr>
          </a:lstStyle>
          <a:p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  <p:custDataLst>
              <p:tags r:id="rId3"/>
            </p:custDataLst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C4FFD3-BB32-4121-99D2-21490E020DFE}" type="datetimeFigureOut">
              <a:rPr lang="da-DK" smtClean="0"/>
              <a:t>18-12-2024</a:t>
            </a:fld>
            <a:endParaRPr lang="da-DK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  <p:custDataLst>
              <p:tags r:id="rId4"/>
            </p:custDataLst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styles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  <p:custDataLst>
              <p:tags r:id="rId6"/>
            </p:custDataLst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da-DK" dirty="0"/>
            </a:lvl1pPr>
          </a:lstStyle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  <p:custDataLst>
              <p:tags r:id="rId7"/>
            </p:custDataLst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F533AE-96F9-4556-978F-8422960505E8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85060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209B50-7229-460E-9DA3-4922A057FD43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25472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209B50-7229-460E-9DA3-4922A057FD43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132213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209B50-7229-460E-9DA3-4922A057FD43}" type="slidenum">
              <a:rPr lang="da-DK" smtClean="0"/>
              <a:pPr/>
              <a:t>4</a:t>
            </a:fld>
            <a:endParaRPr lang="da-DK"/>
          </a:p>
        </p:txBody>
      </p:sp>
      <p:sp>
        <p:nvSpPr>
          <p:cNvPr id="6" name="Pladsholder til slidebillede 5">
            <a:extLst>
              <a:ext uri="{FF2B5EF4-FFF2-40B4-BE49-F238E27FC236}">
                <a16:creationId xmlns:a16="http://schemas.microsoft.com/office/drawing/2014/main" id="{57BCBA97-991C-4DC1-A1C9-E07B2E90F5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7" name="Pladsholder til noter 6">
            <a:extLst>
              <a:ext uri="{FF2B5EF4-FFF2-40B4-BE49-F238E27FC236}">
                <a16:creationId xmlns:a16="http://schemas.microsoft.com/office/drawing/2014/main" id="{47D9D588-7D44-4337-A304-D310ABC3C0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033805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209B50-7229-460E-9DA3-4922A057FD43}" type="slidenum">
              <a:rPr lang="da-DK" smtClean="0"/>
              <a:pPr/>
              <a:t>5</a:t>
            </a:fld>
            <a:endParaRPr lang="da-DK"/>
          </a:p>
        </p:txBody>
      </p:sp>
      <p:sp>
        <p:nvSpPr>
          <p:cNvPr id="6" name="Pladsholder til slidebillede 5">
            <a:extLst>
              <a:ext uri="{FF2B5EF4-FFF2-40B4-BE49-F238E27FC236}">
                <a16:creationId xmlns:a16="http://schemas.microsoft.com/office/drawing/2014/main" id="{57BCBA97-991C-4DC1-A1C9-E07B2E90F5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7" name="Pladsholder til noter 6">
            <a:extLst>
              <a:ext uri="{FF2B5EF4-FFF2-40B4-BE49-F238E27FC236}">
                <a16:creationId xmlns:a16="http://schemas.microsoft.com/office/drawing/2014/main" id="{47D9D588-7D44-4337-A304-D310ABC3C0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2143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tags" Target="../tags/tag14.xml"/><Relationship Id="rId13" Type="http://schemas.openxmlformats.org/officeDocument/2006/relationships/image" Target="../media/image6.svg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12" Type="http://schemas.openxmlformats.org/officeDocument/2006/relationships/image" Target="../media/image5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11" Type="http://schemas.openxmlformats.org/officeDocument/2006/relationships/image" Target="../media/image4.svg"/><Relationship Id="rId5" Type="http://schemas.openxmlformats.org/officeDocument/2006/relationships/tags" Target="../tags/tag11.xml"/><Relationship Id="rId10" Type="http://schemas.openxmlformats.org/officeDocument/2006/relationships/image" Target="../media/image3.png"/><Relationship Id="rId4" Type="http://schemas.openxmlformats.org/officeDocument/2006/relationships/tags" Target="../tags/tag10.xml"/><Relationship Id="rId9" Type="http://schemas.openxmlformats.org/officeDocument/2006/relationships/slideMaster" Target="../slideMasters/slideMaster1.xml"/><Relationship Id="rId14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13" Type="http://schemas.openxmlformats.org/officeDocument/2006/relationships/image" Target="../media/image4.svg"/><Relationship Id="rId3" Type="http://schemas.openxmlformats.org/officeDocument/2006/relationships/tags" Target="../tags/tag104.xml"/><Relationship Id="rId7" Type="http://schemas.openxmlformats.org/officeDocument/2006/relationships/tags" Target="../tags/tag108.xml"/><Relationship Id="rId12" Type="http://schemas.openxmlformats.org/officeDocument/2006/relationships/image" Target="../media/image3.png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11" Type="http://schemas.openxmlformats.org/officeDocument/2006/relationships/image" Target="../media/image6.svg"/><Relationship Id="rId5" Type="http://schemas.openxmlformats.org/officeDocument/2006/relationships/tags" Target="../tags/tag106.xml"/><Relationship Id="rId10" Type="http://schemas.openxmlformats.org/officeDocument/2006/relationships/image" Target="../media/image5.png"/><Relationship Id="rId4" Type="http://schemas.openxmlformats.org/officeDocument/2006/relationships/tags" Target="../tags/tag105.xml"/><Relationship Id="rId9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13" Type="http://schemas.openxmlformats.org/officeDocument/2006/relationships/image" Target="../media/image4.svg"/><Relationship Id="rId3" Type="http://schemas.openxmlformats.org/officeDocument/2006/relationships/tags" Target="../tags/tag112.xml"/><Relationship Id="rId7" Type="http://schemas.openxmlformats.org/officeDocument/2006/relationships/tags" Target="../tags/tag116.xml"/><Relationship Id="rId12" Type="http://schemas.openxmlformats.org/officeDocument/2006/relationships/image" Target="../media/image3.png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image" Target="../media/image6.svg"/><Relationship Id="rId5" Type="http://schemas.openxmlformats.org/officeDocument/2006/relationships/tags" Target="../tags/tag114.xml"/><Relationship Id="rId10" Type="http://schemas.openxmlformats.org/officeDocument/2006/relationships/image" Target="../media/image5.png"/><Relationship Id="rId4" Type="http://schemas.openxmlformats.org/officeDocument/2006/relationships/tags" Target="../tags/tag113.xml"/><Relationship Id="rId9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tags" Target="../tags/tag125.xml"/><Relationship Id="rId13" Type="http://schemas.openxmlformats.org/officeDocument/2006/relationships/image" Target="../media/image4.svg"/><Relationship Id="rId3" Type="http://schemas.openxmlformats.org/officeDocument/2006/relationships/tags" Target="../tags/tag120.xml"/><Relationship Id="rId7" Type="http://schemas.openxmlformats.org/officeDocument/2006/relationships/tags" Target="../tags/tag124.xml"/><Relationship Id="rId12" Type="http://schemas.openxmlformats.org/officeDocument/2006/relationships/image" Target="../media/image3.png"/><Relationship Id="rId2" Type="http://schemas.openxmlformats.org/officeDocument/2006/relationships/tags" Target="../tags/tag119.xml"/><Relationship Id="rId1" Type="http://schemas.openxmlformats.org/officeDocument/2006/relationships/tags" Target="../tags/tag118.xml"/><Relationship Id="rId6" Type="http://schemas.openxmlformats.org/officeDocument/2006/relationships/tags" Target="../tags/tag123.xml"/><Relationship Id="rId11" Type="http://schemas.openxmlformats.org/officeDocument/2006/relationships/image" Target="../media/image6.svg"/><Relationship Id="rId5" Type="http://schemas.openxmlformats.org/officeDocument/2006/relationships/tags" Target="../tags/tag122.xml"/><Relationship Id="rId10" Type="http://schemas.openxmlformats.org/officeDocument/2006/relationships/image" Target="../media/image5.png"/><Relationship Id="rId4" Type="http://schemas.openxmlformats.org/officeDocument/2006/relationships/tags" Target="../tags/tag121.xml"/><Relationship Id="rId9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128.xml"/><Relationship Id="rId2" Type="http://schemas.openxmlformats.org/officeDocument/2006/relationships/tags" Target="../tags/tag127.xml"/><Relationship Id="rId1" Type="http://schemas.openxmlformats.org/officeDocument/2006/relationships/tags" Target="../tags/tag12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30.xml"/><Relationship Id="rId4" Type="http://schemas.openxmlformats.org/officeDocument/2006/relationships/tags" Target="../tags/tag129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133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132.xml"/><Relationship Id="rId1" Type="http://schemas.openxmlformats.org/officeDocument/2006/relationships/tags" Target="../tags/tag131.xml"/><Relationship Id="rId6" Type="http://schemas.openxmlformats.org/officeDocument/2006/relationships/tags" Target="../tags/tag136.xml"/><Relationship Id="rId5" Type="http://schemas.openxmlformats.org/officeDocument/2006/relationships/tags" Target="../tags/tag135.xml"/><Relationship Id="rId4" Type="http://schemas.openxmlformats.org/officeDocument/2006/relationships/tags" Target="../tags/tag134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139.xml"/><Relationship Id="rId7" Type="http://schemas.openxmlformats.org/officeDocument/2006/relationships/tags" Target="../tags/tag143.xml"/><Relationship Id="rId2" Type="http://schemas.openxmlformats.org/officeDocument/2006/relationships/tags" Target="../tags/tag138.xml"/><Relationship Id="rId1" Type="http://schemas.openxmlformats.org/officeDocument/2006/relationships/tags" Target="../tags/tag137.xml"/><Relationship Id="rId6" Type="http://schemas.openxmlformats.org/officeDocument/2006/relationships/tags" Target="../tags/tag142.xml"/><Relationship Id="rId5" Type="http://schemas.openxmlformats.org/officeDocument/2006/relationships/tags" Target="../tags/tag141.xml"/><Relationship Id="rId4" Type="http://schemas.openxmlformats.org/officeDocument/2006/relationships/tags" Target="../tags/tag140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146.xml"/><Relationship Id="rId7" Type="http://schemas.openxmlformats.org/officeDocument/2006/relationships/image" Target="../media/image13.png"/><Relationship Id="rId2" Type="http://schemas.openxmlformats.org/officeDocument/2006/relationships/tags" Target="../tags/tag145.xml"/><Relationship Id="rId1" Type="http://schemas.openxmlformats.org/officeDocument/2006/relationships/tags" Target="../tags/tag144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48.xml"/><Relationship Id="rId4" Type="http://schemas.openxmlformats.org/officeDocument/2006/relationships/tags" Target="../tags/tag147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tags" Target="../tags/tag151.xml"/><Relationship Id="rId7" Type="http://schemas.openxmlformats.org/officeDocument/2006/relationships/image" Target="../media/image14.png"/><Relationship Id="rId2" Type="http://schemas.openxmlformats.org/officeDocument/2006/relationships/tags" Target="../tags/tag150.xml"/><Relationship Id="rId1" Type="http://schemas.openxmlformats.org/officeDocument/2006/relationships/tags" Target="../tags/tag14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53.xml"/><Relationship Id="rId4" Type="http://schemas.openxmlformats.org/officeDocument/2006/relationships/tags" Target="../tags/tag15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55.xml"/><Relationship Id="rId1" Type="http://schemas.openxmlformats.org/officeDocument/2006/relationships/tags" Target="../tags/tag154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57.xml"/><Relationship Id="rId1" Type="http://schemas.openxmlformats.org/officeDocument/2006/relationships/tags" Target="../tags/tag156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22.xml"/><Relationship Id="rId13" Type="http://schemas.openxmlformats.org/officeDocument/2006/relationships/image" Target="../media/image8.png"/><Relationship Id="rId3" Type="http://schemas.openxmlformats.org/officeDocument/2006/relationships/tags" Target="../tags/tag17.xml"/><Relationship Id="rId7" Type="http://schemas.openxmlformats.org/officeDocument/2006/relationships/tags" Target="../tags/tag21.xml"/><Relationship Id="rId12" Type="http://schemas.openxmlformats.org/officeDocument/2006/relationships/image" Target="../media/image6.sv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tags" Target="../tags/tag20.xml"/><Relationship Id="rId11" Type="http://schemas.openxmlformats.org/officeDocument/2006/relationships/image" Target="../media/image5.png"/><Relationship Id="rId5" Type="http://schemas.openxmlformats.org/officeDocument/2006/relationships/tags" Target="../tags/tag19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8.xml"/><Relationship Id="rId9" Type="http://schemas.openxmlformats.org/officeDocument/2006/relationships/tags" Target="../tags/tag23.xml"/><Relationship Id="rId14" Type="http://schemas.openxmlformats.org/officeDocument/2006/relationships/image" Target="../media/image9.svg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160.xml"/><Relationship Id="rId7" Type="http://schemas.openxmlformats.org/officeDocument/2006/relationships/tags" Target="../tags/tag164.xml"/><Relationship Id="rId2" Type="http://schemas.openxmlformats.org/officeDocument/2006/relationships/tags" Target="../tags/tag159.xml"/><Relationship Id="rId1" Type="http://schemas.openxmlformats.org/officeDocument/2006/relationships/tags" Target="../tags/tag158.xml"/><Relationship Id="rId6" Type="http://schemas.openxmlformats.org/officeDocument/2006/relationships/tags" Target="../tags/tag163.xml"/><Relationship Id="rId5" Type="http://schemas.openxmlformats.org/officeDocument/2006/relationships/tags" Target="../tags/tag162.xml"/><Relationship Id="rId4" Type="http://schemas.openxmlformats.org/officeDocument/2006/relationships/tags" Target="../tags/tag16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167.xml"/><Relationship Id="rId2" Type="http://schemas.openxmlformats.org/officeDocument/2006/relationships/tags" Target="../tags/tag166.xml"/><Relationship Id="rId1" Type="http://schemas.openxmlformats.org/officeDocument/2006/relationships/tags" Target="../tags/tag165.xml"/><Relationship Id="rId4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170.xml"/><Relationship Id="rId7" Type="http://schemas.openxmlformats.org/officeDocument/2006/relationships/tags" Target="../tags/tag174.xml"/><Relationship Id="rId12" Type="http://schemas.openxmlformats.org/officeDocument/2006/relationships/image" Target="../media/image6.svg"/><Relationship Id="rId2" Type="http://schemas.openxmlformats.org/officeDocument/2006/relationships/tags" Target="../tags/tag169.xml"/><Relationship Id="rId1" Type="http://schemas.openxmlformats.org/officeDocument/2006/relationships/tags" Target="../tags/tag168.xml"/><Relationship Id="rId6" Type="http://schemas.openxmlformats.org/officeDocument/2006/relationships/tags" Target="../tags/tag173.xml"/><Relationship Id="rId11" Type="http://schemas.openxmlformats.org/officeDocument/2006/relationships/image" Target="../media/image5.png"/><Relationship Id="rId5" Type="http://schemas.openxmlformats.org/officeDocument/2006/relationships/tags" Target="../tags/tag172.xml"/><Relationship Id="rId10" Type="http://schemas.openxmlformats.org/officeDocument/2006/relationships/image" Target="../media/image4.svg"/><Relationship Id="rId4" Type="http://schemas.openxmlformats.org/officeDocument/2006/relationships/tags" Target="../tags/tag171.xml"/><Relationship Id="rId9" Type="http://schemas.openxmlformats.org/officeDocument/2006/relationships/image" Target="../media/image3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tags" Target="../tags/tag31.xml"/><Relationship Id="rId13" Type="http://schemas.openxmlformats.org/officeDocument/2006/relationships/tags" Target="../tags/tag36.xml"/><Relationship Id="rId18" Type="http://schemas.openxmlformats.org/officeDocument/2006/relationships/slideMaster" Target="../slideMasters/slideMaster1.xml"/><Relationship Id="rId3" Type="http://schemas.openxmlformats.org/officeDocument/2006/relationships/tags" Target="../tags/tag26.xml"/><Relationship Id="rId7" Type="http://schemas.openxmlformats.org/officeDocument/2006/relationships/tags" Target="../tags/tag30.xml"/><Relationship Id="rId12" Type="http://schemas.openxmlformats.org/officeDocument/2006/relationships/tags" Target="../tags/tag35.xml"/><Relationship Id="rId17" Type="http://schemas.openxmlformats.org/officeDocument/2006/relationships/tags" Target="../tags/tag40.xml"/><Relationship Id="rId2" Type="http://schemas.openxmlformats.org/officeDocument/2006/relationships/tags" Target="../tags/tag25.xml"/><Relationship Id="rId16" Type="http://schemas.openxmlformats.org/officeDocument/2006/relationships/tags" Target="../tags/tag39.xml"/><Relationship Id="rId1" Type="http://schemas.openxmlformats.org/officeDocument/2006/relationships/tags" Target="../tags/tag24.xml"/><Relationship Id="rId6" Type="http://schemas.openxmlformats.org/officeDocument/2006/relationships/tags" Target="../tags/tag29.xml"/><Relationship Id="rId11" Type="http://schemas.openxmlformats.org/officeDocument/2006/relationships/tags" Target="../tags/tag34.xml"/><Relationship Id="rId5" Type="http://schemas.openxmlformats.org/officeDocument/2006/relationships/tags" Target="../tags/tag28.xml"/><Relationship Id="rId15" Type="http://schemas.openxmlformats.org/officeDocument/2006/relationships/tags" Target="../tags/tag38.xml"/><Relationship Id="rId10" Type="http://schemas.openxmlformats.org/officeDocument/2006/relationships/tags" Target="../tags/tag33.xml"/><Relationship Id="rId4" Type="http://schemas.openxmlformats.org/officeDocument/2006/relationships/tags" Target="../tags/tag27.xml"/><Relationship Id="rId9" Type="http://schemas.openxmlformats.org/officeDocument/2006/relationships/tags" Target="../tags/tag32.xml"/><Relationship Id="rId14" Type="http://schemas.openxmlformats.org/officeDocument/2006/relationships/tags" Target="../tags/tag37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48.xml"/><Relationship Id="rId13" Type="http://schemas.openxmlformats.org/officeDocument/2006/relationships/tags" Target="../tags/tag53.xml"/><Relationship Id="rId18" Type="http://schemas.openxmlformats.org/officeDocument/2006/relationships/tags" Target="../tags/tag58.xml"/><Relationship Id="rId26" Type="http://schemas.openxmlformats.org/officeDocument/2006/relationships/tags" Target="../tags/tag66.xml"/><Relationship Id="rId3" Type="http://schemas.openxmlformats.org/officeDocument/2006/relationships/tags" Target="../tags/tag43.xml"/><Relationship Id="rId21" Type="http://schemas.openxmlformats.org/officeDocument/2006/relationships/tags" Target="../tags/tag61.xml"/><Relationship Id="rId7" Type="http://schemas.openxmlformats.org/officeDocument/2006/relationships/tags" Target="../tags/tag47.xml"/><Relationship Id="rId12" Type="http://schemas.openxmlformats.org/officeDocument/2006/relationships/tags" Target="../tags/tag52.xml"/><Relationship Id="rId17" Type="http://schemas.openxmlformats.org/officeDocument/2006/relationships/tags" Target="../tags/tag57.xml"/><Relationship Id="rId25" Type="http://schemas.openxmlformats.org/officeDocument/2006/relationships/tags" Target="../tags/tag65.xml"/><Relationship Id="rId2" Type="http://schemas.openxmlformats.org/officeDocument/2006/relationships/tags" Target="../tags/tag42.xml"/><Relationship Id="rId16" Type="http://schemas.openxmlformats.org/officeDocument/2006/relationships/tags" Target="../tags/tag56.xml"/><Relationship Id="rId20" Type="http://schemas.openxmlformats.org/officeDocument/2006/relationships/tags" Target="../tags/tag60.xml"/><Relationship Id="rId29" Type="http://schemas.openxmlformats.org/officeDocument/2006/relationships/tags" Target="../tags/tag69.xml"/><Relationship Id="rId1" Type="http://schemas.openxmlformats.org/officeDocument/2006/relationships/tags" Target="../tags/tag41.xml"/><Relationship Id="rId6" Type="http://schemas.openxmlformats.org/officeDocument/2006/relationships/tags" Target="../tags/tag46.xml"/><Relationship Id="rId11" Type="http://schemas.openxmlformats.org/officeDocument/2006/relationships/tags" Target="../tags/tag51.xml"/><Relationship Id="rId24" Type="http://schemas.openxmlformats.org/officeDocument/2006/relationships/tags" Target="../tags/tag64.xml"/><Relationship Id="rId32" Type="http://schemas.openxmlformats.org/officeDocument/2006/relationships/slideMaster" Target="../slideMasters/slideMaster1.xml"/><Relationship Id="rId5" Type="http://schemas.openxmlformats.org/officeDocument/2006/relationships/tags" Target="../tags/tag45.xml"/><Relationship Id="rId15" Type="http://schemas.openxmlformats.org/officeDocument/2006/relationships/tags" Target="../tags/tag55.xml"/><Relationship Id="rId23" Type="http://schemas.openxmlformats.org/officeDocument/2006/relationships/tags" Target="../tags/tag63.xml"/><Relationship Id="rId28" Type="http://schemas.openxmlformats.org/officeDocument/2006/relationships/tags" Target="../tags/tag68.xml"/><Relationship Id="rId10" Type="http://schemas.openxmlformats.org/officeDocument/2006/relationships/tags" Target="../tags/tag50.xml"/><Relationship Id="rId19" Type="http://schemas.openxmlformats.org/officeDocument/2006/relationships/tags" Target="../tags/tag59.xml"/><Relationship Id="rId31" Type="http://schemas.openxmlformats.org/officeDocument/2006/relationships/tags" Target="../tags/tag71.xml"/><Relationship Id="rId4" Type="http://schemas.openxmlformats.org/officeDocument/2006/relationships/tags" Target="../tags/tag44.xml"/><Relationship Id="rId9" Type="http://schemas.openxmlformats.org/officeDocument/2006/relationships/tags" Target="../tags/tag49.xml"/><Relationship Id="rId14" Type="http://schemas.openxmlformats.org/officeDocument/2006/relationships/tags" Target="../tags/tag54.xml"/><Relationship Id="rId22" Type="http://schemas.openxmlformats.org/officeDocument/2006/relationships/tags" Target="../tags/tag62.xml"/><Relationship Id="rId27" Type="http://schemas.openxmlformats.org/officeDocument/2006/relationships/tags" Target="../tags/tag67.xml"/><Relationship Id="rId30" Type="http://schemas.openxmlformats.org/officeDocument/2006/relationships/tags" Target="../tags/tag70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74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image" Target="../media/image10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75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78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6" Type="http://schemas.openxmlformats.org/officeDocument/2006/relationships/tags" Target="../tags/tag81.xml"/><Relationship Id="rId5" Type="http://schemas.openxmlformats.org/officeDocument/2006/relationships/tags" Target="../tags/tag80.xml"/><Relationship Id="rId4" Type="http://schemas.openxmlformats.org/officeDocument/2006/relationships/tags" Target="../tags/tag79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84.xml"/><Relationship Id="rId7" Type="http://schemas.openxmlformats.org/officeDocument/2006/relationships/image" Target="../media/image11.png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86.xml"/><Relationship Id="rId4" Type="http://schemas.openxmlformats.org/officeDocument/2006/relationships/tags" Target="../tags/tag85.xml"/><Relationship Id="rId9" Type="http://schemas.openxmlformats.org/officeDocument/2006/relationships/image" Target="../media/image4.sv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13" Type="http://schemas.openxmlformats.org/officeDocument/2006/relationships/image" Target="../media/image6.svg"/><Relationship Id="rId3" Type="http://schemas.openxmlformats.org/officeDocument/2006/relationships/tags" Target="../tags/tag89.xml"/><Relationship Id="rId7" Type="http://schemas.openxmlformats.org/officeDocument/2006/relationships/tags" Target="../tags/tag93.xml"/><Relationship Id="rId12" Type="http://schemas.openxmlformats.org/officeDocument/2006/relationships/image" Target="../media/image5.png"/><Relationship Id="rId2" Type="http://schemas.openxmlformats.org/officeDocument/2006/relationships/tags" Target="../tags/tag88.xml"/><Relationship Id="rId1" Type="http://schemas.openxmlformats.org/officeDocument/2006/relationships/tags" Target="../tags/tag87.xml"/><Relationship Id="rId6" Type="http://schemas.openxmlformats.org/officeDocument/2006/relationships/tags" Target="../tags/tag92.xml"/><Relationship Id="rId11" Type="http://schemas.openxmlformats.org/officeDocument/2006/relationships/image" Target="../media/image4.svg"/><Relationship Id="rId5" Type="http://schemas.openxmlformats.org/officeDocument/2006/relationships/tags" Target="../tags/tag91.xml"/><Relationship Id="rId10" Type="http://schemas.openxmlformats.org/officeDocument/2006/relationships/image" Target="../media/image3.png"/><Relationship Id="rId4" Type="http://schemas.openxmlformats.org/officeDocument/2006/relationships/tags" Target="../tags/tag90.xml"/><Relationship Id="rId9" Type="http://schemas.openxmlformats.org/officeDocument/2006/relationships/image" Target="../media/image12.pn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101.xml"/><Relationship Id="rId13" Type="http://schemas.openxmlformats.org/officeDocument/2006/relationships/image" Target="../media/image4.svg"/><Relationship Id="rId3" Type="http://schemas.openxmlformats.org/officeDocument/2006/relationships/tags" Target="../tags/tag96.xml"/><Relationship Id="rId7" Type="http://schemas.openxmlformats.org/officeDocument/2006/relationships/tags" Target="../tags/tag100.xml"/><Relationship Id="rId12" Type="http://schemas.openxmlformats.org/officeDocument/2006/relationships/image" Target="../media/image3.png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6" Type="http://schemas.openxmlformats.org/officeDocument/2006/relationships/tags" Target="../tags/tag99.xml"/><Relationship Id="rId11" Type="http://schemas.openxmlformats.org/officeDocument/2006/relationships/image" Target="../media/image6.svg"/><Relationship Id="rId5" Type="http://schemas.openxmlformats.org/officeDocument/2006/relationships/tags" Target="../tags/tag98.xml"/><Relationship Id="rId10" Type="http://schemas.openxmlformats.org/officeDocument/2006/relationships/image" Target="../media/image5.png"/><Relationship Id="rId4" Type="http://schemas.openxmlformats.org/officeDocument/2006/relationships/tags" Target="../tags/tag97.xml"/><Relationship Id="rId9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37EEAD0-9CF9-B744-CAEA-33EDFABE8562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-1"/>
            <a:ext cx="12191999" cy="6856779"/>
          </a:xfrm>
          <a:custGeom>
            <a:avLst/>
            <a:gdLst>
              <a:gd name="connsiteX0" fmla="*/ 0 w 10464626"/>
              <a:gd name="connsiteY0" fmla="*/ 0 h 6540373"/>
              <a:gd name="connsiteX1" fmla="*/ 10464626 w 10464626"/>
              <a:gd name="connsiteY1" fmla="*/ 0 h 6540373"/>
              <a:gd name="connsiteX2" fmla="*/ 10464626 w 10464626"/>
              <a:gd name="connsiteY2" fmla="*/ 6540374 h 6540373"/>
              <a:gd name="connsiteX3" fmla="*/ 0 w 10464626"/>
              <a:gd name="connsiteY3" fmla="*/ 6540374 h 6540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64626" h="6540373">
                <a:moveTo>
                  <a:pt x="0" y="0"/>
                </a:moveTo>
                <a:lnTo>
                  <a:pt x="10464626" y="0"/>
                </a:lnTo>
                <a:lnTo>
                  <a:pt x="10464626" y="6540374"/>
                </a:lnTo>
                <a:lnTo>
                  <a:pt x="0" y="6540374"/>
                </a:lnTo>
                <a:close/>
              </a:path>
            </a:pathLst>
          </a:custGeom>
          <a:solidFill>
            <a:srgbClr val="4A6283"/>
          </a:solidFill>
          <a:ln w="14198" cap="flat">
            <a:noFill/>
            <a:prstDash val="solid"/>
            <a:miter/>
          </a:ln>
        </p:spPr>
        <p:txBody>
          <a:bodyPr rtlCol="0" anchor="ctr"/>
          <a:lstStyle/>
          <a:p>
            <a:endParaRPr lang="da-DK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ADEE69-6D43-5D69-B73F-353DD807F65A}"/>
              </a:ext>
            </a:extLst>
          </p:cNvPr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721117" y="1096964"/>
            <a:ext cx="8915008" cy="2903536"/>
          </a:xfrm>
        </p:spPr>
        <p:txBody>
          <a:bodyPr tIns="0" anchor="b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redigere </a:t>
            </a:r>
            <a:br>
              <a:rPr lang="da-DK" dirty="0"/>
            </a:br>
            <a:r>
              <a:rPr lang="da-DK" dirty="0"/>
              <a:t>forsiden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758F89-62CE-F48B-8AC1-0F7DE269041D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721117" y="4543425"/>
            <a:ext cx="8915008" cy="1089025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subtitle</a:t>
            </a:r>
            <a:r>
              <a:rPr lang="da-DK" dirty="0"/>
              <a:t>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336562-23FD-9286-2F82-1E9477A42846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414338" y="600076"/>
            <a:ext cx="4572000" cy="142874"/>
          </a:xfrm>
        </p:spPr>
        <p:txBody>
          <a:bodyPr anchor="b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18CBC8F3-6181-469B-9113-FFF0380A7A11}" type="datetime1">
              <a:rPr lang="da-DK" smtClean="0"/>
              <a:t>18-12-2024</a:t>
            </a:fld>
            <a:endParaRPr lang="da-DK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B4F157-57EE-6A2E-1519-788E02FFD4F0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4338" y="403225"/>
            <a:ext cx="4572000" cy="142875"/>
          </a:xfrm>
          <a:prstGeom prst="rect">
            <a:avLst/>
          </a:prstGeom>
        </p:spPr>
        <p:txBody>
          <a:bodyPr lIns="0" anchor="t"/>
          <a:lstStyle>
            <a:lvl1pPr>
              <a:defRPr sz="900">
                <a:solidFill>
                  <a:srgbClr val="6AB9EC"/>
                </a:solidFill>
                <a:latin typeface="Montserrat Medium" panose="00000600000000000000" pitchFamily="50" charset="0"/>
              </a:defRPr>
            </a:lvl1pPr>
          </a:lstStyle>
          <a:p>
            <a:r>
              <a:rPr lang="da-DK" dirty="0"/>
              <a:t>Template - IDA 2023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63233491-A41D-CD0E-49EF-E1049C9D8102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054178" y="428625"/>
            <a:ext cx="721898" cy="28575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8FEEC1A-1D32-5E91-5D07-320FA85DF576}"/>
              </a:ext>
            </a:extLst>
          </p:cNvPr>
          <p:cNvCxnSpPr>
            <a:cxnSpLocks/>
          </p:cNvCxnSpPr>
          <p:nvPr userDrawn="1">
            <p:custDataLst>
              <p:tags r:id="rId7"/>
            </p:custDataLst>
          </p:nvPr>
        </p:nvCxnSpPr>
        <p:spPr>
          <a:xfrm>
            <a:off x="721116" y="4246563"/>
            <a:ext cx="692150" cy="0"/>
          </a:xfrm>
          <a:prstGeom prst="line">
            <a:avLst/>
          </a:prstGeom>
          <a:ln w="12700">
            <a:solidFill>
              <a:srgbClr val="65BF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>
            <a:extLst>
              <a:ext uri="{FF2B5EF4-FFF2-40B4-BE49-F238E27FC236}">
                <a16:creationId xmlns:a16="http://schemas.microsoft.com/office/drawing/2014/main" id="{6DD179FB-002E-BCD0-ADDB-224D6202734D}"/>
              </a:ext>
            </a:extLst>
          </p:cNvPr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04048" y="6137275"/>
            <a:ext cx="630180" cy="312397"/>
          </a:xfrm>
          <a:prstGeom prst="rect">
            <a:avLst/>
          </a:prstGeom>
        </p:spPr>
      </p:pic>
      <p:pic>
        <p:nvPicPr>
          <p:cNvPr id="17" name="Billede 16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20581CCB-3F21-9FAE-B46E-547B56042655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 rot="5400000">
            <a:off x="4554496" y="3678198"/>
            <a:ext cx="10707129" cy="2012001"/>
          </a:xfrm>
          <a:prstGeom prst="rect">
            <a:avLst/>
          </a:prstGeom>
        </p:spPr>
      </p:pic>
      <p:sp>
        <p:nvSpPr>
          <p:cNvPr id="18" name="Tekstfelt 17">
            <a:extLst>
              <a:ext uri="{FF2B5EF4-FFF2-40B4-BE49-F238E27FC236}">
                <a16:creationId xmlns:a16="http://schemas.microsoft.com/office/drawing/2014/main" id="{D8F58337-67D2-DCEE-328E-77D0DBD5526C}"/>
              </a:ext>
            </a:extLst>
          </p:cNvPr>
          <p:cNvSpPr txBox="1"/>
          <p:nvPr userDrawn="1"/>
        </p:nvSpPr>
        <p:spPr>
          <a:xfrm>
            <a:off x="1193275" y="6137275"/>
            <a:ext cx="1785937" cy="31239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540" dirty="0">
                <a:solidFill>
                  <a:schemeClr val="bg1"/>
                </a:solidFill>
              </a:rPr>
              <a:t>Det bedste valg for dig, som arbejder med IT, naturvidenskab eller som ingeniør. </a:t>
            </a:r>
          </a:p>
          <a:p>
            <a:pPr algn="l"/>
            <a:endParaRPr lang="da-DK" dirty="0" err="1"/>
          </a:p>
        </p:txBody>
      </p:sp>
    </p:spTree>
    <p:extLst>
      <p:ext uri="{BB962C8B-B14F-4D97-AF65-F5344CB8AC3E}">
        <p14:creationId xmlns:p14="http://schemas.microsoft.com/office/powerpoint/2010/main" val="34834576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Grø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6B6131A-C5BF-017B-888D-89F35FF3EB37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-2" y="0"/>
            <a:ext cx="12192001" cy="6862401"/>
          </a:xfrm>
          <a:custGeom>
            <a:avLst/>
            <a:gdLst>
              <a:gd name="connsiteX0" fmla="*/ 10613572 w 10625640"/>
              <a:gd name="connsiteY0" fmla="*/ 0 h 6862401"/>
              <a:gd name="connsiteX1" fmla="*/ 10625640 w 10625640"/>
              <a:gd name="connsiteY1" fmla="*/ 12069 h 6862401"/>
              <a:gd name="connsiteX2" fmla="*/ 10625640 w 10625640"/>
              <a:gd name="connsiteY2" fmla="*/ 6850333 h 6862401"/>
              <a:gd name="connsiteX3" fmla="*/ 10613572 w 10625640"/>
              <a:gd name="connsiteY3" fmla="*/ 6862402 h 6862401"/>
              <a:gd name="connsiteX4" fmla="*/ 12069 w 10625640"/>
              <a:gd name="connsiteY4" fmla="*/ 6862402 h 6862401"/>
              <a:gd name="connsiteX5" fmla="*/ 0 w 10625640"/>
              <a:gd name="connsiteY5" fmla="*/ 6850333 h 6862401"/>
              <a:gd name="connsiteX6" fmla="*/ 0 w 10625640"/>
              <a:gd name="connsiteY6" fmla="*/ 12069 h 6862401"/>
              <a:gd name="connsiteX7" fmla="*/ 12069 w 10625640"/>
              <a:gd name="connsiteY7" fmla="*/ 0 h 6862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625640" h="6862401">
                <a:moveTo>
                  <a:pt x="10613572" y="0"/>
                </a:moveTo>
                <a:cubicBezTo>
                  <a:pt x="10620237" y="0"/>
                  <a:pt x="10625640" y="5403"/>
                  <a:pt x="10625640" y="12069"/>
                </a:cubicBezTo>
                <a:lnTo>
                  <a:pt x="10625640" y="6850333"/>
                </a:lnTo>
                <a:cubicBezTo>
                  <a:pt x="10625640" y="6856998"/>
                  <a:pt x="10620237" y="6862402"/>
                  <a:pt x="10613572" y="6862402"/>
                </a:cubicBezTo>
                <a:lnTo>
                  <a:pt x="12069" y="6862402"/>
                </a:lnTo>
                <a:cubicBezTo>
                  <a:pt x="5403" y="6862402"/>
                  <a:pt x="0" y="6856998"/>
                  <a:pt x="0" y="6850333"/>
                </a:cubicBezTo>
                <a:lnTo>
                  <a:pt x="0" y="12069"/>
                </a:lnTo>
                <a:cubicBezTo>
                  <a:pt x="0" y="5403"/>
                  <a:pt x="5403" y="0"/>
                  <a:pt x="12069" y="0"/>
                </a:cubicBezTo>
                <a:close/>
              </a:path>
            </a:pathLst>
          </a:custGeom>
          <a:solidFill>
            <a:srgbClr val="676F60"/>
          </a:solidFill>
          <a:ln w="14198" cap="flat">
            <a:noFill/>
            <a:prstDash val="solid"/>
            <a:miter/>
          </a:ln>
        </p:spPr>
        <p:txBody>
          <a:bodyPr rtlCol="0" anchor="ctr"/>
          <a:lstStyle/>
          <a:p>
            <a:endParaRPr lang="da-DK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C6DD389-DC99-2676-829F-54BE4C3DC65D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138113" y="142875"/>
            <a:ext cx="11914187" cy="6572250"/>
          </a:xfrm>
          <a:custGeom>
            <a:avLst/>
            <a:gdLst>
              <a:gd name="connsiteX0" fmla="*/ 0 w 10464626"/>
              <a:gd name="connsiteY0" fmla="*/ 0 h 6540373"/>
              <a:gd name="connsiteX1" fmla="*/ 10464626 w 10464626"/>
              <a:gd name="connsiteY1" fmla="*/ 0 h 6540373"/>
              <a:gd name="connsiteX2" fmla="*/ 10464626 w 10464626"/>
              <a:gd name="connsiteY2" fmla="*/ 6540374 h 6540373"/>
              <a:gd name="connsiteX3" fmla="*/ 0 w 10464626"/>
              <a:gd name="connsiteY3" fmla="*/ 6540374 h 6540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64626" h="6540373">
                <a:moveTo>
                  <a:pt x="0" y="0"/>
                </a:moveTo>
                <a:lnTo>
                  <a:pt x="10464626" y="0"/>
                </a:lnTo>
                <a:lnTo>
                  <a:pt x="10464626" y="6540374"/>
                </a:lnTo>
                <a:lnTo>
                  <a:pt x="0" y="6540374"/>
                </a:lnTo>
                <a:close/>
              </a:path>
            </a:pathLst>
          </a:custGeom>
          <a:solidFill>
            <a:srgbClr val="495549"/>
          </a:solidFill>
          <a:ln w="14198" cap="flat">
            <a:noFill/>
            <a:prstDash val="solid"/>
            <a:miter/>
          </a:ln>
        </p:spPr>
        <p:txBody>
          <a:bodyPr rtlCol="0" anchor="ctr"/>
          <a:lstStyle/>
          <a:p>
            <a:endParaRPr lang="da-DK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DB2F40-0CC3-7E4F-BEC2-F6C87F3BC253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721116" y="1096964"/>
            <a:ext cx="10750158" cy="2903536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XX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9A43B4-831B-51E5-97CD-FC4F62DC333B}"/>
              </a:ext>
            </a:extLst>
          </p:cNvPr>
          <p:cNvSpPr>
            <a:spLocks noGrp="1"/>
          </p:cNvSpPr>
          <p:nvPr>
            <p:ph type="body" idx="1" hasCustomPrompt="1"/>
            <p:custDataLst>
              <p:tags r:id="rId4"/>
            </p:custDataLst>
          </p:nvPr>
        </p:nvSpPr>
        <p:spPr>
          <a:xfrm>
            <a:off x="721116" y="4543425"/>
            <a:ext cx="10750158" cy="1089025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/>
              <a:t>Klik for at redigere </a:t>
            </a:r>
            <a:r>
              <a:rPr lang="da-DK" dirty="0" err="1"/>
              <a:t>breaker</a:t>
            </a:r>
            <a:r>
              <a:rPr lang="da-DK" dirty="0"/>
              <a:t> slide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7657D61-9E6B-E717-A866-56DCA3B61A52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161012" y="161013"/>
            <a:ext cx="10464626" cy="6540373"/>
          </a:xfrm>
          <a:custGeom>
            <a:avLst/>
            <a:gdLst>
              <a:gd name="connsiteX0" fmla="*/ 0 w 10464626"/>
              <a:gd name="connsiteY0" fmla="*/ 0 h 6540373"/>
              <a:gd name="connsiteX1" fmla="*/ 10464626 w 10464626"/>
              <a:gd name="connsiteY1" fmla="*/ 0 h 6540373"/>
              <a:gd name="connsiteX2" fmla="*/ 10464626 w 10464626"/>
              <a:gd name="connsiteY2" fmla="*/ 6540374 h 6540373"/>
              <a:gd name="connsiteX3" fmla="*/ 0 w 10464626"/>
              <a:gd name="connsiteY3" fmla="*/ 6540374 h 6540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64626" h="6540373">
                <a:moveTo>
                  <a:pt x="0" y="0"/>
                </a:moveTo>
                <a:lnTo>
                  <a:pt x="10464626" y="0"/>
                </a:lnTo>
                <a:lnTo>
                  <a:pt x="10464626" y="6540374"/>
                </a:lnTo>
                <a:lnTo>
                  <a:pt x="0" y="6540374"/>
                </a:lnTo>
                <a:close/>
              </a:path>
            </a:pathLst>
          </a:custGeom>
          <a:noFill/>
          <a:ln w="14198" cap="flat">
            <a:noFill/>
            <a:prstDash val="solid"/>
            <a:miter/>
          </a:ln>
        </p:spPr>
        <p:txBody>
          <a:bodyPr rtlCol="0" anchor="ctr"/>
          <a:lstStyle/>
          <a:p>
            <a:endParaRPr lang="da-DK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CBB66B2-91FD-79A8-0EC3-65B99B346B88}"/>
              </a:ext>
            </a:extLst>
          </p:cNvPr>
          <p:cNvCxnSpPr>
            <a:cxnSpLocks/>
          </p:cNvCxnSpPr>
          <p:nvPr userDrawn="1">
            <p:custDataLst>
              <p:tags r:id="rId6"/>
            </p:custDataLst>
          </p:nvPr>
        </p:nvCxnSpPr>
        <p:spPr>
          <a:xfrm>
            <a:off x="5750120" y="4246563"/>
            <a:ext cx="692150" cy="0"/>
          </a:xfrm>
          <a:prstGeom prst="line">
            <a:avLst/>
          </a:prstGeom>
          <a:ln w="12700">
            <a:solidFill>
              <a:srgbClr val="B1BD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fik 6">
            <a:extLst>
              <a:ext uri="{FF2B5EF4-FFF2-40B4-BE49-F238E27FC236}">
                <a16:creationId xmlns:a16="http://schemas.microsoft.com/office/drawing/2014/main" id="{2D0C35AC-CF80-BF29-D3AA-83B1CC1496C7}"/>
              </a:ext>
            </a:extLst>
          </p:cNvPr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04048" y="6137275"/>
            <a:ext cx="630180" cy="312397"/>
          </a:xfrm>
          <a:prstGeom prst="rect">
            <a:avLst/>
          </a:prstGeom>
        </p:spPr>
      </p:pic>
      <p:pic>
        <p:nvPicPr>
          <p:cNvPr id="8" name="Graphic 6">
            <a:extLst>
              <a:ext uri="{FF2B5EF4-FFF2-40B4-BE49-F238E27FC236}">
                <a16:creationId xmlns:a16="http://schemas.microsoft.com/office/drawing/2014/main" id="{CCFFA5A4-9F27-15F5-AD24-A084EE6484EF}"/>
              </a:ext>
            </a:extLst>
          </p:cNvPr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054178" y="428625"/>
            <a:ext cx="721898" cy="285750"/>
          </a:xfrm>
          <a:prstGeom prst="rect">
            <a:avLst/>
          </a:prstGeom>
        </p:spPr>
      </p:pic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65D8E50A-09E1-4ACC-9304-F60045EAEAE7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14338" y="414338"/>
            <a:ext cx="10139363" cy="182563"/>
          </a:xfrm>
        </p:spPr>
        <p:txBody>
          <a:bodyPr/>
          <a:lstStyle>
            <a:lvl1pPr marL="0" indent="0">
              <a:buNone/>
              <a:defRPr lang="en-US" sz="900" kern="1200" cap="all" baseline="0" dirty="0" smtClean="0">
                <a:solidFill>
                  <a:srgbClr val="B1BD50"/>
                </a:solidFill>
                <a:latin typeface="Montserrat Medium" panose="00000600000000000000" pitchFamily="50" charset="0"/>
                <a:ea typeface="+mn-ea"/>
                <a:cs typeface="+mn-cs"/>
              </a:defRPr>
            </a:lvl1pPr>
            <a:lvl3pPr marL="554038" indent="0">
              <a:buNone/>
              <a:defRPr/>
            </a:lvl3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5CB419A7-6B5D-6147-38DE-99F5D9C26653}"/>
              </a:ext>
            </a:extLst>
          </p:cNvPr>
          <p:cNvSpPr txBox="1"/>
          <p:nvPr userDrawn="1"/>
        </p:nvSpPr>
        <p:spPr>
          <a:xfrm>
            <a:off x="1193275" y="6137275"/>
            <a:ext cx="1785937" cy="31239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540" dirty="0">
                <a:solidFill>
                  <a:schemeClr val="bg1"/>
                </a:solidFill>
              </a:rPr>
              <a:t>Det bedste valg for dig, som arbejder med IT, naturvidenskab eller som ingeniør. </a:t>
            </a:r>
          </a:p>
          <a:p>
            <a:pPr algn="l"/>
            <a:endParaRPr lang="da-DK" dirty="0" err="1"/>
          </a:p>
        </p:txBody>
      </p:sp>
    </p:spTree>
    <p:extLst>
      <p:ext uri="{BB962C8B-B14F-4D97-AF65-F5344CB8AC3E}">
        <p14:creationId xmlns:p14="http://schemas.microsoft.com/office/powerpoint/2010/main" val="2016982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Petroli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6B6131A-C5BF-017B-888D-89F35FF3EB37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-2" y="0"/>
            <a:ext cx="12192001" cy="6862401"/>
          </a:xfrm>
          <a:custGeom>
            <a:avLst/>
            <a:gdLst>
              <a:gd name="connsiteX0" fmla="*/ 10613572 w 10625640"/>
              <a:gd name="connsiteY0" fmla="*/ 0 h 6862401"/>
              <a:gd name="connsiteX1" fmla="*/ 10625640 w 10625640"/>
              <a:gd name="connsiteY1" fmla="*/ 12069 h 6862401"/>
              <a:gd name="connsiteX2" fmla="*/ 10625640 w 10625640"/>
              <a:gd name="connsiteY2" fmla="*/ 6850333 h 6862401"/>
              <a:gd name="connsiteX3" fmla="*/ 10613572 w 10625640"/>
              <a:gd name="connsiteY3" fmla="*/ 6862402 h 6862401"/>
              <a:gd name="connsiteX4" fmla="*/ 12069 w 10625640"/>
              <a:gd name="connsiteY4" fmla="*/ 6862402 h 6862401"/>
              <a:gd name="connsiteX5" fmla="*/ 0 w 10625640"/>
              <a:gd name="connsiteY5" fmla="*/ 6850333 h 6862401"/>
              <a:gd name="connsiteX6" fmla="*/ 0 w 10625640"/>
              <a:gd name="connsiteY6" fmla="*/ 12069 h 6862401"/>
              <a:gd name="connsiteX7" fmla="*/ 12069 w 10625640"/>
              <a:gd name="connsiteY7" fmla="*/ 0 h 6862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625640" h="6862401">
                <a:moveTo>
                  <a:pt x="10613572" y="0"/>
                </a:moveTo>
                <a:cubicBezTo>
                  <a:pt x="10620237" y="0"/>
                  <a:pt x="10625640" y="5403"/>
                  <a:pt x="10625640" y="12069"/>
                </a:cubicBezTo>
                <a:lnTo>
                  <a:pt x="10625640" y="6850333"/>
                </a:lnTo>
                <a:cubicBezTo>
                  <a:pt x="10625640" y="6856998"/>
                  <a:pt x="10620237" y="6862402"/>
                  <a:pt x="10613572" y="6862402"/>
                </a:cubicBezTo>
                <a:lnTo>
                  <a:pt x="12069" y="6862402"/>
                </a:lnTo>
                <a:cubicBezTo>
                  <a:pt x="5403" y="6862402"/>
                  <a:pt x="0" y="6856998"/>
                  <a:pt x="0" y="6850333"/>
                </a:cubicBezTo>
                <a:lnTo>
                  <a:pt x="0" y="12069"/>
                </a:lnTo>
                <a:cubicBezTo>
                  <a:pt x="0" y="5403"/>
                  <a:pt x="5403" y="0"/>
                  <a:pt x="12069" y="0"/>
                </a:cubicBezTo>
                <a:close/>
              </a:path>
            </a:pathLst>
          </a:custGeom>
          <a:solidFill>
            <a:srgbClr val="5C7579"/>
          </a:solidFill>
          <a:ln w="14198" cap="flat">
            <a:noFill/>
            <a:prstDash val="solid"/>
            <a:miter/>
          </a:ln>
        </p:spPr>
        <p:txBody>
          <a:bodyPr rtlCol="0" anchor="ctr"/>
          <a:lstStyle/>
          <a:p>
            <a:endParaRPr lang="da-DK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C6DD389-DC99-2676-829F-54BE4C3DC65D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138113" y="142875"/>
            <a:ext cx="11914187" cy="6572250"/>
          </a:xfrm>
          <a:custGeom>
            <a:avLst/>
            <a:gdLst>
              <a:gd name="connsiteX0" fmla="*/ 0 w 10464626"/>
              <a:gd name="connsiteY0" fmla="*/ 0 h 6540373"/>
              <a:gd name="connsiteX1" fmla="*/ 10464626 w 10464626"/>
              <a:gd name="connsiteY1" fmla="*/ 0 h 6540373"/>
              <a:gd name="connsiteX2" fmla="*/ 10464626 w 10464626"/>
              <a:gd name="connsiteY2" fmla="*/ 6540374 h 6540373"/>
              <a:gd name="connsiteX3" fmla="*/ 0 w 10464626"/>
              <a:gd name="connsiteY3" fmla="*/ 6540374 h 6540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64626" h="6540373">
                <a:moveTo>
                  <a:pt x="0" y="0"/>
                </a:moveTo>
                <a:lnTo>
                  <a:pt x="10464626" y="0"/>
                </a:lnTo>
                <a:lnTo>
                  <a:pt x="10464626" y="6540374"/>
                </a:lnTo>
                <a:lnTo>
                  <a:pt x="0" y="6540374"/>
                </a:lnTo>
                <a:close/>
              </a:path>
            </a:pathLst>
          </a:custGeom>
          <a:solidFill>
            <a:srgbClr val="42565B"/>
          </a:solidFill>
          <a:ln w="14198" cap="flat">
            <a:noFill/>
            <a:prstDash val="solid"/>
            <a:miter/>
          </a:ln>
        </p:spPr>
        <p:txBody>
          <a:bodyPr rtlCol="0" anchor="ctr"/>
          <a:lstStyle/>
          <a:p>
            <a:endParaRPr lang="da-DK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DB2F40-0CC3-7E4F-BEC2-F6C87F3BC253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721116" y="1096964"/>
            <a:ext cx="10750158" cy="2903536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XX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9A43B4-831B-51E5-97CD-FC4F62DC333B}"/>
              </a:ext>
            </a:extLst>
          </p:cNvPr>
          <p:cNvSpPr>
            <a:spLocks noGrp="1"/>
          </p:cNvSpPr>
          <p:nvPr>
            <p:ph type="body" idx="1" hasCustomPrompt="1"/>
            <p:custDataLst>
              <p:tags r:id="rId4"/>
            </p:custDataLst>
          </p:nvPr>
        </p:nvSpPr>
        <p:spPr>
          <a:xfrm>
            <a:off x="721116" y="4543425"/>
            <a:ext cx="10750158" cy="1089025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/>
              <a:t>Klik for at redigere </a:t>
            </a:r>
            <a:r>
              <a:rPr lang="da-DK" dirty="0" err="1"/>
              <a:t>breaker</a:t>
            </a:r>
            <a:r>
              <a:rPr lang="da-DK" dirty="0"/>
              <a:t> slide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7657D61-9E6B-E717-A866-56DCA3B61A52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161012" y="161013"/>
            <a:ext cx="10464626" cy="6540373"/>
          </a:xfrm>
          <a:custGeom>
            <a:avLst/>
            <a:gdLst>
              <a:gd name="connsiteX0" fmla="*/ 0 w 10464626"/>
              <a:gd name="connsiteY0" fmla="*/ 0 h 6540373"/>
              <a:gd name="connsiteX1" fmla="*/ 10464626 w 10464626"/>
              <a:gd name="connsiteY1" fmla="*/ 0 h 6540373"/>
              <a:gd name="connsiteX2" fmla="*/ 10464626 w 10464626"/>
              <a:gd name="connsiteY2" fmla="*/ 6540374 h 6540373"/>
              <a:gd name="connsiteX3" fmla="*/ 0 w 10464626"/>
              <a:gd name="connsiteY3" fmla="*/ 6540374 h 6540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64626" h="6540373">
                <a:moveTo>
                  <a:pt x="0" y="0"/>
                </a:moveTo>
                <a:lnTo>
                  <a:pt x="10464626" y="0"/>
                </a:lnTo>
                <a:lnTo>
                  <a:pt x="10464626" y="6540374"/>
                </a:lnTo>
                <a:lnTo>
                  <a:pt x="0" y="6540374"/>
                </a:lnTo>
                <a:close/>
              </a:path>
            </a:pathLst>
          </a:custGeom>
          <a:noFill/>
          <a:ln w="14198" cap="flat">
            <a:noFill/>
            <a:prstDash val="solid"/>
            <a:miter/>
          </a:ln>
        </p:spPr>
        <p:txBody>
          <a:bodyPr rtlCol="0" anchor="ctr"/>
          <a:lstStyle/>
          <a:p>
            <a:endParaRPr lang="da-DK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CBB66B2-91FD-79A8-0EC3-65B99B346B88}"/>
              </a:ext>
            </a:extLst>
          </p:cNvPr>
          <p:cNvCxnSpPr>
            <a:cxnSpLocks/>
          </p:cNvCxnSpPr>
          <p:nvPr userDrawn="1">
            <p:custDataLst>
              <p:tags r:id="rId6"/>
            </p:custDataLst>
          </p:nvPr>
        </p:nvCxnSpPr>
        <p:spPr>
          <a:xfrm>
            <a:off x="5750120" y="4246563"/>
            <a:ext cx="692150" cy="0"/>
          </a:xfrm>
          <a:prstGeom prst="line">
            <a:avLst/>
          </a:prstGeom>
          <a:ln w="12700">
            <a:solidFill>
              <a:srgbClr val="7BBA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fik 6">
            <a:extLst>
              <a:ext uri="{FF2B5EF4-FFF2-40B4-BE49-F238E27FC236}">
                <a16:creationId xmlns:a16="http://schemas.microsoft.com/office/drawing/2014/main" id="{7F2D6E23-D3D3-FA10-33CB-55F7D8D292CA}"/>
              </a:ext>
            </a:extLst>
          </p:cNvPr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04048" y="6137275"/>
            <a:ext cx="630180" cy="312397"/>
          </a:xfrm>
          <a:prstGeom prst="rect">
            <a:avLst/>
          </a:prstGeom>
        </p:spPr>
      </p:pic>
      <p:pic>
        <p:nvPicPr>
          <p:cNvPr id="8" name="Graphic 6">
            <a:extLst>
              <a:ext uri="{FF2B5EF4-FFF2-40B4-BE49-F238E27FC236}">
                <a16:creationId xmlns:a16="http://schemas.microsoft.com/office/drawing/2014/main" id="{B41FC710-B105-6636-11E6-3A04E9897906}"/>
              </a:ext>
            </a:extLst>
          </p:cNvPr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054178" y="428625"/>
            <a:ext cx="721898" cy="285750"/>
          </a:xfrm>
          <a:prstGeom prst="rect">
            <a:avLst/>
          </a:prstGeom>
        </p:spPr>
      </p:pic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646EEB3A-4270-5E0B-5925-D76486A64E53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14338" y="414338"/>
            <a:ext cx="10139363" cy="182563"/>
          </a:xfrm>
        </p:spPr>
        <p:txBody>
          <a:bodyPr/>
          <a:lstStyle>
            <a:lvl1pPr marL="0" indent="0">
              <a:buNone/>
              <a:defRPr lang="en-US" sz="900" kern="1200" cap="all" baseline="0" dirty="0" smtClean="0">
                <a:solidFill>
                  <a:srgbClr val="7BBAB3"/>
                </a:solidFill>
                <a:latin typeface="Montserrat Medium" panose="00000600000000000000" pitchFamily="50" charset="0"/>
                <a:ea typeface="+mn-ea"/>
                <a:cs typeface="+mn-cs"/>
              </a:defRPr>
            </a:lvl1pPr>
            <a:lvl3pPr marL="554038" indent="0">
              <a:buNone/>
              <a:defRPr/>
            </a:lvl3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77BD7506-3FB2-673A-B688-4AA4D9C0B9FE}"/>
              </a:ext>
            </a:extLst>
          </p:cNvPr>
          <p:cNvSpPr txBox="1"/>
          <p:nvPr userDrawn="1"/>
        </p:nvSpPr>
        <p:spPr>
          <a:xfrm>
            <a:off x="1193275" y="6137275"/>
            <a:ext cx="1785937" cy="31239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540" dirty="0">
                <a:solidFill>
                  <a:schemeClr val="bg1"/>
                </a:solidFill>
              </a:rPr>
              <a:t>Det bedste valg for dig, som arbejder med IT, naturvidenskab eller som ingeniør. </a:t>
            </a:r>
          </a:p>
          <a:p>
            <a:pPr algn="l"/>
            <a:endParaRPr lang="da-DK" dirty="0" err="1"/>
          </a:p>
        </p:txBody>
      </p:sp>
    </p:spTree>
    <p:extLst>
      <p:ext uri="{BB962C8B-B14F-4D97-AF65-F5344CB8AC3E}">
        <p14:creationId xmlns:p14="http://schemas.microsoft.com/office/powerpoint/2010/main" val="1462436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l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6B6131A-C5BF-017B-888D-89F35FF3EB37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-2" y="0"/>
            <a:ext cx="12192001" cy="6862401"/>
          </a:xfrm>
          <a:custGeom>
            <a:avLst/>
            <a:gdLst>
              <a:gd name="connsiteX0" fmla="*/ 10613572 w 10625640"/>
              <a:gd name="connsiteY0" fmla="*/ 0 h 6862401"/>
              <a:gd name="connsiteX1" fmla="*/ 10625640 w 10625640"/>
              <a:gd name="connsiteY1" fmla="*/ 12069 h 6862401"/>
              <a:gd name="connsiteX2" fmla="*/ 10625640 w 10625640"/>
              <a:gd name="connsiteY2" fmla="*/ 6850333 h 6862401"/>
              <a:gd name="connsiteX3" fmla="*/ 10613572 w 10625640"/>
              <a:gd name="connsiteY3" fmla="*/ 6862402 h 6862401"/>
              <a:gd name="connsiteX4" fmla="*/ 12069 w 10625640"/>
              <a:gd name="connsiteY4" fmla="*/ 6862402 h 6862401"/>
              <a:gd name="connsiteX5" fmla="*/ 0 w 10625640"/>
              <a:gd name="connsiteY5" fmla="*/ 6850333 h 6862401"/>
              <a:gd name="connsiteX6" fmla="*/ 0 w 10625640"/>
              <a:gd name="connsiteY6" fmla="*/ 12069 h 6862401"/>
              <a:gd name="connsiteX7" fmla="*/ 12069 w 10625640"/>
              <a:gd name="connsiteY7" fmla="*/ 0 h 6862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625640" h="6862401">
                <a:moveTo>
                  <a:pt x="10613572" y="0"/>
                </a:moveTo>
                <a:cubicBezTo>
                  <a:pt x="10620237" y="0"/>
                  <a:pt x="10625640" y="5403"/>
                  <a:pt x="10625640" y="12069"/>
                </a:cubicBezTo>
                <a:lnTo>
                  <a:pt x="10625640" y="6850333"/>
                </a:lnTo>
                <a:cubicBezTo>
                  <a:pt x="10625640" y="6856998"/>
                  <a:pt x="10620237" y="6862402"/>
                  <a:pt x="10613572" y="6862402"/>
                </a:cubicBezTo>
                <a:lnTo>
                  <a:pt x="12069" y="6862402"/>
                </a:lnTo>
                <a:cubicBezTo>
                  <a:pt x="5403" y="6862402"/>
                  <a:pt x="0" y="6856998"/>
                  <a:pt x="0" y="6850333"/>
                </a:cubicBezTo>
                <a:lnTo>
                  <a:pt x="0" y="12069"/>
                </a:lnTo>
                <a:cubicBezTo>
                  <a:pt x="0" y="5403"/>
                  <a:pt x="5403" y="0"/>
                  <a:pt x="12069" y="0"/>
                </a:cubicBezTo>
                <a:close/>
              </a:path>
            </a:pathLst>
          </a:custGeom>
          <a:solidFill>
            <a:srgbClr val="805668"/>
          </a:solidFill>
          <a:ln w="14198" cap="flat">
            <a:noFill/>
            <a:prstDash val="solid"/>
            <a:miter/>
          </a:ln>
        </p:spPr>
        <p:txBody>
          <a:bodyPr rtlCol="0" anchor="ctr"/>
          <a:lstStyle/>
          <a:p>
            <a:endParaRPr lang="da-DK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C6DD389-DC99-2676-829F-54BE4C3DC65D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144292" y="146170"/>
            <a:ext cx="11914187" cy="6572250"/>
          </a:xfrm>
          <a:custGeom>
            <a:avLst/>
            <a:gdLst>
              <a:gd name="connsiteX0" fmla="*/ 0 w 10464626"/>
              <a:gd name="connsiteY0" fmla="*/ 0 h 6540373"/>
              <a:gd name="connsiteX1" fmla="*/ 10464626 w 10464626"/>
              <a:gd name="connsiteY1" fmla="*/ 0 h 6540373"/>
              <a:gd name="connsiteX2" fmla="*/ 10464626 w 10464626"/>
              <a:gd name="connsiteY2" fmla="*/ 6540374 h 6540373"/>
              <a:gd name="connsiteX3" fmla="*/ 0 w 10464626"/>
              <a:gd name="connsiteY3" fmla="*/ 6540374 h 6540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64626" h="6540373">
                <a:moveTo>
                  <a:pt x="0" y="0"/>
                </a:moveTo>
                <a:lnTo>
                  <a:pt x="10464626" y="0"/>
                </a:lnTo>
                <a:lnTo>
                  <a:pt x="10464626" y="6540374"/>
                </a:lnTo>
                <a:lnTo>
                  <a:pt x="0" y="6540374"/>
                </a:lnTo>
                <a:close/>
              </a:path>
            </a:pathLst>
          </a:custGeom>
          <a:solidFill>
            <a:srgbClr val="584150"/>
          </a:solidFill>
          <a:ln w="14198" cap="flat">
            <a:noFill/>
            <a:prstDash val="solid"/>
            <a:miter/>
          </a:ln>
        </p:spPr>
        <p:txBody>
          <a:bodyPr rtlCol="0" anchor="ctr"/>
          <a:lstStyle/>
          <a:p>
            <a:endParaRPr lang="da-DK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DB2F40-0CC3-7E4F-BEC2-F6C87F3BC253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721116" y="1096964"/>
            <a:ext cx="10750158" cy="2903536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XX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9A43B4-831B-51E5-97CD-FC4F62DC333B}"/>
              </a:ext>
            </a:extLst>
          </p:cNvPr>
          <p:cNvSpPr>
            <a:spLocks noGrp="1"/>
          </p:cNvSpPr>
          <p:nvPr>
            <p:ph type="body" idx="1" hasCustomPrompt="1"/>
            <p:custDataLst>
              <p:tags r:id="rId4"/>
            </p:custDataLst>
          </p:nvPr>
        </p:nvSpPr>
        <p:spPr>
          <a:xfrm>
            <a:off x="721116" y="4543425"/>
            <a:ext cx="10750158" cy="1089025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/>
              <a:t>Klik for at redigere </a:t>
            </a:r>
            <a:r>
              <a:rPr lang="da-DK" dirty="0" err="1"/>
              <a:t>breaker</a:t>
            </a:r>
            <a:r>
              <a:rPr lang="da-DK" dirty="0"/>
              <a:t> slide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7657D61-9E6B-E717-A866-56DCA3B61A52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161012" y="161013"/>
            <a:ext cx="10464626" cy="6540373"/>
          </a:xfrm>
          <a:custGeom>
            <a:avLst/>
            <a:gdLst>
              <a:gd name="connsiteX0" fmla="*/ 0 w 10464626"/>
              <a:gd name="connsiteY0" fmla="*/ 0 h 6540373"/>
              <a:gd name="connsiteX1" fmla="*/ 10464626 w 10464626"/>
              <a:gd name="connsiteY1" fmla="*/ 0 h 6540373"/>
              <a:gd name="connsiteX2" fmla="*/ 10464626 w 10464626"/>
              <a:gd name="connsiteY2" fmla="*/ 6540374 h 6540373"/>
              <a:gd name="connsiteX3" fmla="*/ 0 w 10464626"/>
              <a:gd name="connsiteY3" fmla="*/ 6540374 h 6540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64626" h="6540373">
                <a:moveTo>
                  <a:pt x="0" y="0"/>
                </a:moveTo>
                <a:lnTo>
                  <a:pt x="10464626" y="0"/>
                </a:lnTo>
                <a:lnTo>
                  <a:pt x="10464626" y="6540374"/>
                </a:lnTo>
                <a:lnTo>
                  <a:pt x="0" y="6540374"/>
                </a:lnTo>
                <a:close/>
              </a:path>
            </a:pathLst>
          </a:custGeom>
          <a:noFill/>
          <a:ln w="14198" cap="flat">
            <a:noFill/>
            <a:prstDash val="solid"/>
            <a:miter/>
          </a:ln>
        </p:spPr>
        <p:txBody>
          <a:bodyPr rtlCol="0" anchor="ctr"/>
          <a:lstStyle/>
          <a:p>
            <a:endParaRPr lang="da-DK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CBB66B2-91FD-79A8-0EC3-65B99B346B88}"/>
              </a:ext>
            </a:extLst>
          </p:cNvPr>
          <p:cNvCxnSpPr>
            <a:cxnSpLocks/>
          </p:cNvCxnSpPr>
          <p:nvPr userDrawn="1">
            <p:custDataLst>
              <p:tags r:id="rId6"/>
            </p:custDataLst>
          </p:nvPr>
        </p:nvCxnSpPr>
        <p:spPr>
          <a:xfrm>
            <a:off x="5750120" y="4246563"/>
            <a:ext cx="692150" cy="0"/>
          </a:xfrm>
          <a:prstGeom prst="line">
            <a:avLst/>
          </a:prstGeom>
          <a:ln w="12700">
            <a:solidFill>
              <a:srgbClr val="C834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fik 6">
            <a:extLst>
              <a:ext uri="{FF2B5EF4-FFF2-40B4-BE49-F238E27FC236}">
                <a16:creationId xmlns:a16="http://schemas.microsoft.com/office/drawing/2014/main" id="{C2ACEBD6-A0FD-9E7F-014D-3F8721C4856B}"/>
              </a:ext>
            </a:extLst>
          </p:cNvPr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04048" y="6137275"/>
            <a:ext cx="630180" cy="312397"/>
          </a:xfrm>
          <a:prstGeom prst="rect">
            <a:avLst/>
          </a:prstGeom>
        </p:spPr>
      </p:pic>
      <p:pic>
        <p:nvPicPr>
          <p:cNvPr id="8" name="Graphic 6">
            <a:extLst>
              <a:ext uri="{FF2B5EF4-FFF2-40B4-BE49-F238E27FC236}">
                <a16:creationId xmlns:a16="http://schemas.microsoft.com/office/drawing/2014/main" id="{85782B7C-D974-1DD1-1CB1-E80A567D6616}"/>
              </a:ext>
            </a:extLst>
          </p:cNvPr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054178" y="428625"/>
            <a:ext cx="721898" cy="285750"/>
          </a:xfrm>
          <a:prstGeom prst="rect">
            <a:avLst/>
          </a:prstGeom>
        </p:spPr>
      </p:pic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5957F77B-84C7-D6FC-B9CD-2AA67021E6C7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14338" y="414338"/>
            <a:ext cx="10139363" cy="182563"/>
          </a:xfrm>
        </p:spPr>
        <p:txBody>
          <a:bodyPr/>
          <a:lstStyle>
            <a:lvl1pPr marL="0" indent="0">
              <a:buNone/>
              <a:defRPr lang="en-US" sz="900" kern="1200" cap="all" baseline="0" dirty="0" smtClean="0">
                <a:solidFill>
                  <a:srgbClr val="C83486"/>
                </a:solidFill>
                <a:latin typeface="Montserrat Medium" panose="00000600000000000000" pitchFamily="50" charset="0"/>
                <a:ea typeface="+mn-ea"/>
                <a:cs typeface="+mn-cs"/>
              </a:defRPr>
            </a:lvl1pPr>
            <a:lvl3pPr marL="554038" indent="0">
              <a:buNone/>
              <a:defRPr/>
            </a:lvl3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6EE310BF-9503-AC00-81CB-5313D8BA3E60}"/>
              </a:ext>
            </a:extLst>
          </p:cNvPr>
          <p:cNvSpPr txBox="1"/>
          <p:nvPr userDrawn="1"/>
        </p:nvSpPr>
        <p:spPr>
          <a:xfrm>
            <a:off x="1193275" y="6137275"/>
            <a:ext cx="1785937" cy="31239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540" dirty="0">
                <a:solidFill>
                  <a:schemeClr val="bg1"/>
                </a:solidFill>
              </a:rPr>
              <a:t>Det bedste valg for dig, som arbejder med IT, naturvidenskab eller som ingeniør. </a:t>
            </a:r>
          </a:p>
          <a:p>
            <a:pPr algn="l"/>
            <a:endParaRPr lang="da-DK" dirty="0" err="1"/>
          </a:p>
        </p:txBody>
      </p:sp>
    </p:spTree>
    <p:extLst>
      <p:ext uri="{BB962C8B-B14F-4D97-AF65-F5344CB8AC3E}">
        <p14:creationId xmlns:p14="http://schemas.microsoft.com/office/powerpoint/2010/main" val="19671412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0998C-F3B3-ACC7-689B-E6C1B568A24C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Klik for at redigere </a:t>
            </a:r>
            <a:br>
              <a:rPr lang="da-DK" dirty="0"/>
            </a:br>
            <a:r>
              <a:rPr lang="da-DK" dirty="0"/>
              <a:t>titeltypografien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298EDB-E532-5091-FA0D-F3FE16969CD2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0B396F6B-DD20-4120-96E6-25F3F998C151}" type="datetime1">
              <a:rPr lang="da-DK" smtClean="0"/>
              <a:t>18-12-2024</a:t>
            </a:fld>
            <a:endParaRPr lang="da-DK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3E981F-CB3F-7901-558C-0B67348BE14F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26B34659-E840-4D54-91D2-7A8EF189A06D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10" name="Pladsholder til indhold 9">
            <a:extLst>
              <a:ext uri="{FF2B5EF4-FFF2-40B4-BE49-F238E27FC236}">
                <a16:creationId xmlns:a16="http://schemas.microsoft.com/office/drawing/2014/main" id="{217B36CC-F488-3793-3DEF-9329B3C2CDC4}"/>
              </a:ext>
            </a:extLst>
          </p:cNvPr>
          <p:cNvSpPr>
            <a:spLocks noGrp="1"/>
          </p:cNvSpPr>
          <p:nvPr>
            <p:ph sz="quarter" idx="14"/>
            <p:custDataLst>
              <p:tags r:id="rId4"/>
            </p:custDataLst>
          </p:nvPr>
        </p:nvSpPr>
        <p:spPr>
          <a:xfrm>
            <a:off x="719138" y="1852613"/>
            <a:ext cx="5245100" cy="4284662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13" name="Pladsholder til indhold 12">
            <a:extLst>
              <a:ext uri="{FF2B5EF4-FFF2-40B4-BE49-F238E27FC236}">
                <a16:creationId xmlns:a16="http://schemas.microsoft.com/office/drawing/2014/main" id="{2B18578D-5A25-64D8-B9A0-5D7064D6AAEE}"/>
              </a:ext>
            </a:extLst>
          </p:cNvPr>
          <p:cNvSpPr>
            <a:spLocks noGrp="1"/>
          </p:cNvSpPr>
          <p:nvPr>
            <p:ph sz="quarter" idx="15"/>
            <p:custDataLst>
              <p:tags r:id="rId5"/>
            </p:custDataLst>
          </p:nvPr>
        </p:nvSpPr>
        <p:spPr>
          <a:xfrm>
            <a:off x="6226175" y="1852613"/>
            <a:ext cx="5245100" cy="4284662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3F9BF0B3-ADD7-9A10-D95A-6EA8D9E34F83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14338" y="414338"/>
            <a:ext cx="10139363" cy="182563"/>
          </a:xfrm>
        </p:spPr>
        <p:txBody>
          <a:bodyPr/>
          <a:lstStyle>
            <a:lvl1pPr marL="0" indent="0">
              <a:buNone/>
              <a:defRPr lang="en-US" sz="900" kern="1200" cap="all" baseline="0" dirty="0" smtClean="0">
                <a:solidFill>
                  <a:srgbClr val="6AB9EC"/>
                </a:solidFill>
                <a:latin typeface="Montserrat Medium" panose="00000600000000000000" pitchFamily="50" charset="0"/>
                <a:ea typeface="+mn-ea"/>
                <a:cs typeface="+mn-cs"/>
              </a:defRPr>
            </a:lvl1pPr>
            <a:lvl3pPr marL="554038" indent="0">
              <a:buNone/>
              <a:defRPr/>
            </a:lvl3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810443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0998C-F3B3-ACC7-689B-E6C1B568A24C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Klik for at redigere </a:t>
            </a:r>
            <a:br>
              <a:rPr lang="da-DK" dirty="0"/>
            </a:br>
            <a:r>
              <a:rPr lang="da-DK" dirty="0"/>
              <a:t>titeltypografien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298EDB-E532-5091-FA0D-F3FE16969CD2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0B396F6B-DD20-4120-96E6-25F3F998C151}" type="datetime1">
              <a:rPr lang="da-DK" smtClean="0"/>
              <a:t>18-12-2024</a:t>
            </a:fld>
            <a:endParaRPr lang="da-DK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3E981F-CB3F-7901-558C-0B67348BE14F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26B34659-E840-4D54-91D2-7A8EF189A06D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10" name="Pladsholder til indhold 9">
            <a:extLst>
              <a:ext uri="{FF2B5EF4-FFF2-40B4-BE49-F238E27FC236}">
                <a16:creationId xmlns:a16="http://schemas.microsoft.com/office/drawing/2014/main" id="{217B36CC-F488-3793-3DEF-9329B3C2CDC4}"/>
              </a:ext>
            </a:extLst>
          </p:cNvPr>
          <p:cNvSpPr>
            <a:spLocks noGrp="1"/>
          </p:cNvSpPr>
          <p:nvPr>
            <p:ph sz="quarter" idx="14"/>
            <p:custDataLst>
              <p:tags r:id="rId4"/>
            </p:custDataLst>
          </p:nvPr>
        </p:nvSpPr>
        <p:spPr>
          <a:xfrm>
            <a:off x="719138" y="1852613"/>
            <a:ext cx="3409950" cy="4284662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13" name="Pladsholder til indhold 12">
            <a:extLst>
              <a:ext uri="{FF2B5EF4-FFF2-40B4-BE49-F238E27FC236}">
                <a16:creationId xmlns:a16="http://schemas.microsoft.com/office/drawing/2014/main" id="{2B18578D-5A25-64D8-B9A0-5D7064D6AAEE}"/>
              </a:ext>
            </a:extLst>
          </p:cNvPr>
          <p:cNvSpPr>
            <a:spLocks noGrp="1"/>
          </p:cNvSpPr>
          <p:nvPr>
            <p:ph sz="quarter" idx="15"/>
            <p:custDataLst>
              <p:tags r:id="rId5"/>
            </p:custDataLst>
          </p:nvPr>
        </p:nvSpPr>
        <p:spPr>
          <a:xfrm>
            <a:off x="8061325" y="1852613"/>
            <a:ext cx="3409950" cy="4284662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3F9BF0B3-ADD7-9A10-D95A-6EA8D9E34F83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14338" y="414338"/>
            <a:ext cx="10139363" cy="182563"/>
          </a:xfrm>
        </p:spPr>
        <p:txBody>
          <a:bodyPr/>
          <a:lstStyle>
            <a:lvl1pPr marL="0" indent="0">
              <a:buNone/>
              <a:defRPr lang="en-US" sz="900" kern="1200" cap="all" baseline="0" dirty="0" smtClean="0">
                <a:solidFill>
                  <a:srgbClr val="6AB9EC"/>
                </a:solidFill>
                <a:latin typeface="Montserrat Medium" panose="00000600000000000000" pitchFamily="50" charset="0"/>
                <a:ea typeface="+mn-ea"/>
                <a:cs typeface="+mn-cs"/>
              </a:defRPr>
            </a:lvl1pPr>
            <a:lvl3pPr marL="554038" indent="0">
              <a:buNone/>
              <a:defRPr/>
            </a:lvl3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" name="Pladsholder til indhold 9">
            <a:extLst>
              <a:ext uri="{FF2B5EF4-FFF2-40B4-BE49-F238E27FC236}">
                <a16:creationId xmlns:a16="http://schemas.microsoft.com/office/drawing/2014/main" id="{775FB977-DD00-F1DC-4A0D-CA0539F356F6}"/>
              </a:ext>
            </a:extLst>
          </p:cNvPr>
          <p:cNvSpPr>
            <a:spLocks noGrp="1"/>
          </p:cNvSpPr>
          <p:nvPr>
            <p:ph sz="quarter" idx="29"/>
            <p:custDataLst>
              <p:tags r:id="rId6"/>
            </p:custDataLst>
          </p:nvPr>
        </p:nvSpPr>
        <p:spPr>
          <a:xfrm>
            <a:off x="4391025" y="1852613"/>
            <a:ext cx="3409950" cy="4284662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318232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0998C-F3B3-ACC7-689B-E6C1B568A24C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Klik for at redigere </a:t>
            </a:r>
            <a:br>
              <a:rPr lang="da-DK" dirty="0"/>
            </a:br>
            <a:r>
              <a:rPr lang="da-DK" dirty="0"/>
              <a:t>titeltypografien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298EDB-E532-5091-FA0D-F3FE16969CD2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0B396F6B-DD20-4120-96E6-25F3F998C151}" type="datetime1">
              <a:rPr lang="da-DK" smtClean="0"/>
              <a:t>18-12-2024</a:t>
            </a:fld>
            <a:endParaRPr lang="da-DK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3E981F-CB3F-7901-558C-0B67348BE14F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26B34659-E840-4D54-91D2-7A8EF189A06D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10" name="Pladsholder til indhold 9">
            <a:extLst>
              <a:ext uri="{FF2B5EF4-FFF2-40B4-BE49-F238E27FC236}">
                <a16:creationId xmlns:a16="http://schemas.microsoft.com/office/drawing/2014/main" id="{217B36CC-F488-3793-3DEF-9329B3C2CDC4}"/>
              </a:ext>
            </a:extLst>
          </p:cNvPr>
          <p:cNvSpPr>
            <a:spLocks noGrp="1"/>
          </p:cNvSpPr>
          <p:nvPr>
            <p:ph sz="quarter" idx="14"/>
            <p:custDataLst>
              <p:tags r:id="rId4"/>
            </p:custDataLst>
          </p:nvPr>
        </p:nvSpPr>
        <p:spPr>
          <a:xfrm>
            <a:off x="719138" y="1852613"/>
            <a:ext cx="2490788" cy="4284662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13" name="Pladsholder til indhold 12">
            <a:extLst>
              <a:ext uri="{FF2B5EF4-FFF2-40B4-BE49-F238E27FC236}">
                <a16:creationId xmlns:a16="http://schemas.microsoft.com/office/drawing/2014/main" id="{2B18578D-5A25-64D8-B9A0-5D7064D6AAEE}"/>
              </a:ext>
            </a:extLst>
          </p:cNvPr>
          <p:cNvSpPr>
            <a:spLocks noGrp="1"/>
          </p:cNvSpPr>
          <p:nvPr>
            <p:ph sz="quarter" idx="15"/>
            <p:custDataLst>
              <p:tags r:id="rId5"/>
            </p:custDataLst>
          </p:nvPr>
        </p:nvSpPr>
        <p:spPr>
          <a:xfrm>
            <a:off x="6226175" y="1852613"/>
            <a:ext cx="2490788" cy="4284662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3F9BF0B3-ADD7-9A10-D95A-6EA8D9E34F83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14338" y="414338"/>
            <a:ext cx="10139363" cy="182563"/>
          </a:xfrm>
        </p:spPr>
        <p:txBody>
          <a:bodyPr/>
          <a:lstStyle>
            <a:lvl1pPr marL="0" indent="0">
              <a:buNone/>
              <a:defRPr lang="en-US" sz="900" kern="1200" cap="all" baseline="0" dirty="0" smtClean="0">
                <a:solidFill>
                  <a:srgbClr val="6AB9EC"/>
                </a:solidFill>
                <a:latin typeface="Montserrat Medium" panose="00000600000000000000" pitchFamily="50" charset="0"/>
                <a:ea typeface="+mn-ea"/>
                <a:cs typeface="+mn-cs"/>
              </a:defRPr>
            </a:lvl1pPr>
            <a:lvl3pPr marL="554038" indent="0">
              <a:buNone/>
              <a:defRPr/>
            </a:lvl3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" name="Pladsholder til indhold 9">
            <a:extLst>
              <a:ext uri="{FF2B5EF4-FFF2-40B4-BE49-F238E27FC236}">
                <a16:creationId xmlns:a16="http://schemas.microsoft.com/office/drawing/2014/main" id="{3A4A9389-35EA-0951-7DCB-C241F0358BCB}"/>
              </a:ext>
            </a:extLst>
          </p:cNvPr>
          <p:cNvSpPr>
            <a:spLocks noGrp="1"/>
          </p:cNvSpPr>
          <p:nvPr>
            <p:ph sz="quarter" idx="29"/>
            <p:custDataLst>
              <p:tags r:id="rId6"/>
            </p:custDataLst>
          </p:nvPr>
        </p:nvSpPr>
        <p:spPr>
          <a:xfrm>
            <a:off x="3473450" y="1852613"/>
            <a:ext cx="2490788" cy="4284662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8" name="Pladsholder til indhold 12">
            <a:extLst>
              <a:ext uri="{FF2B5EF4-FFF2-40B4-BE49-F238E27FC236}">
                <a16:creationId xmlns:a16="http://schemas.microsoft.com/office/drawing/2014/main" id="{6915F385-9A15-8F00-1AB3-7BBDDF66A006}"/>
              </a:ext>
            </a:extLst>
          </p:cNvPr>
          <p:cNvSpPr>
            <a:spLocks noGrp="1"/>
          </p:cNvSpPr>
          <p:nvPr>
            <p:ph sz="quarter" idx="30"/>
            <p:custDataLst>
              <p:tags r:id="rId7"/>
            </p:custDataLst>
          </p:nvPr>
        </p:nvSpPr>
        <p:spPr>
          <a:xfrm>
            <a:off x="8980487" y="1852613"/>
            <a:ext cx="2490788" cy="4284662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881159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lede 11" descr="Et billede, der indeholder mønster, kunst, Symmetri, stof&#10;&#10;Automatisk genereret beskrivelse">
            <a:extLst>
              <a:ext uri="{FF2B5EF4-FFF2-40B4-BE49-F238E27FC236}">
                <a16:creationId xmlns:a16="http://schemas.microsoft.com/office/drawing/2014/main" id="{7C3E4D6D-6052-8898-BC37-621BF8B4FF2D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alphaModFix amt="60000"/>
          </a:blip>
          <a:stretch>
            <a:fillRect/>
          </a:stretch>
        </p:blipFill>
        <p:spPr>
          <a:xfrm rot="5400000">
            <a:off x="3765948" y="-2123643"/>
            <a:ext cx="4660107" cy="12192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B10998C-F3B3-ACC7-689B-E6C1B568A24C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Klik for at redigere </a:t>
            </a:r>
            <a:br>
              <a:rPr lang="da-DK" dirty="0"/>
            </a:br>
            <a:r>
              <a:rPr lang="da-DK" dirty="0"/>
              <a:t>titeltypografien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298EDB-E532-5091-FA0D-F3FE16969CD2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0625F094-9F17-42C4-AF31-659AD79B8031}" type="datetime1">
              <a:rPr lang="da-DK" smtClean="0"/>
              <a:t>18-12-2024</a:t>
            </a:fld>
            <a:endParaRPr lang="da-DK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3E981F-CB3F-7901-558C-0B67348BE14F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26B34659-E840-4D54-91D2-7A8EF189A06D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10" name="Pladsholder til indhold 9">
            <a:extLst>
              <a:ext uri="{FF2B5EF4-FFF2-40B4-BE49-F238E27FC236}">
                <a16:creationId xmlns:a16="http://schemas.microsoft.com/office/drawing/2014/main" id="{217B36CC-F488-3793-3DEF-9329B3C2CDC4}"/>
              </a:ext>
            </a:extLst>
          </p:cNvPr>
          <p:cNvSpPr>
            <a:spLocks noGrp="1"/>
          </p:cNvSpPr>
          <p:nvPr>
            <p:ph sz="quarter" idx="14"/>
            <p:custDataLst>
              <p:tags r:id="rId4"/>
            </p:custDataLst>
          </p:nvPr>
        </p:nvSpPr>
        <p:spPr>
          <a:xfrm>
            <a:off x="719138" y="1852613"/>
            <a:ext cx="5245100" cy="4284662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Pladsholder til billede 3">
            <a:extLst>
              <a:ext uri="{FF2B5EF4-FFF2-40B4-BE49-F238E27FC236}">
                <a16:creationId xmlns:a16="http://schemas.microsoft.com/office/drawing/2014/main" id="{D927BD71-DF47-079B-A7D5-C733D48DEE76}"/>
              </a:ext>
            </a:extLst>
          </p:cNvPr>
          <p:cNvSpPr>
            <a:spLocks noGrp="1"/>
          </p:cNvSpPr>
          <p:nvPr>
            <p:ph type="pic" sz="quarter" idx="15"/>
            <p:custDataLst>
              <p:tags r:id="rId5"/>
            </p:custDataLst>
          </p:nvPr>
        </p:nvSpPr>
        <p:spPr>
          <a:xfrm>
            <a:off x="6226175" y="1852613"/>
            <a:ext cx="5245100" cy="4284662"/>
          </a:xfrm>
        </p:spPr>
        <p:txBody>
          <a:bodyPr bIns="612000" anchor="ctr"/>
          <a:lstStyle>
            <a:lvl1pPr marL="0" indent="0" algn="ctr">
              <a:buNone/>
              <a:defRPr sz="1400"/>
            </a:lvl1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568E1C7-B028-3078-C1B9-587B72A22A63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14338" y="414338"/>
            <a:ext cx="10139363" cy="182563"/>
          </a:xfrm>
        </p:spPr>
        <p:txBody>
          <a:bodyPr/>
          <a:lstStyle>
            <a:lvl1pPr marL="0" indent="0">
              <a:buNone/>
              <a:defRPr lang="en-US" sz="900" kern="1200" cap="all" baseline="0" dirty="0" smtClean="0">
                <a:solidFill>
                  <a:srgbClr val="6AB9EC"/>
                </a:solidFill>
                <a:latin typeface="Montserrat Medium" panose="00000600000000000000" pitchFamily="50" charset="0"/>
                <a:ea typeface="+mn-ea"/>
                <a:cs typeface="+mn-cs"/>
              </a:defRPr>
            </a:lvl1pPr>
            <a:lvl3pPr marL="554038" indent="0">
              <a:buNone/>
              <a:defRPr/>
            </a:lvl3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5827682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 (stor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phic 24">
            <a:extLst>
              <a:ext uri="{FF2B5EF4-FFF2-40B4-BE49-F238E27FC236}">
                <a16:creationId xmlns:a16="http://schemas.microsoft.com/office/drawing/2014/main" id="{F215AF53-EE04-5C8A-83EB-8CD51024B936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054178" y="428625"/>
            <a:ext cx="721898" cy="2857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B10998C-F3B3-ACC7-689B-E6C1B568A24C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19138" y="719138"/>
            <a:ext cx="5245100" cy="1008062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298EDB-E532-5091-FA0D-F3FE16969CD2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AF689D21-B6D0-4C0B-8837-8253F3AD5D9E}" type="datetime1">
              <a:rPr lang="da-DK" smtClean="0"/>
              <a:t>18-12-2024</a:t>
            </a:fld>
            <a:endParaRPr lang="da-DK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3E981F-CB3F-7901-558C-0B67348BE14F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26B34659-E840-4D54-91D2-7A8EF189A06D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8" name="Pladsholder til indhold 7">
            <a:extLst>
              <a:ext uri="{FF2B5EF4-FFF2-40B4-BE49-F238E27FC236}">
                <a16:creationId xmlns:a16="http://schemas.microsoft.com/office/drawing/2014/main" id="{AFB41B97-A56A-9999-AAC1-00B558E466A1}"/>
              </a:ext>
            </a:extLst>
          </p:cNvPr>
          <p:cNvSpPr>
            <a:spLocks noGrp="1"/>
          </p:cNvSpPr>
          <p:nvPr>
            <p:ph sz="quarter" idx="15"/>
            <p:custDataLst>
              <p:tags r:id="rId5"/>
            </p:custDataLst>
          </p:nvPr>
        </p:nvSpPr>
        <p:spPr>
          <a:xfrm>
            <a:off x="719138" y="1852613"/>
            <a:ext cx="5245100" cy="4284662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206142C1-93D2-E661-61A8-2BC30EA8536B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14339" y="414338"/>
            <a:ext cx="5549900" cy="182563"/>
          </a:xfrm>
        </p:spPr>
        <p:txBody>
          <a:bodyPr/>
          <a:lstStyle>
            <a:lvl1pPr marL="0" indent="0">
              <a:buNone/>
              <a:defRPr lang="en-US" sz="900" kern="1200" cap="all" baseline="0" dirty="0" smtClean="0">
                <a:solidFill>
                  <a:srgbClr val="6AB9EC"/>
                </a:solidFill>
                <a:latin typeface="Montserrat Medium" panose="00000600000000000000" pitchFamily="50" charset="0"/>
                <a:ea typeface="+mn-ea"/>
                <a:cs typeface="+mn-cs"/>
              </a:defRPr>
            </a:lvl1pPr>
            <a:lvl3pPr marL="554038" indent="0">
              <a:buNone/>
              <a:defRPr/>
            </a:lvl3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6" name="Pladsholder til billede 25">
            <a:extLst>
              <a:ext uri="{FF2B5EF4-FFF2-40B4-BE49-F238E27FC236}">
                <a16:creationId xmlns:a16="http://schemas.microsoft.com/office/drawing/2014/main" id="{742F08CE-6417-9B51-FD2F-1F0274283774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6226175" y="144463"/>
            <a:ext cx="5826125" cy="6572250"/>
          </a:xfrm>
          <a:custGeom>
            <a:avLst/>
            <a:gdLst>
              <a:gd name="connsiteX0" fmla="*/ 5061674 w 5826125"/>
              <a:gd name="connsiteY0" fmla="*/ 285157 h 6572250"/>
              <a:gd name="connsiteX1" fmla="*/ 5049456 w 5826125"/>
              <a:gd name="connsiteY1" fmla="*/ 297375 h 6572250"/>
              <a:gd name="connsiteX2" fmla="*/ 5049456 w 5826125"/>
              <a:gd name="connsiteY2" fmla="*/ 331522 h 6572250"/>
              <a:gd name="connsiteX3" fmla="*/ 5049449 w 5826125"/>
              <a:gd name="connsiteY3" fmla="*/ 331522 h 6572250"/>
              <a:gd name="connsiteX4" fmla="*/ 5061760 w 5826125"/>
              <a:gd name="connsiteY4" fmla="*/ 343739 h 6572250"/>
              <a:gd name="connsiteX5" fmla="*/ 5065004 w 5826125"/>
              <a:gd name="connsiteY5" fmla="*/ 343718 h 6572250"/>
              <a:gd name="connsiteX6" fmla="*/ 5156416 w 5826125"/>
              <a:gd name="connsiteY6" fmla="*/ 427223 h 6572250"/>
              <a:gd name="connsiteX7" fmla="*/ 5065470 w 5826125"/>
              <a:gd name="connsiteY7" fmla="*/ 511036 h 6572250"/>
              <a:gd name="connsiteX8" fmla="*/ 5061667 w 5826125"/>
              <a:gd name="connsiteY8" fmla="*/ 511036 h 6572250"/>
              <a:gd name="connsiteX9" fmla="*/ 5049449 w 5826125"/>
              <a:gd name="connsiteY9" fmla="*/ 523253 h 6572250"/>
              <a:gd name="connsiteX10" fmla="*/ 5049449 w 5826125"/>
              <a:gd name="connsiteY10" fmla="*/ 557221 h 6572250"/>
              <a:gd name="connsiteX11" fmla="*/ 5061667 w 5826125"/>
              <a:gd name="connsiteY11" fmla="*/ 569439 h 6572250"/>
              <a:gd name="connsiteX12" fmla="*/ 5070612 w 5826125"/>
              <a:gd name="connsiteY12" fmla="*/ 569439 h 6572250"/>
              <a:gd name="connsiteX13" fmla="*/ 5218830 w 5826125"/>
              <a:gd name="connsiteY13" fmla="*/ 427344 h 6572250"/>
              <a:gd name="connsiteX14" fmla="*/ 5069717 w 5826125"/>
              <a:gd name="connsiteY14" fmla="*/ 285157 h 6572250"/>
              <a:gd name="connsiteX15" fmla="*/ 4840221 w 5826125"/>
              <a:gd name="connsiteY15" fmla="*/ 285107 h 6572250"/>
              <a:gd name="connsiteX16" fmla="*/ 4828003 w 5826125"/>
              <a:gd name="connsiteY16" fmla="*/ 297325 h 6572250"/>
              <a:gd name="connsiteX17" fmla="*/ 4828003 w 5826125"/>
              <a:gd name="connsiteY17" fmla="*/ 557372 h 6572250"/>
              <a:gd name="connsiteX18" fmla="*/ 4840221 w 5826125"/>
              <a:gd name="connsiteY18" fmla="*/ 569589 h 6572250"/>
              <a:gd name="connsiteX19" fmla="*/ 4933487 w 5826125"/>
              <a:gd name="connsiteY19" fmla="*/ 569589 h 6572250"/>
              <a:gd name="connsiteX20" fmla="*/ 4945705 w 5826125"/>
              <a:gd name="connsiteY20" fmla="*/ 557372 h 6572250"/>
              <a:gd name="connsiteX21" fmla="*/ 4945705 w 5826125"/>
              <a:gd name="connsiteY21" fmla="*/ 297325 h 6572250"/>
              <a:gd name="connsiteX22" fmla="*/ 4933487 w 5826125"/>
              <a:gd name="connsiteY22" fmla="*/ 285107 h 6572250"/>
              <a:gd name="connsiteX23" fmla="*/ 5404042 w 5826125"/>
              <a:gd name="connsiteY23" fmla="*/ 284161 h 6572250"/>
              <a:gd name="connsiteX24" fmla="*/ 5394993 w 5826125"/>
              <a:gd name="connsiteY24" fmla="*/ 289669 h 6572250"/>
              <a:gd name="connsiteX25" fmla="*/ 5259737 w 5826125"/>
              <a:gd name="connsiteY25" fmla="*/ 551750 h 6572250"/>
              <a:gd name="connsiteX26" fmla="*/ 5270594 w 5826125"/>
              <a:gd name="connsiteY26" fmla="*/ 569575 h 6572250"/>
              <a:gd name="connsiteX27" fmla="*/ 5275500 w 5826125"/>
              <a:gd name="connsiteY27" fmla="*/ 569575 h 6572250"/>
              <a:gd name="connsiteX28" fmla="*/ 5286371 w 5826125"/>
              <a:gd name="connsiteY28" fmla="*/ 562929 h 6572250"/>
              <a:gd name="connsiteX29" fmla="*/ 5398674 w 5826125"/>
              <a:gd name="connsiteY29" fmla="*/ 343983 h 6572250"/>
              <a:gd name="connsiteX30" fmla="*/ 5409545 w 5826125"/>
              <a:gd name="connsiteY30" fmla="*/ 343983 h 6572250"/>
              <a:gd name="connsiteX31" fmla="*/ 5521898 w 5826125"/>
              <a:gd name="connsiteY31" fmla="*/ 562929 h 6572250"/>
              <a:gd name="connsiteX32" fmla="*/ 5532769 w 5826125"/>
              <a:gd name="connsiteY32" fmla="*/ 569568 h 6572250"/>
              <a:gd name="connsiteX33" fmla="*/ 5537668 w 5826125"/>
              <a:gd name="connsiteY33" fmla="*/ 569568 h 6572250"/>
              <a:gd name="connsiteX34" fmla="*/ 5548525 w 5826125"/>
              <a:gd name="connsiteY34" fmla="*/ 551736 h 6572250"/>
              <a:gd name="connsiteX35" fmla="*/ 5548518 w 5826125"/>
              <a:gd name="connsiteY35" fmla="*/ 551743 h 6572250"/>
              <a:gd name="connsiteX36" fmla="*/ 5413090 w 5826125"/>
              <a:gd name="connsiteY36" fmla="*/ 289669 h 6572250"/>
              <a:gd name="connsiteX37" fmla="*/ 5404042 w 5826125"/>
              <a:gd name="connsiteY37" fmla="*/ 284161 h 6572250"/>
              <a:gd name="connsiteX38" fmla="*/ 0 w 5826125"/>
              <a:gd name="connsiteY38" fmla="*/ 0 h 6572250"/>
              <a:gd name="connsiteX39" fmla="*/ 5826125 w 5826125"/>
              <a:gd name="connsiteY39" fmla="*/ 0 h 6572250"/>
              <a:gd name="connsiteX40" fmla="*/ 5826125 w 5826125"/>
              <a:gd name="connsiteY40" fmla="*/ 6572250 h 6572250"/>
              <a:gd name="connsiteX41" fmla="*/ 0 w 5826125"/>
              <a:gd name="connsiteY41" fmla="*/ 6572250 h 657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5826125" h="6572250">
                <a:moveTo>
                  <a:pt x="5061674" y="285157"/>
                </a:moveTo>
                <a:cubicBezTo>
                  <a:pt x="5054928" y="285157"/>
                  <a:pt x="5049456" y="290629"/>
                  <a:pt x="5049456" y="297375"/>
                </a:cubicBezTo>
                <a:lnTo>
                  <a:pt x="5049456" y="331522"/>
                </a:lnTo>
                <a:lnTo>
                  <a:pt x="5049449" y="331522"/>
                </a:lnTo>
                <a:cubicBezTo>
                  <a:pt x="5049449" y="338304"/>
                  <a:pt x="5054978" y="343789"/>
                  <a:pt x="5061760" y="343739"/>
                </a:cubicBezTo>
                <a:lnTo>
                  <a:pt x="5065004" y="343718"/>
                </a:lnTo>
                <a:cubicBezTo>
                  <a:pt x="5119777" y="343718"/>
                  <a:pt x="5156416" y="380020"/>
                  <a:pt x="5156416" y="427223"/>
                </a:cubicBezTo>
                <a:cubicBezTo>
                  <a:pt x="5156416" y="474425"/>
                  <a:pt x="5119770" y="511036"/>
                  <a:pt x="5065470" y="511036"/>
                </a:cubicBezTo>
                <a:lnTo>
                  <a:pt x="5061667" y="511036"/>
                </a:lnTo>
                <a:cubicBezTo>
                  <a:pt x="5054921" y="511036"/>
                  <a:pt x="5049449" y="516507"/>
                  <a:pt x="5049449" y="523253"/>
                </a:cubicBezTo>
                <a:lnTo>
                  <a:pt x="5049449" y="557221"/>
                </a:lnTo>
                <a:cubicBezTo>
                  <a:pt x="5049449" y="563967"/>
                  <a:pt x="5054921" y="569439"/>
                  <a:pt x="5061667" y="569439"/>
                </a:cubicBezTo>
                <a:lnTo>
                  <a:pt x="5070612" y="569439"/>
                </a:lnTo>
                <a:cubicBezTo>
                  <a:pt x="5158027" y="569439"/>
                  <a:pt x="5218830" y="505886"/>
                  <a:pt x="5218830" y="427344"/>
                </a:cubicBezTo>
                <a:cubicBezTo>
                  <a:pt x="5218830" y="348803"/>
                  <a:pt x="5157283" y="285157"/>
                  <a:pt x="5069717" y="285157"/>
                </a:cubicBezTo>
                <a:close/>
                <a:moveTo>
                  <a:pt x="4840221" y="285107"/>
                </a:moveTo>
                <a:cubicBezTo>
                  <a:pt x="4833473" y="285107"/>
                  <a:pt x="4828003" y="290577"/>
                  <a:pt x="4828003" y="297325"/>
                </a:cubicBezTo>
                <a:lnTo>
                  <a:pt x="4828003" y="557372"/>
                </a:lnTo>
                <a:cubicBezTo>
                  <a:pt x="4828003" y="564119"/>
                  <a:pt x="4833473" y="569589"/>
                  <a:pt x="4840221" y="569589"/>
                </a:cubicBezTo>
                <a:lnTo>
                  <a:pt x="4933487" y="569589"/>
                </a:lnTo>
                <a:cubicBezTo>
                  <a:pt x="4940235" y="569589"/>
                  <a:pt x="4945705" y="564119"/>
                  <a:pt x="4945705" y="557372"/>
                </a:cubicBezTo>
                <a:lnTo>
                  <a:pt x="4945705" y="297325"/>
                </a:lnTo>
                <a:cubicBezTo>
                  <a:pt x="4945705" y="290577"/>
                  <a:pt x="4940235" y="285107"/>
                  <a:pt x="4933487" y="285107"/>
                </a:cubicBezTo>
                <a:close/>
                <a:moveTo>
                  <a:pt x="5404042" y="284161"/>
                </a:moveTo>
                <a:cubicBezTo>
                  <a:pt x="5400466" y="284162"/>
                  <a:pt x="5396891" y="285999"/>
                  <a:pt x="5394993" y="289669"/>
                </a:cubicBezTo>
                <a:lnTo>
                  <a:pt x="5259737" y="551750"/>
                </a:lnTo>
                <a:cubicBezTo>
                  <a:pt x="5255540" y="559886"/>
                  <a:pt x="5261442" y="569575"/>
                  <a:pt x="5270594" y="569575"/>
                </a:cubicBezTo>
                <a:lnTo>
                  <a:pt x="5275500" y="569575"/>
                </a:lnTo>
                <a:cubicBezTo>
                  <a:pt x="5280084" y="569575"/>
                  <a:pt x="5284280" y="567011"/>
                  <a:pt x="5286371" y="562929"/>
                </a:cubicBezTo>
                <a:lnTo>
                  <a:pt x="5398674" y="343983"/>
                </a:lnTo>
                <a:cubicBezTo>
                  <a:pt x="5400944" y="339557"/>
                  <a:pt x="5407275" y="339557"/>
                  <a:pt x="5409545" y="343983"/>
                </a:cubicBezTo>
                <a:lnTo>
                  <a:pt x="5521898" y="562929"/>
                </a:lnTo>
                <a:cubicBezTo>
                  <a:pt x="5523989" y="567004"/>
                  <a:pt x="5528186" y="569568"/>
                  <a:pt x="5532769" y="569568"/>
                </a:cubicBezTo>
                <a:lnTo>
                  <a:pt x="5537668" y="569568"/>
                </a:lnTo>
                <a:cubicBezTo>
                  <a:pt x="5546821" y="569568"/>
                  <a:pt x="5552729" y="559871"/>
                  <a:pt x="5548525" y="551736"/>
                </a:cubicBezTo>
                <a:lnTo>
                  <a:pt x="5548518" y="551743"/>
                </a:lnTo>
                <a:lnTo>
                  <a:pt x="5413090" y="289669"/>
                </a:lnTo>
                <a:cubicBezTo>
                  <a:pt x="5411193" y="285995"/>
                  <a:pt x="5407617" y="284160"/>
                  <a:pt x="5404042" y="284161"/>
                </a:cubicBezTo>
                <a:close/>
                <a:moveTo>
                  <a:pt x="0" y="0"/>
                </a:moveTo>
                <a:lnTo>
                  <a:pt x="5826125" y="0"/>
                </a:lnTo>
                <a:lnTo>
                  <a:pt x="5826125" y="6572250"/>
                </a:lnTo>
                <a:lnTo>
                  <a:pt x="0" y="657225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bIns="504000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da-DK"/>
              <a:t>Klik på ikonet for at tilføje et billede</a:t>
            </a:r>
          </a:p>
        </p:txBody>
      </p:sp>
    </p:spTree>
    <p:extLst>
      <p:ext uri="{BB962C8B-B14F-4D97-AF65-F5344CB8AC3E}">
        <p14:creationId xmlns:p14="http://schemas.microsoft.com/office/powerpoint/2010/main" val="24966521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6">
            <a:extLst>
              <a:ext uri="{FF2B5EF4-FFF2-40B4-BE49-F238E27FC236}">
                <a16:creationId xmlns:a16="http://schemas.microsoft.com/office/drawing/2014/main" id="{7CBCCC82-1888-3A29-EF72-693E4FE71BC3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54178" y="428625"/>
            <a:ext cx="721898" cy="285750"/>
          </a:xfrm>
          <a:prstGeom prst="rect">
            <a:avLst/>
          </a:prstGeom>
        </p:spPr>
      </p:pic>
      <p:sp>
        <p:nvSpPr>
          <p:cNvPr id="14" name="Pladsholder til billede 13">
            <a:extLst>
              <a:ext uri="{FF2B5EF4-FFF2-40B4-BE49-F238E27FC236}">
                <a16:creationId xmlns:a16="http://schemas.microsoft.com/office/drawing/2014/main" id="{FCEAE5F6-B4AB-70EF-ECC4-A31994B82138}"/>
              </a:ext>
            </a:extLst>
          </p:cNvPr>
          <p:cNvSpPr>
            <a:spLocks noGrp="1"/>
          </p:cNvSpPr>
          <p:nvPr>
            <p:ph type="pic" sz="quarter" idx="10"/>
            <p:custDataLst>
              <p:tags r:id="rId2"/>
            </p:custDataLst>
          </p:nvPr>
        </p:nvSpPr>
        <p:spPr>
          <a:xfrm>
            <a:off x="139528" y="144463"/>
            <a:ext cx="11914186" cy="6572250"/>
          </a:xfrm>
          <a:custGeom>
            <a:avLst/>
            <a:gdLst>
              <a:gd name="connsiteX0" fmla="*/ 11143557 w 11914186"/>
              <a:gd name="connsiteY0" fmla="*/ 268210 h 6572250"/>
              <a:gd name="connsiteX1" fmla="*/ 11131339 w 11914186"/>
              <a:gd name="connsiteY1" fmla="*/ 280428 h 6572250"/>
              <a:gd name="connsiteX2" fmla="*/ 11131339 w 11914186"/>
              <a:gd name="connsiteY2" fmla="*/ 314575 h 6572250"/>
              <a:gd name="connsiteX3" fmla="*/ 11131332 w 11914186"/>
              <a:gd name="connsiteY3" fmla="*/ 314575 h 6572250"/>
              <a:gd name="connsiteX4" fmla="*/ 11143643 w 11914186"/>
              <a:gd name="connsiteY4" fmla="*/ 326792 h 6572250"/>
              <a:gd name="connsiteX5" fmla="*/ 11146887 w 11914186"/>
              <a:gd name="connsiteY5" fmla="*/ 326771 h 6572250"/>
              <a:gd name="connsiteX6" fmla="*/ 11238299 w 11914186"/>
              <a:gd name="connsiteY6" fmla="*/ 410276 h 6572250"/>
              <a:gd name="connsiteX7" fmla="*/ 11147353 w 11914186"/>
              <a:gd name="connsiteY7" fmla="*/ 494089 h 6572250"/>
              <a:gd name="connsiteX8" fmla="*/ 11143550 w 11914186"/>
              <a:gd name="connsiteY8" fmla="*/ 494089 h 6572250"/>
              <a:gd name="connsiteX9" fmla="*/ 11131332 w 11914186"/>
              <a:gd name="connsiteY9" fmla="*/ 506306 h 6572250"/>
              <a:gd name="connsiteX10" fmla="*/ 11131332 w 11914186"/>
              <a:gd name="connsiteY10" fmla="*/ 540274 h 6572250"/>
              <a:gd name="connsiteX11" fmla="*/ 11143550 w 11914186"/>
              <a:gd name="connsiteY11" fmla="*/ 552492 h 6572250"/>
              <a:gd name="connsiteX12" fmla="*/ 11152495 w 11914186"/>
              <a:gd name="connsiteY12" fmla="*/ 552492 h 6572250"/>
              <a:gd name="connsiteX13" fmla="*/ 11300713 w 11914186"/>
              <a:gd name="connsiteY13" fmla="*/ 410397 h 6572250"/>
              <a:gd name="connsiteX14" fmla="*/ 11151600 w 11914186"/>
              <a:gd name="connsiteY14" fmla="*/ 268210 h 6572250"/>
              <a:gd name="connsiteX15" fmla="*/ 10922104 w 11914186"/>
              <a:gd name="connsiteY15" fmla="*/ 268160 h 6572250"/>
              <a:gd name="connsiteX16" fmla="*/ 10909886 w 11914186"/>
              <a:gd name="connsiteY16" fmla="*/ 280378 h 6572250"/>
              <a:gd name="connsiteX17" fmla="*/ 10909886 w 11914186"/>
              <a:gd name="connsiteY17" fmla="*/ 540425 h 6572250"/>
              <a:gd name="connsiteX18" fmla="*/ 10922104 w 11914186"/>
              <a:gd name="connsiteY18" fmla="*/ 552642 h 6572250"/>
              <a:gd name="connsiteX19" fmla="*/ 11015370 w 11914186"/>
              <a:gd name="connsiteY19" fmla="*/ 552642 h 6572250"/>
              <a:gd name="connsiteX20" fmla="*/ 11027588 w 11914186"/>
              <a:gd name="connsiteY20" fmla="*/ 540425 h 6572250"/>
              <a:gd name="connsiteX21" fmla="*/ 11027588 w 11914186"/>
              <a:gd name="connsiteY21" fmla="*/ 280378 h 6572250"/>
              <a:gd name="connsiteX22" fmla="*/ 11015370 w 11914186"/>
              <a:gd name="connsiteY22" fmla="*/ 268160 h 6572250"/>
              <a:gd name="connsiteX23" fmla="*/ 11485924 w 11914186"/>
              <a:gd name="connsiteY23" fmla="*/ 267214 h 6572250"/>
              <a:gd name="connsiteX24" fmla="*/ 11476876 w 11914186"/>
              <a:gd name="connsiteY24" fmla="*/ 272722 h 6572250"/>
              <a:gd name="connsiteX25" fmla="*/ 11341620 w 11914186"/>
              <a:gd name="connsiteY25" fmla="*/ 534803 h 6572250"/>
              <a:gd name="connsiteX26" fmla="*/ 11352477 w 11914186"/>
              <a:gd name="connsiteY26" fmla="*/ 552628 h 6572250"/>
              <a:gd name="connsiteX27" fmla="*/ 11357383 w 11914186"/>
              <a:gd name="connsiteY27" fmla="*/ 552628 h 6572250"/>
              <a:gd name="connsiteX28" fmla="*/ 11368254 w 11914186"/>
              <a:gd name="connsiteY28" fmla="*/ 545982 h 6572250"/>
              <a:gd name="connsiteX29" fmla="*/ 11480557 w 11914186"/>
              <a:gd name="connsiteY29" fmla="*/ 327036 h 6572250"/>
              <a:gd name="connsiteX30" fmla="*/ 11491428 w 11914186"/>
              <a:gd name="connsiteY30" fmla="*/ 327036 h 6572250"/>
              <a:gd name="connsiteX31" fmla="*/ 11603781 w 11914186"/>
              <a:gd name="connsiteY31" fmla="*/ 545982 h 6572250"/>
              <a:gd name="connsiteX32" fmla="*/ 11614652 w 11914186"/>
              <a:gd name="connsiteY32" fmla="*/ 552621 h 6572250"/>
              <a:gd name="connsiteX33" fmla="*/ 11619551 w 11914186"/>
              <a:gd name="connsiteY33" fmla="*/ 552621 h 6572250"/>
              <a:gd name="connsiteX34" fmla="*/ 11630408 w 11914186"/>
              <a:gd name="connsiteY34" fmla="*/ 534789 h 6572250"/>
              <a:gd name="connsiteX35" fmla="*/ 11630401 w 11914186"/>
              <a:gd name="connsiteY35" fmla="*/ 534796 h 6572250"/>
              <a:gd name="connsiteX36" fmla="*/ 11494973 w 11914186"/>
              <a:gd name="connsiteY36" fmla="*/ 272722 h 6572250"/>
              <a:gd name="connsiteX37" fmla="*/ 11485924 w 11914186"/>
              <a:gd name="connsiteY37" fmla="*/ 267214 h 6572250"/>
              <a:gd name="connsiteX38" fmla="*/ 0 w 11914186"/>
              <a:gd name="connsiteY38" fmla="*/ 0 h 6572250"/>
              <a:gd name="connsiteX39" fmla="*/ 11914186 w 11914186"/>
              <a:gd name="connsiteY39" fmla="*/ 0 h 6572250"/>
              <a:gd name="connsiteX40" fmla="*/ 11914186 w 11914186"/>
              <a:gd name="connsiteY40" fmla="*/ 6572250 h 6572250"/>
              <a:gd name="connsiteX41" fmla="*/ 0 w 11914186"/>
              <a:gd name="connsiteY41" fmla="*/ 6572250 h 657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1914186" h="6572250">
                <a:moveTo>
                  <a:pt x="11143557" y="268210"/>
                </a:moveTo>
                <a:cubicBezTo>
                  <a:pt x="11136811" y="268210"/>
                  <a:pt x="11131339" y="273682"/>
                  <a:pt x="11131339" y="280428"/>
                </a:cubicBezTo>
                <a:lnTo>
                  <a:pt x="11131339" y="314575"/>
                </a:lnTo>
                <a:lnTo>
                  <a:pt x="11131332" y="314575"/>
                </a:lnTo>
                <a:cubicBezTo>
                  <a:pt x="11131332" y="321357"/>
                  <a:pt x="11136861" y="326842"/>
                  <a:pt x="11143643" y="326792"/>
                </a:cubicBezTo>
                <a:lnTo>
                  <a:pt x="11146887" y="326771"/>
                </a:lnTo>
                <a:cubicBezTo>
                  <a:pt x="11201660" y="326771"/>
                  <a:pt x="11238299" y="363073"/>
                  <a:pt x="11238299" y="410276"/>
                </a:cubicBezTo>
                <a:cubicBezTo>
                  <a:pt x="11238299" y="457478"/>
                  <a:pt x="11201653" y="494089"/>
                  <a:pt x="11147353" y="494089"/>
                </a:cubicBezTo>
                <a:lnTo>
                  <a:pt x="11143550" y="494089"/>
                </a:lnTo>
                <a:cubicBezTo>
                  <a:pt x="11136804" y="494089"/>
                  <a:pt x="11131332" y="499560"/>
                  <a:pt x="11131332" y="506306"/>
                </a:cubicBezTo>
                <a:lnTo>
                  <a:pt x="11131332" y="540274"/>
                </a:lnTo>
                <a:cubicBezTo>
                  <a:pt x="11131332" y="547020"/>
                  <a:pt x="11136804" y="552492"/>
                  <a:pt x="11143550" y="552492"/>
                </a:cubicBezTo>
                <a:lnTo>
                  <a:pt x="11152495" y="552492"/>
                </a:lnTo>
                <a:cubicBezTo>
                  <a:pt x="11239910" y="552492"/>
                  <a:pt x="11300713" y="488939"/>
                  <a:pt x="11300713" y="410397"/>
                </a:cubicBezTo>
                <a:cubicBezTo>
                  <a:pt x="11300713" y="331856"/>
                  <a:pt x="11239166" y="268210"/>
                  <a:pt x="11151600" y="268210"/>
                </a:cubicBezTo>
                <a:close/>
                <a:moveTo>
                  <a:pt x="10922104" y="268160"/>
                </a:moveTo>
                <a:cubicBezTo>
                  <a:pt x="10915356" y="268160"/>
                  <a:pt x="10909886" y="273630"/>
                  <a:pt x="10909886" y="280378"/>
                </a:cubicBezTo>
                <a:lnTo>
                  <a:pt x="10909886" y="540425"/>
                </a:lnTo>
                <a:cubicBezTo>
                  <a:pt x="10909886" y="547172"/>
                  <a:pt x="10915356" y="552642"/>
                  <a:pt x="10922104" y="552642"/>
                </a:cubicBezTo>
                <a:lnTo>
                  <a:pt x="11015370" y="552642"/>
                </a:lnTo>
                <a:cubicBezTo>
                  <a:pt x="11022118" y="552642"/>
                  <a:pt x="11027588" y="547172"/>
                  <a:pt x="11027588" y="540425"/>
                </a:cubicBezTo>
                <a:lnTo>
                  <a:pt x="11027588" y="280378"/>
                </a:lnTo>
                <a:cubicBezTo>
                  <a:pt x="11027588" y="273630"/>
                  <a:pt x="11022118" y="268160"/>
                  <a:pt x="11015370" y="268160"/>
                </a:cubicBezTo>
                <a:close/>
                <a:moveTo>
                  <a:pt x="11485924" y="267214"/>
                </a:moveTo>
                <a:cubicBezTo>
                  <a:pt x="11482349" y="267215"/>
                  <a:pt x="11478774" y="269052"/>
                  <a:pt x="11476876" y="272722"/>
                </a:cubicBezTo>
                <a:lnTo>
                  <a:pt x="11341620" y="534803"/>
                </a:lnTo>
                <a:cubicBezTo>
                  <a:pt x="11337423" y="542939"/>
                  <a:pt x="11343325" y="552628"/>
                  <a:pt x="11352477" y="552628"/>
                </a:cubicBezTo>
                <a:lnTo>
                  <a:pt x="11357383" y="552628"/>
                </a:lnTo>
                <a:cubicBezTo>
                  <a:pt x="11361967" y="552628"/>
                  <a:pt x="11366163" y="550064"/>
                  <a:pt x="11368254" y="545982"/>
                </a:cubicBezTo>
                <a:lnTo>
                  <a:pt x="11480557" y="327036"/>
                </a:lnTo>
                <a:cubicBezTo>
                  <a:pt x="11482827" y="322610"/>
                  <a:pt x="11489158" y="322610"/>
                  <a:pt x="11491428" y="327036"/>
                </a:cubicBezTo>
                <a:lnTo>
                  <a:pt x="11603781" y="545982"/>
                </a:lnTo>
                <a:cubicBezTo>
                  <a:pt x="11605872" y="550057"/>
                  <a:pt x="11610069" y="552621"/>
                  <a:pt x="11614652" y="552621"/>
                </a:cubicBezTo>
                <a:lnTo>
                  <a:pt x="11619551" y="552621"/>
                </a:lnTo>
                <a:cubicBezTo>
                  <a:pt x="11628704" y="552621"/>
                  <a:pt x="11634612" y="542924"/>
                  <a:pt x="11630408" y="534789"/>
                </a:cubicBezTo>
                <a:lnTo>
                  <a:pt x="11630401" y="534796"/>
                </a:lnTo>
                <a:lnTo>
                  <a:pt x="11494973" y="272722"/>
                </a:lnTo>
                <a:cubicBezTo>
                  <a:pt x="11493075" y="269048"/>
                  <a:pt x="11489500" y="267213"/>
                  <a:pt x="11485924" y="267214"/>
                </a:cubicBezTo>
                <a:close/>
                <a:moveTo>
                  <a:pt x="0" y="0"/>
                </a:moveTo>
                <a:lnTo>
                  <a:pt x="11914186" y="0"/>
                </a:lnTo>
                <a:lnTo>
                  <a:pt x="11914186" y="6572250"/>
                </a:lnTo>
                <a:lnTo>
                  <a:pt x="0" y="657225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bIns="504000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10802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6">
            <a:extLst>
              <a:ext uri="{FF2B5EF4-FFF2-40B4-BE49-F238E27FC236}">
                <a16:creationId xmlns:a16="http://schemas.microsoft.com/office/drawing/2014/main" id="{7CBCCC82-1888-3A29-EF72-693E4FE71BC3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54178" y="428625"/>
            <a:ext cx="721898" cy="285750"/>
          </a:xfrm>
          <a:prstGeom prst="rect">
            <a:avLst/>
          </a:prstGeom>
        </p:spPr>
      </p:pic>
      <p:sp>
        <p:nvSpPr>
          <p:cNvPr id="3" name="Pladsholder til medieklip 2">
            <a:extLst>
              <a:ext uri="{FF2B5EF4-FFF2-40B4-BE49-F238E27FC236}">
                <a16:creationId xmlns:a16="http://schemas.microsoft.com/office/drawing/2014/main" id="{DA6BA6D7-C27E-2B0A-77F3-64B0897F5EC7}"/>
              </a:ext>
            </a:extLst>
          </p:cNvPr>
          <p:cNvSpPr>
            <a:spLocks noGrp="1"/>
          </p:cNvSpPr>
          <p:nvPr>
            <p:ph type="media" sz="quarter" idx="11"/>
            <p:custDataLst>
              <p:tags r:id="rId2"/>
            </p:custDataLst>
          </p:nvPr>
        </p:nvSpPr>
        <p:spPr>
          <a:xfrm>
            <a:off x="139528" y="144463"/>
            <a:ext cx="11914186" cy="6572250"/>
          </a:xfrm>
          <a:solidFill>
            <a:schemeClr val="bg2"/>
          </a:solidFill>
        </p:spPr>
        <p:txBody>
          <a:bodyPr bIns="504000" anchor="ctr"/>
          <a:lstStyle>
            <a:lvl1pPr marL="0" indent="0" algn="ctr">
              <a:buNone/>
              <a:defRPr sz="1400"/>
            </a:lvl1pPr>
          </a:lstStyle>
          <a:p>
            <a:r>
              <a:rPr lang="da-DK"/>
              <a:t>Klik på ikonet for at tilføje et medie</a:t>
            </a:r>
          </a:p>
        </p:txBody>
      </p:sp>
    </p:spTree>
    <p:extLst>
      <p:ext uri="{BB962C8B-B14F-4D97-AF65-F5344CB8AC3E}">
        <p14:creationId xmlns:p14="http://schemas.microsoft.com/office/powerpoint/2010/main" val="3793970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 me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37EEAD0-9CF9-B744-CAEA-33EDFABE8562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1221"/>
            <a:ext cx="12191999" cy="6856779"/>
          </a:xfrm>
          <a:custGeom>
            <a:avLst/>
            <a:gdLst>
              <a:gd name="connsiteX0" fmla="*/ 0 w 10464626"/>
              <a:gd name="connsiteY0" fmla="*/ 0 h 6540373"/>
              <a:gd name="connsiteX1" fmla="*/ 10464626 w 10464626"/>
              <a:gd name="connsiteY1" fmla="*/ 0 h 6540373"/>
              <a:gd name="connsiteX2" fmla="*/ 10464626 w 10464626"/>
              <a:gd name="connsiteY2" fmla="*/ 6540374 h 6540373"/>
              <a:gd name="connsiteX3" fmla="*/ 0 w 10464626"/>
              <a:gd name="connsiteY3" fmla="*/ 6540374 h 6540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64626" h="6540373">
                <a:moveTo>
                  <a:pt x="0" y="0"/>
                </a:moveTo>
                <a:lnTo>
                  <a:pt x="10464626" y="0"/>
                </a:lnTo>
                <a:lnTo>
                  <a:pt x="10464626" y="6540374"/>
                </a:lnTo>
                <a:lnTo>
                  <a:pt x="0" y="6540374"/>
                </a:lnTo>
                <a:close/>
              </a:path>
            </a:pathLst>
          </a:custGeom>
          <a:solidFill>
            <a:srgbClr val="4A6283"/>
          </a:solidFill>
          <a:ln w="14198" cap="flat">
            <a:noFill/>
            <a:prstDash val="solid"/>
            <a:miter/>
          </a:ln>
        </p:spPr>
        <p:txBody>
          <a:bodyPr rtlCol="0" anchor="ctr"/>
          <a:lstStyle/>
          <a:p>
            <a:endParaRPr lang="da-DK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ADEE69-6D43-5D69-B73F-353DD807F65A}"/>
              </a:ext>
            </a:extLst>
          </p:cNvPr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721117" y="1096964"/>
            <a:ext cx="7078271" cy="2903536"/>
          </a:xfrm>
        </p:spPr>
        <p:txBody>
          <a:bodyPr anchor="b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redigere forsiden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758F89-62CE-F48B-8AC1-0F7DE269041D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721117" y="4543425"/>
            <a:ext cx="7078271" cy="1089025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subtitle</a:t>
            </a:r>
            <a:r>
              <a:rPr lang="da-DK" dirty="0"/>
              <a:t>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336562-23FD-9286-2F82-1E9477A42846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414338" y="600076"/>
            <a:ext cx="4572000" cy="142874"/>
          </a:xfrm>
        </p:spPr>
        <p:txBody>
          <a:bodyPr anchor="b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8F9824DD-9681-4F12-A158-1D34C27F0633}" type="datetime1">
              <a:rPr lang="da-DK" smtClean="0"/>
              <a:t>18-12-2024</a:t>
            </a:fld>
            <a:endParaRPr lang="da-DK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40CC17A-6552-B39A-B009-155944A46FD8}"/>
              </a:ext>
            </a:extLst>
          </p:cNvPr>
          <p:cNvCxnSpPr>
            <a:cxnSpLocks/>
          </p:cNvCxnSpPr>
          <p:nvPr>
            <p:custDataLst>
              <p:tags r:id="rId5"/>
            </p:custDataLst>
          </p:nvPr>
        </p:nvCxnSpPr>
        <p:spPr>
          <a:xfrm>
            <a:off x="719138" y="4246563"/>
            <a:ext cx="655637" cy="0"/>
          </a:xfrm>
          <a:prstGeom prst="line">
            <a:avLst/>
          </a:prstGeom>
          <a:ln w="12700">
            <a:solidFill>
              <a:srgbClr val="6AB9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fik 6">
            <a:extLst>
              <a:ext uri="{FF2B5EF4-FFF2-40B4-BE49-F238E27FC236}">
                <a16:creationId xmlns:a16="http://schemas.microsoft.com/office/drawing/2014/main" id="{D3450150-A075-FA2E-28C5-30C76E6460A3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04048" y="6137275"/>
            <a:ext cx="630180" cy="312397"/>
          </a:xfrm>
          <a:prstGeom prst="rect">
            <a:avLst/>
          </a:prstGeom>
        </p:spPr>
      </p:pic>
      <p:sp>
        <p:nvSpPr>
          <p:cNvPr id="18" name="Pladsholder til billede 17">
            <a:extLst>
              <a:ext uri="{FF2B5EF4-FFF2-40B4-BE49-F238E27FC236}">
                <a16:creationId xmlns:a16="http://schemas.microsoft.com/office/drawing/2014/main" id="{9F768294-6726-30D3-4D8E-51242913C01E}"/>
              </a:ext>
            </a:extLst>
          </p:cNvPr>
          <p:cNvSpPr>
            <a:spLocks noGrp="1"/>
          </p:cNvSpPr>
          <p:nvPr>
            <p:ph type="pic" sz="quarter" idx="13"/>
            <p:custDataLst>
              <p:tags r:id="rId7"/>
            </p:custDataLst>
          </p:nvPr>
        </p:nvSpPr>
        <p:spPr>
          <a:xfrm>
            <a:off x="8061325" y="0"/>
            <a:ext cx="4130675" cy="6856413"/>
          </a:xfrm>
          <a:custGeom>
            <a:avLst/>
            <a:gdLst>
              <a:gd name="connsiteX0" fmla="*/ 3226524 w 4130675"/>
              <a:gd name="connsiteY0" fmla="*/ 429620 h 6856413"/>
              <a:gd name="connsiteX1" fmla="*/ 3214306 w 4130675"/>
              <a:gd name="connsiteY1" fmla="*/ 441838 h 6856413"/>
              <a:gd name="connsiteX2" fmla="*/ 3214306 w 4130675"/>
              <a:gd name="connsiteY2" fmla="*/ 475985 h 6856413"/>
              <a:gd name="connsiteX3" fmla="*/ 3214299 w 4130675"/>
              <a:gd name="connsiteY3" fmla="*/ 475985 h 6856413"/>
              <a:gd name="connsiteX4" fmla="*/ 3226610 w 4130675"/>
              <a:gd name="connsiteY4" fmla="*/ 488202 h 6856413"/>
              <a:gd name="connsiteX5" fmla="*/ 3229854 w 4130675"/>
              <a:gd name="connsiteY5" fmla="*/ 488181 h 6856413"/>
              <a:gd name="connsiteX6" fmla="*/ 3321266 w 4130675"/>
              <a:gd name="connsiteY6" fmla="*/ 571686 h 6856413"/>
              <a:gd name="connsiteX7" fmla="*/ 3230320 w 4130675"/>
              <a:gd name="connsiteY7" fmla="*/ 655499 h 6856413"/>
              <a:gd name="connsiteX8" fmla="*/ 3226517 w 4130675"/>
              <a:gd name="connsiteY8" fmla="*/ 655499 h 6856413"/>
              <a:gd name="connsiteX9" fmla="*/ 3214299 w 4130675"/>
              <a:gd name="connsiteY9" fmla="*/ 667716 h 6856413"/>
              <a:gd name="connsiteX10" fmla="*/ 3214299 w 4130675"/>
              <a:gd name="connsiteY10" fmla="*/ 701684 h 6856413"/>
              <a:gd name="connsiteX11" fmla="*/ 3226517 w 4130675"/>
              <a:gd name="connsiteY11" fmla="*/ 713902 h 6856413"/>
              <a:gd name="connsiteX12" fmla="*/ 3235462 w 4130675"/>
              <a:gd name="connsiteY12" fmla="*/ 713902 h 6856413"/>
              <a:gd name="connsiteX13" fmla="*/ 3383680 w 4130675"/>
              <a:gd name="connsiteY13" fmla="*/ 571807 h 6856413"/>
              <a:gd name="connsiteX14" fmla="*/ 3234567 w 4130675"/>
              <a:gd name="connsiteY14" fmla="*/ 429620 h 6856413"/>
              <a:gd name="connsiteX15" fmla="*/ 3005071 w 4130675"/>
              <a:gd name="connsiteY15" fmla="*/ 429570 h 6856413"/>
              <a:gd name="connsiteX16" fmla="*/ 2992853 w 4130675"/>
              <a:gd name="connsiteY16" fmla="*/ 441788 h 6856413"/>
              <a:gd name="connsiteX17" fmla="*/ 2992853 w 4130675"/>
              <a:gd name="connsiteY17" fmla="*/ 701835 h 6856413"/>
              <a:gd name="connsiteX18" fmla="*/ 3005071 w 4130675"/>
              <a:gd name="connsiteY18" fmla="*/ 714052 h 6856413"/>
              <a:gd name="connsiteX19" fmla="*/ 3098337 w 4130675"/>
              <a:gd name="connsiteY19" fmla="*/ 714052 h 6856413"/>
              <a:gd name="connsiteX20" fmla="*/ 3110555 w 4130675"/>
              <a:gd name="connsiteY20" fmla="*/ 701835 h 6856413"/>
              <a:gd name="connsiteX21" fmla="*/ 3110555 w 4130675"/>
              <a:gd name="connsiteY21" fmla="*/ 441788 h 6856413"/>
              <a:gd name="connsiteX22" fmla="*/ 3098337 w 4130675"/>
              <a:gd name="connsiteY22" fmla="*/ 429570 h 6856413"/>
              <a:gd name="connsiteX23" fmla="*/ 3568892 w 4130675"/>
              <a:gd name="connsiteY23" fmla="*/ 428624 h 6856413"/>
              <a:gd name="connsiteX24" fmla="*/ 3559843 w 4130675"/>
              <a:gd name="connsiteY24" fmla="*/ 434132 h 6856413"/>
              <a:gd name="connsiteX25" fmla="*/ 3424587 w 4130675"/>
              <a:gd name="connsiteY25" fmla="*/ 696213 h 6856413"/>
              <a:gd name="connsiteX26" fmla="*/ 3435444 w 4130675"/>
              <a:gd name="connsiteY26" fmla="*/ 714038 h 6856413"/>
              <a:gd name="connsiteX27" fmla="*/ 3440350 w 4130675"/>
              <a:gd name="connsiteY27" fmla="*/ 714038 h 6856413"/>
              <a:gd name="connsiteX28" fmla="*/ 3451221 w 4130675"/>
              <a:gd name="connsiteY28" fmla="*/ 707392 h 6856413"/>
              <a:gd name="connsiteX29" fmla="*/ 3563524 w 4130675"/>
              <a:gd name="connsiteY29" fmla="*/ 488446 h 6856413"/>
              <a:gd name="connsiteX30" fmla="*/ 3574395 w 4130675"/>
              <a:gd name="connsiteY30" fmla="*/ 488446 h 6856413"/>
              <a:gd name="connsiteX31" fmla="*/ 3686748 w 4130675"/>
              <a:gd name="connsiteY31" fmla="*/ 707392 h 6856413"/>
              <a:gd name="connsiteX32" fmla="*/ 3697619 w 4130675"/>
              <a:gd name="connsiteY32" fmla="*/ 714031 h 6856413"/>
              <a:gd name="connsiteX33" fmla="*/ 3702518 w 4130675"/>
              <a:gd name="connsiteY33" fmla="*/ 714031 h 6856413"/>
              <a:gd name="connsiteX34" fmla="*/ 3713375 w 4130675"/>
              <a:gd name="connsiteY34" fmla="*/ 696199 h 6856413"/>
              <a:gd name="connsiteX35" fmla="*/ 3713368 w 4130675"/>
              <a:gd name="connsiteY35" fmla="*/ 696206 h 6856413"/>
              <a:gd name="connsiteX36" fmla="*/ 3577940 w 4130675"/>
              <a:gd name="connsiteY36" fmla="*/ 434132 h 6856413"/>
              <a:gd name="connsiteX37" fmla="*/ 3568892 w 4130675"/>
              <a:gd name="connsiteY37" fmla="*/ 428624 h 6856413"/>
              <a:gd name="connsiteX38" fmla="*/ 0 w 4130675"/>
              <a:gd name="connsiteY38" fmla="*/ 0 h 6856413"/>
              <a:gd name="connsiteX39" fmla="*/ 4130675 w 4130675"/>
              <a:gd name="connsiteY39" fmla="*/ 0 h 6856413"/>
              <a:gd name="connsiteX40" fmla="*/ 4130675 w 4130675"/>
              <a:gd name="connsiteY40" fmla="*/ 6856413 h 6856413"/>
              <a:gd name="connsiteX41" fmla="*/ 0 w 4130675"/>
              <a:gd name="connsiteY41" fmla="*/ 6856413 h 685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4130675" h="6856413">
                <a:moveTo>
                  <a:pt x="3226524" y="429620"/>
                </a:moveTo>
                <a:cubicBezTo>
                  <a:pt x="3219778" y="429620"/>
                  <a:pt x="3214306" y="435092"/>
                  <a:pt x="3214306" y="441838"/>
                </a:cubicBezTo>
                <a:lnTo>
                  <a:pt x="3214306" y="475985"/>
                </a:lnTo>
                <a:lnTo>
                  <a:pt x="3214299" y="475985"/>
                </a:lnTo>
                <a:cubicBezTo>
                  <a:pt x="3214299" y="482767"/>
                  <a:pt x="3219828" y="488252"/>
                  <a:pt x="3226610" y="488202"/>
                </a:cubicBezTo>
                <a:lnTo>
                  <a:pt x="3229854" y="488181"/>
                </a:lnTo>
                <a:cubicBezTo>
                  <a:pt x="3284627" y="488181"/>
                  <a:pt x="3321266" y="524483"/>
                  <a:pt x="3321266" y="571686"/>
                </a:cubicBezTo>
                <a:cubicBezTo>
                  <a:pt x="3321266" y="618888"/>
                  <a:pt x="3284620" y="655499"/>
                  <a:pt x="3230320" y="655499"/>
                </a:cubicBezTo>
                <a:lnTo>
                  <a:pt x="3226517" y="655499"/>
                </a:lnTo>
                <a:cubicBezTo>
                  <a:pt x="3219771" y="655499"/>
                  <a:pt x="3214299" y="660970"/>
                  <a:pt x="3214299" y="667716"/>
                </a:cubicBezTo>
                <a:lnTo>
                  <a:pt x="3214299" y="701684"/>
                </a:lnTo>
                <a:cubicBezTo>
                  <a:pt x="3214299" y="708430"/>
                  <a:pt x="3219771" y="713902"/>
                  <a:pt x="3226517" y="713902"/>
                </a:cubicBezTo>
                <a:lnTo>
                  <a:pt x="3235462" y="713902"/>
                </a:lnTo>
                <a:cubicBezTo>
                  <a:pt x="3322877" y="713902"/>
                  <a:pt x="3383680" y="650349"/>
                  <a:pt x="3383680" y="571807"/>
                </a:cubicBezTo>
                <a:cubicBezTo>
                  <a:pt x="3383680" y="493266"/>
                  <a:pt x="3322133" y="429620"/>
                  <a:pt x="3234567" y="429620"/>
                </a:cubicBezTo>
                <a:close/>
                <a:moveTo>
                  <a:pt x="3005071" y="429570"/>
                </a:moveTo>
                <a:cubicBezTo>
                  <a:pt x="2998323" y="429570"/>
                  <a:pt x="2992853" y="435040"/>
                  <a:pt x="2992853" y="441788"/>
                </a:cubicBezTo>
                <a:lnTo>
                  <a:pt x="2992853" y="701835"/>
                </a:lnTo>
                <a:cubicBezTo>
                  <a:pt x="2992853" y="708582"/>
                  <a:pt x="2998323" y="714052"/>
                  <a:pt x="3005071" y="714052"/>
                </a:cubicBezTo>
                <a:lnTo>
                  <a:pt x="3098337" y="714052"/>
                </a:lnTo>
                <a:cubicBezTo>
                  <a:pt x="3105085" y="714052"/>
                  <a:pt x="3110555" y="708582"/>
                  <a:pt x="3110555" y="701835"/>
                </a:cubicBezTo>
                <a:lnTo>
                  <a:pt x="3110555" y="441788"/>
                </a:lnTo>
                <a:cubicBezTo>
                  <a:pt x="3110555" y="435040"/>
                  <a:pt x="3105085" y="429570"/>
                  <a:pt x="3098337" y="429570"/>
                </a:cubicBezTo>
                <a:close/>
                <a:moveTo>
                  <a:pt x="3568892" y="428624"/>
                </a:moveTo>
                <a:cubicBezTo>
                  <a:pt x="3565316" y="428625"/>
                  <a:pt x="3561741" y="430462"/>
                  <a:pt x="3559843" y="434132"/>
                </a:cubicBezTo>
                <a:lnTo>
                  <a:pt x="3424587" y="696213"/>
                </a:lnTo>
                <a:cubicBezTo>
                  <a:pt x="3420390" y="704349"/>
                  <a:pt x="3426292" y="714038"/>
                  <a:pt x="3435444" y="714038"/>
                </a:cubicBezTo>
                <a:lnTo>
                  <a:pt x="3440350" y="714038"/>
                </a:lnTo>
                <a:cubicBezTo>
                  <a:pt x="3444934" y="714038"/>
                  <a:pt x="3449130" y="711474"/>
                  <a:pt x="3451221" y="707392"/>
                </a:cubicBezTo>
                <a:lnTo>
                  <a:pt x="3563524" y="488446"/>
                </a:lnTo>
                <a:cubicBezTo>
                  <a:pt x="3565794" y="484020"/>
                  <a:pt x="3572125" y="484020"/>
                  <a:pt x="3574395" y="488446"/>
                </a:cubicBezTo>
                <a:lnTo>
                  <a:pt x="3686748" y="707392"/>
                </a:lnTo>
                <a:cubicBezTo>
                  <a:pt x="3688839" y="711467"/>
                  <a:pt x="3693036" y="714031"/>
                  <a:pt x="3697619" y="714031"/>
                </a:cubicBezTo>
                <a:lnTo>
                  <a:pt x="3702518" y="714031"/>
                </a:lnTo>
                <a:cubicBezTo>
                  <a:pt x="3711671" y="714031"/>
                  <a:pt x="3717579" y="704334"/>
                  <a:pt x="3713375" y="696199"/>
                </a:cubicBezTo>
                <a:lnTo>
                  <a:pt x="3713368" y="696206"/>
                </a:lnTo>
                <a:lnTo>
                  <a:pt x="3577940" y="434132"/>
                </a:lnTo>
                <a:cubicBezTo>
                  <a:pt x="3576043" y="430458"/>
                  <a:pt x="3572467" y="428623"/>
                  <a:pt x="3568892" y="428624"/>
                </a:cubicBezTo>
                <a:close/>
                <a:moveTo>
                  <a:pt x="0" y="0"/>
                </a:moveTo>
                <a:lnTo>
                  <a:pt x="4130675" y="0"/>
                </a:lnTo>
                <a:lnTo>
                  <a:pt x="4130675" y="6856413"/>
                </a:lnTo>
                <a:lnTo>
                  <a:pt x="0" y="6856413"/>
                </a:lnTo>
                <a:close/>
              </a:path>
            </a:pathLst>
          </a:custGeom>
        </p:spPr>
        <p:txBody>
          <a:bodyPr wrap="square" bIns="504000"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da-DK"/>
              <a:t>Klik på ikonet for at tilføje et billede</a:t>
            </a:r>
          </a:p>
        </p:txBody>
      </p:sp>
      <p:pic>
        <p:nvPicPr>
          <p:cNvPr id="19" name="Graphic 24">
            <a:extLst>
              <a:ext uri="{FF2B5EF4-FFF2-40B4-BE49-F238E27FC236}">
                <a16:creationId xmlns:a16="http://schemas.microsoft.com/office/drawing/2014/main" id="{3890819F-8EA1-8F80-AFED-F270337D6F9B}"/>
              </a:ext>
            </a:extLst>
          </p:cNvPr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1054178" y="428625"/>
            <a:ext cx="721898" cy="285750"/>
          </a:xfrm>
          <a:prstGeom prst="rect">
            <a:avLst/>
          </a:prstGeom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B7A9F909-DA4C-B65C-4366-9E6BE4625081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414338" y="403225"/>
            <a:ext cx="4572000" cy="142875"/>
          </a:xfrm>
          <a:prstGeom prst="rect">
            <a:avLst/>
          </a:prstGeom>
        </p:spPr>
        <p:txBody>
          <a:bodyPr lIns="0" anchor="t"/>
          <a:lstStyle>
            <a:lvl1pPr>
              <a:defRPr sz="900">
                <a:solidFill>
                  <a:srgbClr val="6AB9EC"/>
                </a:solidFill>
                <a:latin typeface="Montserrat Medium" panose="00000600000000000000" pitchFamily="50" charset="0"/>
              </a:defRPr>
            </a:lvl1pPr>
          </a:lstStyle>
          <a:p>
            <a:r>
              <a:rPr lang="da-DK" dirty="0"/>
              <a:t>Template - IDA 2023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B068D20A-5699-A145-0D4F-E7EDBFB9E66D}"/>
              </a:ext>
            </a:extLst>
          </p:cNvPr>
          <p:cNvSpPr txBox="1"/>
          <p:nvPr userDrawn="1"/>
        </p:nvSpPr>
        <p:spPr>
          <a:xfrm>
            <a:off x="1193275" y="6137275"/>
            <a:ext cx="1785937" cy="31239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540" dirty="0">
                <a:solidFill>
                  <a:schemeClr val="bg1"/>
                </a:solidFill>
              </a:rPr>
              <a:t>Det bedste valg for dig, som arbejder med IT, naturvidenskab eller som ingeniør. </a:t>
            </a:r>
          </a:p>
          <a:p>
            <a:pPr algn="l"/>
            <a:endParaRPr lang="da-DK" dirty="0" err="1"/>
          </a:p>
        </p:txBody>
      </p:sp>
    </p:spTree>
    <p:extLst>
      <p:ext uri="{BB962C8B-B14F-4D97-AF65-F5344CB8AC3E}">
        <p14:creationId xmlns:p14="http://schemas.microsoft.com/office/powerpoint/2010/main" val="38243495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C0B0B3-06CF-E4F6-C016-5F9137CB821F}"/>
              </a:ext>
            </a:extLst>
          </p:cNvPr>
          <p:cNvSpPr>
            <a:spLocks noGrp="1"/>
          </p:cNvSpPr>
          <p:nvPr>
            <p:ph type="body" idx="1" hasCustomPrompt="1"/>
            <p:custDataLst>
              <p:tags r:id="rId1"/>
            </p:custDataLst>
          </p:nvPr>
        </p:nvSpPr>
        <p:spPr>
          <a:xfrm>
            <a:off x="719138" y="1852612"/>
            <a:ext cx="5245099" cy="504825"/>
          </a:xfrm>
        </p:spPr>
        <p:txBody>
          <a:bodyPr anchor="b"/>
          <a:lstStyle>
            <a:lvl1pPr marL="0" indent="0">
              <a:buNone/>
              <a:defRPr sz="16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Click to edit Master text styles</a:t>
            </a:r>
            <a:endParaRPr lang="da-DK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D28BB0-B106-C8D1-85EF-13F807D4BC42}"/>
              </a:ext>
            </a:extLst>
          </p:cNvPr>
          <p:cNvSpPr>
            <a:spLocks noGrp="1"/>
          </p:cNvSpPr>
          <p:nvPr>
            <p:ph type="body" sz="quarter" idx="3" hasCustomPrompt="1"/>
            <p:custDataLst>
              <p:tags r:id="rId2"/>
            </p:custDataLst>
          </p:nvPr>
        </p:nvSpPr>
        <p:spPr>
          <a:xfrm>
            <a:off x="6226176" y="1852612"/>
            <a:ext cx="5245099" cy="504825"/>
          </a:xfrm>
        </p:spPr>
        <p:txBody>
          <a:bodyPr anchor="b"/>
          <a:lstStyle>
            <a:lvl1pPr marL="0" indent="0">
              <a:buNone/>
              <a:defRPr sz="16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Click to edit Master text styles</a:t>
            </a:r>
            <a:endParaRPr lang="da-DK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5F674A25-CEB5-D003-14A8-EEDAE427BCBC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61BBEFFB-DA80-4EF4-AF87-5A8920155E2C}" type="datetime1">
              <a:rPr lang="da-DK" smtClean="0"/>
              <a:t>18-12-2024</a:t>
            </a:fld>
            <a:endParaRPr lang="da-DK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4AFEC57-AA46-B1CF-58E3-E1E27DFEA79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26B34659-E840-4D54-91D2-7A8EF189A06D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1BF58454-6A79-057A-F259-B6AFEB71B21C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Klik for at redigere </a:t>
            </a:r>
            <a:br>
              <a:rPr lang="da-DK" dirty="0"/>
            </a:br>
            <a:r>
              <a:rPr lang="da-DK" dirty="0"/>
              <a:t>titeltypografien i masteren</a:t>
            </a:r>
          </a:p>
        </p:txBody>
      </p:sp>
      <p:sp>
        <p:nvSpPr>
          <p:cNvPr id="8" name="Pladsholder til indhold 7">
            <a:extLst>
              <a:ext uri="{FF2B5EF4-FFF2-40B4-BE49-F238E27FC236}">
                <a16:creationId xmlns:a16="http://schemas.microsoft.com/office/drawing/2014/main" id="{6F6D88F2-8C74-7680-571D-CE47C19185CC}"/>
              </a:ext>
            </a:extLst>
          </p:cNvPr>
          <p:cNvSpPr>
            <a:spLocks noGrp="1"/>
          </p:cNvSpPr>
          <p:nvPr>
            <p:ph sz="quarter" idx="14"/>
            <p:custDataLst>
              <p:tags r:id="rId6"/>
            </p:custDataLst>
          </p:nvPr>
        </p:nvSpPr>
        <p:spPr>
          <a:xfrm>
            <a:off x="719138" y="2482850"/>
            <a:ext cx="5245100" cy="3654425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14" name="Pladsholder til indhold 13">
            <a:extLst>
              <a:ext uri="{FF2B5EF4-FFF2-40B4-BE49-F238E27FC236}">
                <a16:creationId xmlns:a16="http://schemas.microsoft.com/office/drawing/2014/main" id="{9FD3F67F-BFAF-647D-C1BF-1CA6494C175E}"/>
              </a:ext>
            </a:extLst>
          </p:cNvPr>
          <p:cNvSpPr>
            <a:spLocks noGrp="1"/>
          </p:cNvSpPr>
          <p:nvPr>
            <p:ph sz="quarter" idx="15"/>
            <p:custDataLst>
              <p:tags r:id="rId7"/>
            </p:custDataLst>
          </p:nvPr>
        </p:nvSpPr>
        <p:spPr>
          <a:xfrm>
            <a:off x="6226175" y="2482850"/>
            <a:ext cx="5245100" cy="3654425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0006A250-8DC1-8B17-FCC0-CC4989E0A5BB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14338" y="414338"/>
            <a:ext cx="10139363" cy="182563"/>
          </a:xfrm>
        </p:spPr>
        <p:txBody>
          <a:bodyPr/>
          <a:lstStyle>
            <a:lvl1pPr marL="0" indent="0">
              <a:buNone/>
              <a:defRPr lang="en-US" sz="900" kern="1200" cap="all" baseline="0" dirty="0" smtClean="0">
                <a:solidFill>
                  <a:srgbClr val="6AB9EC"/>
                </a:solidFill>
                <a:latin typeface="Montserrat Medium" panose="00000600000000000000" pitchFamily="50" charset="0"/>
                <a:ea typeface="+mn-ea"/>
                <a:cs typeface="+mn-cs"/>
              </a:defRPr>
            </a:lvl1pPr>
            <a:lvl3pPr marL="554038" indent="0">
              <a:buNone/>
              <a:defRPr/>
            </a:lvl3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11482539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5E3020-CC6F-C9F5-13AE-76ED4DA0AB1A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Klik for at redigere </a:t>
            </a:r>
            <a:br>
              <a:rPr lang="da-DK" dirty="0"/>
            </a:br>
            <a:r>
              <a:rPr lang="da-DK" dirty="0"/>
              <a:t>titeltypografien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767A5F-FCFC-B211-8019-6233D18D2A97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86D8139D-FFCF-46E4-A040-370DB9F5ACA7}" type="datetime1">
              <a:rPr lang="da-DK" smtClean="0"/>
              <a:t>18-12-2024</a:t>
            </a:fld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B4D31E-D825-F373-4828-556B3FDE56EA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26B34659-E840-4D54-91D2-7A8EF189A06D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058701E0-2F82-5B32-3C58-E8ADD254AE7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14338" y="414338"/>
            <a:ext cx="10139363" cy="182563"/>
          </a:xfrm>
        </p:spPr>
        <p:txBody>
          <a:bodyPr/>
          <a:lstStyle>
            <a:lvl1pPr marL="0" indent="0">
              <a:buNone/>
              <a:defRPr lang="en-US" sz="900" kern="1200" cap="all" baseline="0" dirty="0" smtClean="0">
                <a:solidFill>
                  <a:srgbClr val="6AB9EC"/>
                </a:solidFill>
                <a:latin typeface="Montserrat Medium" panose="00000600000000000000" pitchFamily="50" charset="0"/>
                <a:ea typeface="+mn-ea"/>
                <a:cs typeface="+mn-cs"/>
              </a:defRPr>
            </a:lvl1pPr>
            <a:lvl3pPr marL="554038" indent="0">
              <a:buNone/>
              <a:defRPr/>
            </a:lvl3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474013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37EEAD0-9CF9-B744-CAEA-33EDFABE8562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-1"/>
            <a:ext cx="12191999" cy="6856779"/>
          </a:xfrm>
          <a:custGeom>
            <a:avLst/>
            <a:gdLst>
              <a:gd name="connsiteX0" fmla="*/ 0 w 10464626"/>
              <a:gd name="connsiteY0" fmla="*/ 0 h 6540373"/>
              <a:gd name="connsiteX1" fmla="*/ 10464626 w 10464626"/>
              <a:gd name="connsiteY1" fmla="*/ 0 h 6540373"/>
              <a:gd name="connsiteX2" fmla="*/ 10464626 w 10464626"/>
              <a:gd name="connsiteY2" fmla="*/ 6540374 h 6540373"/>
              <a:gd name="connsiteX3" fmla="*/ 0 w 10464626"/>
              <a:gd name="connsiteY3" fmla="*/ 6540374 h 6540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64626" h="6540373">
                <a:moveTo>
                  <a:pt x="0" y="0"/>
                </a:moveTo>
                <a:lnTo>
                  <a:pt x="10464626" y="0"/>
                </a:lnTo>
                <a:lnTo>
                  <a:pt x="10464626" y="6540374"/>
                </a:lnTo>
                <a:lnTo>
                  <a:pt x="0" y="6540374"/>
                </a:lnTo>
                <a:close/>
              </a:path>
            </a:pathLst>
          </a:custGeom>
          <a:solidFill>
            <a:srgbClr val="4A6283"/>
          </a:solidFill>
          <a:ln w="14198" cap="flat">
            <a:noFill/>
            <a:prstDash val="solid"/>
            <a:miter/>
          </a:ln>
        </p:spPr>
        <p:txBody>
          <a:bodyPr rtlCol="0" anchor="ctr"/>
          <a:lstStyle/>
          <a:p>
            <a:endParaRPr lang="da-DK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ADEE69-6D43-5D69-B73F-353DD807F65A}"/>
              </a:ext>
            </a:extLst>
          </p:cNvPr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721117" y="1096964"/>
            <a:ext cx="10750158" cy="2903536"/>
          </a:xfrm>
        </p:spPr>
        <p:txBody>
          <a:bodyPr tIns="0" anchor="b"/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title</a:t>
            </a:r>
            <a:r>
              <a:rPr lang="da-DK" dirty="0"/>
              <a:t>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758F89-62CE-F48B-8AC1-0F7DE269041D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721117" y="4543425"/>
            <a:ext cx="10750158" cy="1089025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subtitle</a:t>
            </a:r>
            <a:r>
              <a:rPr lang="da-DK" dirty="0"/>
              <a:t>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336562-23FD-9286-2F82-1E9477A42846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414338" y="600076"/>
            <a:ext cx="4572000" cy="142874"/>
          </a:xfrm>
        </p:spPr>
        <p:txBody>
          <a:bodyPr anchor="b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EC6E49E8-240B-4969-AD77-2694B9A4BE9C}" type="datetime1">
              <a:rPr lang="da-DK" smtClean="0"/>
              <a:t>18-12-2024</a:t>
            </a:fld>
            <a:endParaRPr lang="da-DK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63233491-A41D-CD0E-49EF-E1049C9D8102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054178" y="428625"/>
            <a:ext cx="721898" cy="28575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8FEEC1A-1D32-5E91-5D07-320FA85DF576}"/>
              </a:ext>
            </a:extLst>
          </p:cNvPr>
          <p:cNvCxnSpPr>
            <a:cxnSpLocks/>
          </p:cNvCxnSpPr>
          <p:nvPr userDrawn="1">
            <p:custDataLst>
              <p:tags r:id="rId6"/>
            </p:custDataLst>
          </p:nvPr>
        </p:nvCxnSpPr>
        <p:spPr>
          <a:xfrm>
            <a:off x="5702300" y="4246563"/>
            <a:ext cx="785813" cy="0"/>
          </a:xfrm>
          <a:prstGeom prst="line">
            <a:avLst/>
          </a:prstGeom>
          <a:ln w="12700">
            <a:solidFill>
              <a:srgbClr val="65BF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>
            <a:extLst>
              <a:ext uri="{FF2B5EF4-FFF2-40B4-BE49-F238E27FC236}">
                <a16:creationId xmlns:a16="http://schemas.microsoft.com/office/drawing/2014/main" id="{6DD179FB-002E-BCD0-ADDB-224D6202734D}"/>
              </a:ext>
            </a:extLst>
          </p:cNvPr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04048" y="6137275"/>
            <a:ext cx="630180" cy="312397"/>
          </a:xfrm>
          <a:prstGeom prst="rect">
            <a:avLst/>
          </a:prstGeom>
        </p:spPr>
      </p:pic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F80E7B37-9E9B-9F47-9233-AE4A370E0C0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14338" y="414338"/>
            <a:ext cx="10139363" cy="182563"/>
          </a:xfrm>
        </p:spPr>
        <p:txBody>
          <a:bodyPr/>
          <a:lstStyle>
            <a:lvl1pPr marL="0" indent="0">
              <a:buNone/>
              <a:defRPr lang="en-US" sz="900" kern="1200" cap="all" baseline="0" dirty="0" smtClean="0">
                <a:solidFill>
                  <a:srgbClr val="6AB9EC"/>
                </a:solidFill>
                <a:latin typeface="Montserrat Medium" panose="00000600000000000000" pitchFamily="50" charset="0"/>
                <a:ea typeface="+mn-ea"/>
                <a:cs typeface="+mn-cs"/>
              </a:defRPr>
            </a:lvl1pPr>
            <a:lvl3pPr marL="554038" indent="0">
              <a:buNone/>
              <a:defRPr/>
            </a:lvl3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8B2EED19-4AD6-C936-B67C-32ADED2D377F}"/>
              </a:ext>
            </a:extLst>
          </p:cNvPr>
          <p:cNvSpPr txBox="1"/>
          <p:nvPr userDrawn="1"/>
        </p:nvSpPr>
        <p:spPr>
          <a:xfrm>
            <a:off x="1193275" y="6137275"/>
            <a:ext cx="1785937" cy="31239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540" dirty="0">
                <a:solidFill>
                  <a:schemeClr val="bg1"/>
                </a:solidFill>
              </a:rPr>
              <a:t>Det bedste valg for dig, som arbejder med IT, naturvidenskab eller som ingeniør. </a:t>
            </a:r>
          </a:p>
          <a:p>
            <a:pPr algn="l"/>
            <a:endParaRPr lang="da-DK" dirty="0" err="1"/>
          </a:p>
        </p:txBody>
      </p:sp>
    </p:spTree>
    <p:extLst>
      <p:ext uri="{BB962C8B-B14F-4D97-AF65-F5344CB8AC3E}">
        <p14:creationId xmlns:p14="http://schemas.microsoft.com/office/powerpoint/2010/main" val="31424048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E57459"/>
          </p15:clr>
        </p15:guide>
        <p15:guide id="2" pos="3840">
          <p15:clr>
            <a:srgbClr val="E57459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elslide:blå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ktangel 56">
            <a:extLst>
              <a:ext uri="{FF2B5EF4-FFF2-40B4-BE49-F238E27FC236}">
                <a16:creationId xmlns:a16="http://schemas.microsoft.com/office/drawing/2014/main" id="{D766E8D6-A1DF-4E04-A190-BB2238547B29}"/>
              </a:ext>
            </a:extLst>
          </p:cNvPr>
          <p:cNvSpPr>
            <a:spLocks noChangeAspect="1"/>
          </p:cNvSpPr>
          <p:nvPr userDrawn="1"/>
        </p:nvSpPr>
        <p:spPr>
          <a:xfrm>
            <a:off x="10020300" y="3474720"/>
            <a:ext cx="777875" cy="8401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6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52377B9-ADA9-4D30-B4BD-8A0897FBA4CE}"/>
              </a:ext>
            </a:extLst>
          </p:cNvPr>
          <p:cNvSpPr/>
          <p:nvPr userDrawn="1"/>
        </p:nvSpPr>
        <p:spPr>
          <a:xfrm>
            <a:off x="0" y="3798207"/>
            <a:ext cx="12192000" cy="2806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60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87D2EDA-4178-473F-A06D-45D38442C429}"/>
              </a:ext>
            </a:extLst>
          </p:cNvPr>
          <p:cNvGrpSpPr/>
          <p:nvPr userDrawn="1"/>
        </p:nvGrpSpPr>
        <p:grpSpPr>
          <a:xfrm>
            <a:off x="5999746" y="4488712"/>
            <a:ext cx="4026512" cy="4026512"/>
            <a:chOff x="5999746" y="4488712"/>
            <a:chExt cx="4026512" cy="4026512"/>
          </a:xfrm>
        </p:grpSpPr>
        <p:sp>
          <p:nvSpPr>
            <p:cNvPr id="124" name="Freeform 12">
              <a:extLst>
                <a:ext uri="{FF2B5EF4-FFF2-40B4-BE49-F238E27FC236}">
                  <a16:creationId xmlns:a16="http://schemas.microsoft.com/office/drawing/2014/main" id="{8068DAE6-767C-4D47-880A-A289BD0F0C0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99746" y="4488712"/>
              <a:ext cx="4026512" cy="4026512"/>
            </a:xfrm>
            <a:custGeom>
              <a:avLst/>
              <a:gdLst>
                <a:gd name="T0" fmla="*/ 605 w 1204"/>
                <a:gd name="T1" fmla="*/ 1203 h 1204"/>
                <a:gd name="T2" fmla="*/ 605 w 1204"/>
                <a:gd name="T3" fmla="*/ 1203 h 1204"/>
                <a:gd name="T4" fmla="*/ 1 w 1204"/>
                <a:gd name="T5" fmla="*/ 606 h 1204"/>
                <a:gd name="T6" fmla="*/ 1 w 1204"/>
                <a:gd name="T7" fmla="*/ 606 h 1204"/>
                <a:gd name="T8" fmla="*/ 598 w 1204"/>
                <a:gd name="T9" fmla="*/ 2 h 1204"/>
                <a:gd name="T10" fmla="*/ 1202 w 1204"/>
                <a:gd name="T11" fmla="*/ 599 h 1204"/>
                <a:gd name="T12" fmla="*/ 1202 w 1204"/>
                <a:gd name="T13" fmla="*/ 599 h 1204"/>
                <a:gd name="T14" fmla="*/ 605 w 1204"/>
                <a:gd name="T15" fmla="*/ 1203 h 1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04" h="1204">
                  <a:moveTo>
                    <a:pt x="605" y="1203"/>
                  </a:moveTo>
                  <a:lnTo>
                    <a:pt x="605" y="1203"/>
                  </a:lnTo>
                  <a:cubicBezTo>
                    <a:pt x="273" y="1204"/>
                    <a:pt x="3" y="937"/>
                    <a:pt x="1" y="606"/>
                  </a:cubicBezTo>
                  <a:lnTo>
                    <a:pt x="1" y="606"/>
                  </a:lnTo>
                  <a:cubicBezTo>
                    <a:pt x="0" y="274"/>
                    <a:pt x="267" y="4"/>
                    <a:pt x="598" y="2"/>
                  </a:cubicBezTo>
                  <a:cubicBezTo>
                    <a:pt x="930" y="0"/>
                    <a:pt x="1200" y="268"/>
                    <a:pt x="1202" y="599"/>
                  </a:cubicBezTo>
                  <a:lnTo>
                    <a:pt x="1202" y="599"/>
                  </a:lnTo>
                  <a:cubicBezTo>
                    <a:pt x="1204" y="931"/>
                    <a:pt x="936" y="1201"/>
                    <a:pt x="605" y="1203"/>
                  </a:cubicBezTo>
                  <a:close/>
                </a:path>
              </a:pathLst>
            </a:custGeom>
            <a:noFill/>
            <a:ln w="7938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25" name="Freeform 13">
              <a:extLst>
                <a:ext uri="{FF2B5EF4-FFF2-40B4-BE49-F238E27FC236}">
                  <a16:creationId xmlns:a16="http://schemas.microsoft.com/office/drawing/2014/main" id="{F5FD178C-FB02-4EF8-821D-6D35874AEFD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97191" y="4791665"/>
              <a:ext cx="3426115" cy="3420607"/>
            </a:xfrm>
            <a:custGeom>
              <a:avLst/>
              <a:gdLst>
                <a:gd name="T0" fmla="*/ 514 w 1023"/>
                <a:gd name="T1" fmla="*/ 1022 h 1023"/>
                <a:gd name="T2" fmla="*/ 514 w 1023"/>
                <a:gd name="T3" fmla="*/ 1022 h 1023"/>
                <a:gd name="T4" fmla="*/ 1 w 1023"/>
                <a:gd name="T5" fmla="*/ 514 h 1023"/>
                <a:gd name="T6" fmla="*/ 1 w 1023"/>
                <a:gd name="T7" fmla="*/ 514 h 1023"/>
                <a:gd name="T8" fmla="*/ 509 w 1023"/>
                <a:gd name="T9" fmla="*/ 1 h 1023"/>
                <a:gd name="T10" fmla="*/ 1022 w 1023"/>
                <a:gd name="T11" fmla="*/ 509 h 1023"/>
                <a:gd name="T12" fmla="*/ 1022 w 1023"/>
                <a:gd name="T13" fmla="*/ 509 h 1023"/>
                <a:gd name="T14" fmla="*/ 514 w 1023"/>
                <a:gd name="T15" fmla="*/ 1022 h 10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3" h="1023">
                  <a:moveTo>
                    <a:pt x="514" y="1022"/>
                  </a:moveTo>
                  <a:lnTo>
                    <a:pt x="514" y="1022"/>
                  </a:lnTo>
                  <a:cubicBezTo>
                    <a:pt x="233" y="1023"/>
                    <a:pt x="3" y="796"/>
                    <a:pt x="1" y="514"/>
                  </a:cubicBezTo>
                  <a:lnTo>
                    <a:pt x="1" y="514"/>
                  </a:lnTo>
                  <a:cubicBezTo>
                    <a:pt x="0" y="232"/>
                    <a:pt x="227" y="3"/>
                    <a:pt x="509" y="1"/>
                  </a:cubicBezTo>
                  <a:cubicBezTo>
                    <a:pt x="791" y="0"/>
                    <a:pt x="1020" y="227"/>
                    <a:pt x="1022" y="509"/>
                  </a:cubicBezTo>
                  <a:lnTo>
                    <a:pt x="1022" y="509"/>
                  </a:lnTo>
                  <a:cubicBezTo>
                    <a:pt x="1023" y="790"/>
                    <a:pt x="796" y="1020"/>
                    <a:pt x="514" y="1022"/>
                  </a:cubicBezTo>
                  <a:close/>
                </a:path>
              </a:pathLst>
            </a:custGeom>
            <a:noFill/>
            <a:ln w="7938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26" name="Freeform 14">
              <a:extLst>
                <a:ext uri="{FF2B5EF4-FFF2-40B4-BE49-F238E27FC236}">
                  <a16:creationId xmlns:a16="http://schemas.microsoft.com/office/drawing/2014/main" id="{E1800F38-7587-4196-9014-330062C3691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00143" y="5089109"/>
              <a:ext cx="2820211" cy="2820211"/>
            </a:xfrm>
            <a:custGeom>
              <a:avLst/>
              <a:gdLst>
                <a:gd name="T0" fmla="*/ 424 w 843"/>
                <a:gd name="T1" fmla="*/ 842 h 843"/>
                <a:gd name="T2" fmla="*/ 424 w 843"/>
                <a:gd name="T3" fmla="*/ 842 h 843"/>
                <a:gd name="T4" fmla="*/ 1 w 843"/>
                <a:gd name="T5" fmla="*/ 424 h 843"/>
                <a:gd name="T6" fmla="*/ 419 w 843"/>
                <a:gd name="T7" fmla="*/ 1 h 843"/>
                <a:gd name="T8" fmla="*/ 842 w 843"/>
                <a:gd name="T9" fmla="*/ 419 h 843"/>
                <a:gd name="T10" fmla="*/ 842 w 843"/>
                <a:gd name="T11" fmla="*/ 419 h 843"/>
                <a:gd name="T12" fmla="*/ 424 w 843"/>
                <a:gd name="T13" fmla="*/ 842 h 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3" h="843">
                  <a:moveTo>
                    <a:pt x="424" y="842"/>
                  </a:moveTo>
                  <a:lnTo>
                    <a:pt x="424" y="842"/>
                  </a:lnTo>
                  <a:cubicBezTo>
                    <a:pt x="192" y="843"/>
                    <a:pt x="3" y="656"/>
                    <a:pt x="1" y="424"/>
                  </a:cubicBezTo>
                  <a:cubicBezTo>
                    <a:pt x="0" y="192"/>
                    <a:pt x="187" y="3"/>
                    <a:pt x="419" y="1"/>
                  </a:cubicBezTo>
                  <a:cubicBezTo>
                    <a:pt x="651" y="0"/>
                    <a:pt x="840" y="187"/>
                    <a:pt x="842" y="419"/>
                  </a:cubicBezTo>
                  <a:lnTo>
                    <a:pt x="842" y="419"/>
                  </a:lnTo>
                  <a:cubicBezTo>
                    <a:pt x="843" y="651"/>
                    <a:pt x="656" y="840"/>
                    <a:pt x="424" y="842"/>
                  </a:cubicBezTo>
                  <a:close/>
                </a:path>
              </a:pathLst>
            </a:custGeom>
            <a:noFill/>
            <a:ln w="7938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27" name="Freeform 15">
              <a:extLst>
                <a:ext uri="{FF2B5EF4-FFF2-40B4-BE49-F238E27FC236}">
                  <a16:creationId xmlns:a16="http://schemas.microsoft.com/office/drawing/2014/main" id="{9132835E-7F9D-4782-85FA-95C8B00E1D4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03095" y="5392061"/>
              <a:ext cx="2214306" cy="2214306"/>
            </a:xfrm>
            <a:custGeom>
              <a:avLst/>
              <a:gdLst>
                <a:gd name="T0" fmla="*/ 332 w 662"/>
                <a:gd name="T1" fmla="*/ 662 h 662"/>
                <a:gd name="T2" fmla="*/ 332 w 662"/>
                <a:gd name="T3" fmla="*/ 662 h 662"/>
                <a:gd name="T4" fmla="*/ 1 w 662"/>
                <a:gd name="T5" fmla="*/ 333 h 662"/>
                <a:gd name="T6" fmla="*/ 1 w 662"/>
                <a:gd name="T7" fmla="*/ 333 h 662"/>
                <a:gd name="T8" fmla="*/ 329 w 662"/>
                <a:gd name="T9" fmla="*/ 1 h 662"/>
                <a:gd name="T10" fmla="*/ 661 w 662"/>
                <a:gd name="T11" fmla="*/ 330 h 662"/>
                <a:gd name="T12" fmla="*/ 332 w 662"/>
                <a:gd name="T13" fmla="*/ 662 h 6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2" h="662">
                  <a:moveTo>
                    <a:pt x="332" y="662"/>
                  </a:moveTo>
                  <a:lnTo>
                    <a:pt x="332" y="662"/>
                  </a:lnTo>
                  <a:cubicBezTo>
                    <a:pt x="150" y="662"/>
                    <a:pt x="1" y="516"/>
                    <a:pt x="1" y="333"/>
                  </a:cubicBezTo>
                  <a:lnTo>
                    <a:pt x="1" y="333"/>
                  </a:lnTo>
                  <a:cubicBezTo>
                    <a:pt x="0" y="151"/>
                    <a:pt x="146" y="2"/>
                    <a:pt x="329" y="1"/>
                  </a:cubicBezTo>
                  <a:cubicBezTo>
                    <a:pt x="511" y="0"/>
                    <a:pt x="660" y="147"/>
                    <a:pt x="661" y="330"/>
                  </a:cubicBezTo>
                  <a:cubicBezTo>
                    <a:pt x="662" y="512"/>
                    <a:pt x="515" y="661"/>
                    <a:pt x="332" y="662"/>
                  </a:cubicBezTo>
                  <a:close/>
                </a:path>
              </a:pathLst>
            </a:custGeom>
            <a:noFill/>
            <a:ln w="7938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</p:grpSp>
      <p:sp>
        <p:nvSpPr>
          <p:cNvPr id="59" name="Title 1">
            <a:extLst>
              <a:ext uri="{FF2B5EF4-FFF2-40B4-BE49-F238E27FC236}">
                <a16:creationId xmlns:a16="http://schemas.microsoft.com/office/drawing/2014/main" id="{06AED3E5-F98A-46B7-89B7-71609E7D8314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5194" y="2382643"/>
            <a:ext cx="12192001" cy="3025474"/>
          </a:xfrm>
          <a:noFill/>
        </p:spPr>
        <p:txBody>
          <a:bodyPr lIns="288000" tIns="396000" rIns="360000" bIns="0" anchor="b" anchorCtr="0">
            <a:noAutofit/>
          </a:bodyPr>
          <a:lstStyle>
            <a:lvl1pPr marL="144463" indent="0">
              <a:defRPr sz="4500" cap="none" baseline="0">
                <a:solidFill>
                  <a:schemeClr val="bg1"/>
                </a:solidFill>
              </a:defRPr>
            </a:lvl1pPr>
          </a:lstStyle>
          <a:p>
            <a:r>
              <a:rPr lang="da-DK" noProof="0"/>
              <a:t>Tekst i én linje </a:t>
            </a:r>
          </a:p>
        </p:txBody>
      </p:sp>
      <p:sp>
        <p:nvSpPr>
          <p:cNvPr id="60" name="Subtitle 2">
            <a:extLst>
              <a:ext uri="{FF2B5EF4-FFF2-40B4-BE49-F238E27FC236}">
                <a16:creationId xmlns:a16="http://schemas.microsoft.com/office/drawing/2014/main" id="{7DA4CE28-CE09-404F-A352-888E8DED2D4F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433388" y="5525428"/>
            <a:ext cx="4613275" cy="71662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noProof="0"/>
              <a:t>Tekst i </a:t>
            </a:r>
            <a:r>
              <a:rPr lang="da-DK" noProof="0" err="1"/>
              <a:t>maks</a:t>
            </a:r>
            <a:r>
              <a:rPr lang="da-DK" noProof="0"/>
              <a:t> 2 linjer</a:t>
            </a:r>
          </a:p>
        </p:txBody>
      </p:sp>
      <p:sp>
        <p:nvSpPr>
          <p:cNvPr id="24" name="Freeform 19">
            <a:extLst>
              <a:ext uri="{FF2B5EF4-FFF2-40B4-BE49-F238E27FC236}">
                <a16:creationId xmlns:a16="http://schemas.microsoft.com/office/drawing/2014/main" id="{1A8B42D5-C598-4B61-BEF6-DF7F9887B519}"/>
              </a:ext>
            </a:extLst>
          </p:cNvPr>
          <p:cNvSpPr>
            <a:spLocks/>
          </p:cNvSpPr>
          <p:nvPr userDrawn="1"/>
        </p:nvSpPr>
        <p:spPr bwMode="auto">
          <a:xfrm>
            <a:off x="11132708" y="1422401"/>
            <a:ext cx="2108196" cy="2108200"/>
          </a:xfrm>
          <a:custGeom>
            <a:avLst/>
            <a:gdLst>
              <a:gd name="T0" fmla="*/ 1589 w 3161"/>
              <a:gd name="T1" fmla="*/ 3156 h 3161"/>
              <a:gd name="T2" fmla="*/ 1589 w 3161"/>
              <a:gd name="T3" fmla="*/ 3156 h 3161"/>
              <a:gd name="T4" fmla="*/ 4 w 3161"/>
              <a:gd name="T5" fmla="*/ 1589 h 3161"/>
              <a:gd name="T6" fmla="*/ 4 w 3161"/>
              <a:gd name="T7" fmla="*/ 1589 h 3161"/>
              <a:gd name="T8" fmla="*/ 1571 w 3161"/>
              <a:gd name="T9" fmla="*/ 5 h 3161"/>
              <a:gd name="T10" fmla="*/ 3156 w 3161"/>
              <a:gd name="T11" fmla="*/ 1571 h 3161"/>
              <a:gd name="T12" fmla="*/ 3156 w 3161"/>
              <a:gd name="T13" fmla="*/ 1571 h 3161"/>
              <a:gd name="T14" fmla="*/ 1589 w 3161"/>
              <a:gd name="T15" fmla="*/ 3156 h 3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161" h="3161">
                <a:moveTo>
                  <a:pt x="1589" y="3156"/>
                </a:moveTo>
                <a:lnTo>
                  <a:pt x="1589" y="3156"/>
                </a:lnTo>
                <a:cubicBezTo>
                  <a:pt x="718" y="3161"/>
                  <a:pt x="8" y="2459"/>
                  <a:pt x="4" y="1589"/>
                </a:cubicBezTo>
                <a:lnTo>
                  <a:pt x="4" y="1589"/>
                </a:lnTo>
                <a:cubicBezTo>
                  <a:pt x="0" y="718"/>
                  <a:pt x="701" y="9"/>
                  <a:pt x="1571" y="5"/>
                </a:cubicBezTo>
                <a:cubicBezTo>
                  <a:pt x="2442" y="0"/>
                  <a:pt x="3152" y="701"/>
                  <a:pt x="3156" y="1571"/>
                </a:cubicBezTo>
                <a:lnTo>
                  <a:pt x="3156" y="1571"/>
                </a:lnTo>
                <a:cubicBezTo>
                  <a:pt x="3161" y="2442"/>
                  <a:pt x="2459" y="3152"/>
                  <a:pt x="1589" y="3156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da-DK"/>
          </a:p>
        </p:txBody>
      </p:sp>
      <p:sp>
        <p:nvSpPr>
          <p:cNvPr id="28" name="Freeform 5">
            <a:extLst>
              <a:ext uri="{FF2B5EF4-FFF2-40B4-BE49-F238E27FC236}">
                <a16:creationId xmlns:a16="http://schemas.microsoft.com/office/drawing/2014/main" id="{09EB26C5-EF52-4EDE-A3F1-78B60C6E25E2}"/>
              </a:ext>
            </a:extLst>
          </p:cNvPr>
          <p:cNvSpPr>
            <a:spLocks/>
          </p:cNvSpPr>
          <p:nvPr userDrawn="1"/>
        </p:nvSpPr>
        <p:spPr bwMode="auto">
          <a:xfrm>
            <a:off x="8105775" y="431800"/>
            <a:ext cx="1757363" cy="1757363"/>
          </a:xfrm>
          <a:custGeom>
            <a:avLst/>
            <a:gdLst>
              <a:gd name="T0" fmla="*/ 765 w 1531"/>
              <a:gd name="T1" fmla="*/ 0 h 1531"/>
              <a:gd name="T2" fmla="*/ 765 w 1531"/>
              <a:gd name="T3" fmla="*/ 0 h 1531"/>
              <a:gd name="T4" fmla="*/ 0 w 1531"/>
              <a:gd name="T5" fmla="*/ 1531 h 1531"/>
              <a:gd name="T6" fmla="*/ 1531 w 1531"/>
              <a:gd name="T7" fmla="*/ 1531 h 1531"/>
              <a:gd name="T8" fmla="*/ 765 w 1531"/>
              <a:gd name="T9" fmla="*/ 0 h 1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31" h="1531">
                <a:moveTo>
                  <a:pt x="765" y="0"/>
                </a:moveTo>
                <a:lnTo>
                  <a:pt x="765" y="0"/>
                </a:lnTo>
                <a:lnTo>
                  <a:pt x="0" y="1531"/>
                </a:lnTo>
                <a:lnTo>
                  <a:pt x="1531" y="1531"/>
                </a:lnTo>
                <a:lnTo>
                  <a:pt x="765" y="0"/>
                </a:lnTo>
                <a:close/>
              </a:path>
            </a:pathLst>
          </a:custGeom>
          <a:solidFill>
            <a:srgbClr val="003067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19" name="Picture Placeholder 76">
            <a:extLst>
              <a:ext uri="{FF2B5EF4-FFF2-40B4-BE49-F238E27FC236}">
                <a16:creationId xmlns:a16="http://schemas.microsoft.com/office/drawing/2014/main" id="{5A06B63C-54BC-44BF-AA69-9C3AC8FF899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4761" y="0"/>
            <a:ext cx="12201957" cy="3783013"/>
          </a:xfrm>
          <a:custGeom>
            <a:avLst/>
            <a:gdLst>
              <a:gd name="connsiteX0" fmla="*/ 439447 w 12201957"/>
              <a:gd name="connsiteY0" fmla="*/ 437924 h 3783013"/>
              <a:gd name="connsiteX1" fmla="*/ 439447 w 12201957"/>
              <a:gd name="connsiteY1" fmla="*/ 855437 h 3783013"/>
              <a:gd name="connsiteX2" fmla="*/ 610897 w 12201957"/>
              <a:gd name="connsiteY2" fmla="*/ 855437 h 3783013"/>
              <a:gd name="connsiteX3" fmla="*/ 610897 w 12201957"/>
              <a:gd name="connsiteY3" fmla="*/ 437924 h 3783013"/>
              <a:gd name="connsiteX4" fmla="*/ 760122 w 12201957"/>
              <a:gd name="connsiteY4" fmla="*/ 437924 h 3783013"/>
              <a:gd name="connsiteX5" fmla="*/ 760122 w 12201957"/>
              <a:gd name="connsiteY5" fmla="*/ 525222 h 3783013"/>
              <a:gd name="connsiteX6" fmla="*/ 786388 w 12201957"/>
              <a:gd name="connsiteY6" fmla="*/ 521427 h 3783013"/>
              <a:gd name="connsiteX7" fmla="*/ 917717 w 12201957"/>
              <a:gd name="connsiteY7" fmla="*/ 646681 h 3783013"/>
              <a:gd name="connsiteX8" fmla="*/ 786388 w 12201957"/>
              <a:gd name="connsiteY8" fmla="*/ 771935 h 3783013"/>
              <a:gd name="connsiteX9" fmla="*/ 760122 w 12201957"/>
              <a:gd name="connsiteY9" fmla="*/ 771935 h 3783013"/>
              <a:gd name="connsiteX10" fmla="*/ 760122 w 12201957"/>
              <a:gd name="connsiteY10" fmla="*/ 855437 h 3783013"/>
              <a:gd name="connsiteX11" fmla="*/ 793892 w 12201957"/>
              <a:gd name="connsiteY11" fmla="*/ 855437 h 3783013"/>
              <a:gd name="connsiteX12" fmla="*/ 1007772 w 12201957"/>
              <a:gd name="connsiteY12" fmla="*/ 646681 h 3783013"/>
              <a:gd name="connsiteX13" fmla="*/ 790140 w 12201957"/>
              <a:gd name="connsiteY13" fmla="*/ 437924 h 3783013"/>
              <a:gd name="connsiteX14" fmla="*/ 760122 w 12201957"/>
              <a:gd name="connsiteY14" fmla="*/ 437924 h 3783013"/>
              <a:gd name="connsiteX15" fmla="*/ 8988645 w 12201957"/>
              <a:gd name="connsiteY15" fmla="*/ 431800 h 3783013"/>
              <a:gd name="connsiteX16" fmla="*/ 8110537 w 12201957"/>
              <a:gd name="connsiteY16" fmla="*/ 2189163 h 3783013"/>
              <a:gd name="connsiteX17" fmla="*/ 9867900 w 12201957"/>
              <a:gd name="connsiteY17" fmla="*/ 2189163 h 3783013"/>
              <a:gd name="connsiteX18" fmla="*/ 1264948 w 12201957"/>
              <a:gd name="connsiteY18" fmla="*/ 423636 h 3783013"/>
              <a:gd name="connsiteX19" fmla="*/ 1044285 w 12201957"/>
              <a:gd name="connsiteY19" fmla="*/ 855436 h 3783013"/>
              <a:gd name="connsiteX20" fmla="*/ 1093498 w 12201957"/>
              <a:gd name="connsiteY20" fmla="*/ 855436 h 3783013"/>
              <a:gd name="connsiteX21" fmla="*/ 1264948 w 12201957"/>
              <a:gd name="connsiteY21" fmla="*/ 514124 h 3783013"/>
              <a:gd name="connsiteX22" fmla="*/ 1441160 w 12201957"/>
              <a:gd name="connsiteY22" fmla="*/ 855436 h 3783013"/>
              <a:gd name="connsiteX23" fmla="*/ 1485610 w 12201957"/>
              <a:gd name="connsiteY23" fmla="*/ 855436 h 3783013"/>
              <a:gd name="connsiteX24" fmla="*/ 0 w 12201957"/>
              <a:gd name="connsiteY24" fmla="*/ 0 h 3783013"/>
              <a:gd name="connsiteX25" fmla="*/ 12201957 w 12201957"/>
              <a:gd name="connsiteY25" fmla="*/ 0 h 3783013"/>
              <a:gd name="connsiteX26" fmla="*/ 12201957 w 12201957"/>
              <a:gd name="connsiteY26" fmla="*/ 1426483 h 3783013"/>
              <a:gd name="connsiteX27" fmla="*/ 12185232 w 12201957"/>
              <a:gd name="connsiteY27" fmla="*/ 1425736 h 3783013"/>
              <a:gd name="connsiteX28" fmla="*/ 11140138 w 12201957"/>
              <a:gd name="connsiteY28" fmla="*/ 2482170 h 3783013"/>
              <a:gd name="connsiteX29" fmla="*/ 12197237 w 12201957"/>
              <a:gd name="connsiteY29" fmla="*/ 3527266 h 3783013"/>
              <a:gd name="connsiteX30" fmla="*/ 12201957 w 12201957"/>
              <a:gd name="connsiteY30" fmla="*/ 3527006 h 3783013"/>
              <a:gd name="connsiteX31" fmla="*/ 12201957 w 12201957"/>
              <a:gd name="connsiteY31" fmla="*/ 3783013 h 3783013"/>
              <a:gd name="connsiteX32" fmla="*/ 10802937 w 12201957"/>
              <a:gd name="connsiteY32" fmla="*/ 3783013 h 3783013"/>
              <a:gd name="connsiteX33" fmla="*/ 10802937 w 12201957"/>
              <a:gd name="connsiteY33" fmla="*/ 3474720 h 3783013"/>
              <a:gd name="connsiteX34" fmla="*/ 10025062 w 12201957"/>
              <a:gd name="connsiteY34" fmla="*/ 3474720 h 3783013"/>
              <a:gd name="connsiteX35" fmla="*/ 10025062 w 12201957"/>
              <a:gd name="connsiteY35" fmla="*/ 3783013 h 3783013"/>
              <a:gd name="connsiteX36" fmla="*/ 0 w 12201957"/>
              <a:gd name="connsiteY36" fmla="*/ 3783013 h 3783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2201957" h="3783013">
                <a:moveTo>
                  <a:pt x="439447" y="437924"/>
                </a:moveTo>
                <a:lnTo>
                  <a:pt x="439447" y="855437"/>
                </a:lnTo>
                <a:lnTo>
                  <a:pt x="610897" y="855437"/>
                </a:lnTo>
                <a:lnTo>
                  <a:pt x="610897" y="437924"/>
                </a:lnTo>
                <a:close/>
                <a:moveTo>
                  <a:pt x="760122" y="437924"/>
                </a:moveTo>
                <a:lnTo>
                  <a:pt x="760122" y="525222"/>
                </a:lnTo>
                <a:cubicBezTo>
                  <a:pt x="786388" y="521427"/>
                  <a:pt x="786388" y="521427"/>
                  <a:pt x="786388" y="521427"/>
                </a:cubicBezTo>
                <a:cubicBezTo>
                  <a:pt x="865185" y="521427"/>
                  <a:pt x="917717" y="578360"/>
                  <a:pt x="917717" y="646681"/>
                </a:cubicBezTo>
                <a:cubicBezTo>
                  <a:pt x="917717" y="715001"/>
                  <a:pt x="865185" y="771935"/>
                  <a:pt x="786388" y="771935"/>
                </a:cubicBezTo>
                <a:cubicBezTo>
                  <a:pt x="760122" y="771935"/>
                  <a:pt x="760122" y="771935"/>
                  <a:pt x="760122" y="771935"/>
                </a:cubicBezTo>
                <a:cubicBezTo>
                  <a:pt x="760122" y="855437"/>
                  <a:pt x="760122" y="855437"/>
                  <a:pt x="760122" y="855437"/>
                </a:cubicBezTo>
                <a:cubicBezTo>
                  <a:pt x="760122" y="855437"/>
                  <a:pt x="760122" y="855437"/>
                  <a:pt x="793892" y="855437"/>
                </a:cubicBezTo>
                <a:cubicBezTo>
                  <a:pt x="921470" y="855437"/>
                  <a:pt x="1007772" y="764344"/>
                  <a:pt x="1007772" y="646681"/>
                </a:cubicBezTo>
                <a:cubicBezTo>
                  <a:pt x="1007772" y="529018"/>
                  <a:pt x="917717" y="437924"/>
                  <a:pt x="790140" y="437924"/>
                </a:cubicBezTo>
                <a:cubicBezTo>
                  <a:pt x="760122" y="437924"/>
                  <a:pt x="760122" y="437924"/>
                  <a:pt x="760122" y="437924"/>
                </a:cubicBezTo>
                <a:close/>
                <a:moveTo>
                  <a:pt x="8988645" y="431800"/>
                </a:moveTo>
                <a:lnTo>
                  <a:pt x="8110537" y="2189163"/>
                </a:lnTo>
                <a:lnTo>
                  <a:pt x="9867900" y="2189163"/>
                </a:lnTo>
                <a:close/>
                <a:moveTo>
                  <a:pt x="1264948" y="423636"/>
                </a:moveTo>
                <a:lnTo>
                  <a:pt x="1044285" y="855436"/>
                </a:lnTo>
                <a:lnTo>
                  <a:pt x="1093498" y="855436"/>
                </a:lnTo>
                <a:lnTo>
                  <a:pt x="1264948" y="514124"/>
                </a:lnTo>
                <a:lnTo>
                  <a:pt x="1441160" y="855436"/>
                </a:lnTo>
                <a:lnTo>
                  <a:pt x="1485610" y="855436"/>
                </a:lnTo>
                <a:close/>
                <a:moveTo>
                  <a:pt x="0" y="0"/>
                </a:moveTo>
                <a:lnTo>
                  <a:pt x="12201957" y="0"/>
                </a:lnTo>
                <a:lnTo>
                  <a:pt x="12201957" y="1426483"/>
                </a:lnTo>
                <a:lnTo>
                  <a:pt x="12185232" y="1425736"/>
                </a:lnTo>
                <a:cubicBezTo>
                  <a:pt x="11604995" y="1428404"/>
                  <a:pt x="11137470" y="1901265"/>
                  <a:pt x="11140138" y="2482170"/>
                </a:cubicBezTo>
                <a:cubicBezTo>
                  <a:pt x="11142806" y="3062409"/>
                  <a:pt x="11616333" y="3530601"/>
                  <a:pt x="12197237" y="3527266"/>
                </a:cubicBezTo>
                <a:lnTo>
                  <a:pt x="12201957" y="3527006"/>
                </a:lnTo>
                <a:lnTo>
                  <a:pt x="12201957" y="3783013"/>
                </a:lnTo>
                <a:lnTo>
                  <a:pt x="10802937" y="3783013"/>
                </a:lnTo>
                <a:lnTo>
                  <a:pt x="10802937" y="3474720"/>
                </a:lnTo>
                <a:lnTo>
                  <a:pt x="10025062" y="3474720"/>
                </a:lnTo>
                <a:lnTo>
                  <a:pt x="10025062" y="3783013"/>
                </a:lnTo>
                <a:lnTo>
                  <a:pt x="0" y="378301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295CFE1E-4A88-403E-B911-381B780CA0B5}"/>
              </a:ext>
            </a:extLst>
          </p:cNvPr>
          <p:cNvSpPr>
            <a:spLocks/>
          </p:cNvSpPr>
          <p:nvPr userDrawn="1"/>
        </p:nvSpPr>
        <p:spPr bwMode="auto">
          <a:xfrm>
            <a:off x="1039522" y="423636"/>
            <a:ext cx="441325" cy="431800"/>
          </a:xfrm>
          <a:custGeom>
            <a:avLst/>
            <a:gdLst>
              <a:gd name="T0" fmla="*/ 278 w 278"/>
              <a:gd name="T1" fmla="*/ 272 h 272"/>
              <a:gd name="T2" fmla="*/ 139 w 278"/>
              <a:gd name="T3" fmla="*/ 0 h 272"/>
              <a:gd name="T4" fmla="*/ 0 w 278"/>
              <a:gd name="T5" fmla="*/ 272 h 272"/>
              <a:gd name="T6" fmla="*/ 31 w 278"/>
              <a:gd name="T7" fmla="*/ 272 h 272"/>
              <a:gd name="T8" fmla="*/ 139 w 278"/>
              <a:gd name="T9" fmla="*/ 57 h 272"/>
              <a:gd name="T10" fmla="*/ 250 w 278"/>
              <a:gd name="T11" fmla="*/ 272 h 272"/>
              <a:gd name="T12" fmla="*/ 278 w 278"/>
              <a:gd name="T13" fmla="*/ 272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78" h="272">
                <a:moveTo>
                  <a:pt x="278" y="272"/>
                </a:moveTo>
                <a:lnTo>
                  <a:pt x="139" y="0"/>
                </a:lnTo>
                <a:lnTo>
                  <a:pt x="0" y="272"/>
                </a:lnTo>
                <a:lnTo>
                  <a:pt x="31" y="272"/>
                </a:lnTo>
                <a:lnTo>
                  <a:pt x="139" y="57"/>
                </a:lnTo>
                <a:lnTo>
                  <a:pt x="250" y="272"/>
                </a:lnTo>
                <a:lnTo>
                  <a:pt x="278" y="27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20" name="Rectangle 6">
            <a:extLst>
              <a:ext uri="{FF2B5EF4-FFF2-40B4-BE49-F238E27FC236}">
                <a16:creationId xmlns:a16="http://schemas.microsoft.com/office/drawing/2014/main" id="{FCB711E5-23A9-432A-BB9F-6D0EAE77F76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34684" y="437924"/>
            <a:ext cx="171450" cy="4175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21" name="Freeform 7">
            <a:extLst>
              <a:ext uri="{FF2B5EF4-FFF2-40B4-BE49-F238E27FC236}">
                <a16:creationId xmlns:a16="http://schemas.microsoft.com/office/drawing/2014/main" id="{6A4B2155-C995-45D3-8BA8-EBA278A25C2A}"/>
              </a:ext>
            </a:extLst>
          </p:cNvPr>
          <p:cNvSpPr>
            <a:spLocks/>
          </p:cNvSpPr>
          <p:nvPr userDrawn="1"/>
        </p:nvSpPr>
        <p:spPr bwMode="auto">
          <a:xfrm>
            <a:off x="755359" y="437924"/>
            <a:ext cx="247650" cy="417513"/>
          </a:xfrm>
          <a:custGeom>
            <a:avLst/>
            <a:gdLst>
              <a:gd name="T0" fmla="*/ 0 w 66"/>
              <a:gd name="T1" fmla="*/ 23 h 110"/>
              <a:gd name="T2" fmla="*/ 7 w 66"/>
              <a:gd name="T3" fmla="*/ 22 h 110"/>
              <a:gd name="T4" fmla="*/ 42 w 66"/>
              <a:gd name="T5" fmla="*/ 55 h 110"/>
              <a:gd name="T6" fmla="*/ 7 w 66"/>
              <a:gd name="T7" fmla="*/ 88 h 110"/>
              <a:gd name="T8" fmla="*/ 0 w 66"/>
              <a:gd name="T9" fmla="*/ 88 h 110"/>
              <a:gd name="T10" fmla="*/ 0 w 66"/>
              <a:gd name="T11" fmla="*/ 110 h 110"/>
              <a:gd name="T12" fmla="*/ 9 w 66"/>
              <a:gd name="T13" fmla="*/ 110 h 110"/>
              <a:gd name="T14" fmla="*/ 66 w 66"/>
              <a:gd name="T15" fmla="*/ 55 h 110"/>
              <a:gd name="T16" fmla="*/ 8 w 66"/>
              <a:gd name="T17" fmla="*/ 0 h 110"/>
              <a:gd name="T18" fmla="*/ 0 w 66"/>
              <a:gd name="T19" fmla="*/ 0 h 110"/>
              <a:gd name="T20" fmla="*/ 0 w 66"/>
              <a:gd name="T21" fmla="*/ 23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6" h="110">
                <a:moveTo>
                  <a:pt x="0" y="23"/>
                </a:moveTo>
                <a:cubicBezTo>
                  <a:pt x="7" y="22"/>
                  <a:pt x="7" y="22"/>
                  <a:pt x="7" y="22"/>
                </a:cubicBezTo>
                <a:cubicBezTo>
                  <a:pt x="28" y="22"/>
                  <a:pt x="42" y="37"/>
                  <a:pt x="42" y="55"/>
                </a:cubicBezTo>
                <a:cubicBezTo>
                  <a:pt x="42" y="73"/>
                  <a:pt x="28" y="88"/>
                  <a:pt x="7" y="88"/>
                </a:cubicBezTo>
                <a:cubicBezTo>
                  <a:pt x="0" y="88"/>
                  <a:pt x="0" y="88"/>
                  <a:pt x="0" y="88"/>
                </a:cubicBezTo>
                <a:cubicBezTo>
                  <a:pt x="0" y="110"/>
                  <a:pt x="0" y="110"/>
                  <a:pt x="0" y="110"/>
                </a:cubicBezTo>
                <a:cubicBezTo>
                  <a:pt x="0" y="110"/>
                  <a:pt x="0" y="110"/>
                  <a:pt x="9" y="110"/>
                </a:cubicBezTo>
                <a:cubicBezTo>
                  <a:pt x="43" y="110"/>
                  <a:pt x="66" y="86"/>
                  <a:pt x="66" y="55"/>
                </a:cubicBezTo>
                <a:cubicBezTo>
                  <a:pt x="66" y="24"/>
                  <a:pt x="42" y="0"/>
                  <a:pt x="8" y="0"/>
                </a:cubicBezTo>
                <a:cubicBezTo>
                  <a:pt x="0" y="0"/>
                  <a:pt x="0" y="0"/>
                  <a:pt x="0" y="0"/>
                </a:cubicBezTo>
                <a:lnTo>
                  <a:pt x="0" y="23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251110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33387" y="1603374"/>
            <a:ext cx="11323637" cy="4638675"/>
          </a:xfrm>
        </p:spPr>
        <p:txBody>
          <a:bodyPr>
            <a:noAutofit/>
          </a:bodyPr>
          <a:lstStyle/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0B9BEC9A-5CC4-4E99-8D38-FB5113FDD8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61111" y="6676212"/>
            <a:ext cx="1738652" cy="181787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CF809B65-7C09-4A1F-9F9D-DC561101E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3384" y="6676212"/>
            <a:ext cx="5946705" cy="181787"/>
          </a:xfrm>
          <a:prstGeom prst="rect">
            <a:avLst/>
          </a:prstGeom>
        </p:spPr>
        <p:txBody>
          <a:bodyPr/>
          <a:lstStyle/>
          <a:p>
            <a:r>
              <a:rPr lang="da-DK"/>
              <a:t>Titel - Indsættes via </a:t>
            </a:r>
            <a:r>
              <a:rPr lang="da-DK" err="1"/>
              <a:t>Insert</a:t>
            </a:r>
            <a:r>
              <a:rPr lang="da-DK"/>
              <a:t>&gt;Header&amp; </a:t>
            </a:r>
            <a:r>
              <a:rPr lang="da-DK" err="1"/>
              <a:t>Foter</a:t>
            </a:r>
            <a:endParaRPr lang="da-DK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DB822F51-BA93-4DF3-9007-645FAB42A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95924" y="6676212"/>
            <a:ext cx="661100" cy="181787"/>
          </a:xfrm>
          <a:prstGeom prst="rect">
            <a:avLst/>
          </a:prstGeom>
        </p:spPr>
        <p:txBody>
          <a:bodyPr/>
          <a:lstStyle/>
          <a:p>
            <a:fld id="{5FA90D83-6E58-40AC-B906-2FE37F1AF38C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A94B192-8C23-46C2-A1B4-4062298F89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da-DK" noProof="0"/>
              <a:t>Tekst i én linje</a:t>
            </a:r>
            <a:br>
              <a:rPr lang="da-DK" noProof="0"/>
            </a:br>
            <a:r>
              <a:rPr lang="da-DK" noProof="0"/>
              <a:t>Klik bold fra for underrubrik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881080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33387" y="1603374"/>
            <a:ext cx="11323637" cy="4638675"/>
          </a:xfrm>
        </p:spPr>
        <p:txBody>
          <a:bodyPr>
            <a:noAutofit/>
          </a:bodyPr>
          <a:lstStyle/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0B9BEC9A-5CC4-4E99-8D38-FB5113FDD8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61111" y="6676212"/>
            <a:ext cx="1738652" cy="181787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CF809B65-7C09-4A1F-9F9D-DC561101E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3384" y="6676212"/>
            <a:ext cx="5946705" cy="181787"/>
          </a:xfrm>
          <a:prstGeom prst="rect">
            <a:avLst/>
          </a:prstGeom>
        </p:spPr>
        <p:txBody>
          <a:bodyPr/>
          <a:lstStyle/>
          <a:p>
            <a:r>
              <a:rPr lang="da-DK"/>
              <a:t>Titel - Indsættes via </a:t>
            </a:r>
            <a:r>
              <a:rPr lang="da-DK" err="1"/>
              <a:t>Insert</a:t>
            </a:r>
            <a:r>
              <a:rPr lang="da-DK"/>
              <a:t>&gt;Header&amp; </a:t>
            </a:r>
            <a:r>
              <a:rPr lang="da-DK" err="1"/>
              <a:t>Foter</a:t>
            </a:r>
            <a:endParaRPr lang="da-DK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DB822F51-BA93-4DF3-9007-645FAB42A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95924" y="6676212"/>
            <a:ext cx="661100" cy="181787"/>
          </a:xfrm>
          <a:prstGeom prst="rect">
            <a:avLst/>
          </a:prstGeom>
        </p:spPr>
        <p:txBody>
          <a:bodyPr/>
          <a:lstStyle/>
          <a:p>
            <a:fld id="{5FA90D83-6E58-40AC-B906-2FE37F1AF38C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A94B192-8C23-46C2-A1B4-4062298F89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da-DK" noProof="0"/>
              <a:t>Tekst i én linje</a:t>
            </a:r>
            <a:br>
              <a:rPr lang="da-DK" noProof="0"/>
            </a:br>
            <a:r>
              <a:rPr lang="da-DK" noProof="0"/>
              <a:t>Klik bold fra for underrubrik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058064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33388" y="1603375"/>
            <a:ext cx="5572125" cy="4638675"/>
          </a:xfrm>
        </p:spPr>
        <p:txBody>
          <a:bodyPr>
            <a:no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6181725" y="1603375"/>
            <a:ext cx="5575299" cy="4638675"/>
          </a:xfrm>
        </p:spPr>
        <p:txBody>
          <a:bodyPr>
            <a:no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B5AF90F-39BF-4666-B34A-19106E83A3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noProof="0"/>
              <a:t>Tekst i én linje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696922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33388" y="1603375"/>
            <a:ext cx="5572125" cy="4638675"/>
          </a:xfrm>
        </p:spPr>
        <p:txBody>
          <a:bodyPr>
            <a:no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6181725" y="1603375"/>
            <a:ext cx="5575299" cy="4638675"/>
          </a:xfrm>
        </p:spPr>
        <p:txBody>
          <a:bodyPr>
            <a:no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B5AF90F-39BF-4666-B34A-19106E83A3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noProof="0"/>
              <a:t>Tekst i én linje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459242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33388" y="1603375"/>
            <a:ext cx="5572125" cy="4638675"/>
          </a:xfrm>
        </p:spPr>
        <p:txBody>
          <a:bodyPr>
            <a:no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6181725" y="1603375"/>
            <a:ext cx="5575299" cy="4638675"/>
          </a:xfrm>
        </p:spPr>
        <p:txBody>
          <a:bodyPr>
            <a:no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B5AF90F-39BF-4666-B34A-19106E83A3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noProof="0"/>
              <a:t>Tekst i én linje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816292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33387" y="1603374"/>
            <a:ext cx="11323637" cy="4638675"/>
          </a:xfrm>
        </p:spPr>
        <p:txBody>
          <a:bodyPr>
            <a:noAutofit/>
          </a:bodyPr>
          <a:lstStyle/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0B9BEC9A-5CC4-4E99-8D38-FB5113FDD8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61111" y="6676212"/>
            <a:ext cx="1738652" cy="181787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CF809B65-7C09-4A1F-9F9D-DC561101E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3384" y="6676212"/>
            <a:ext cx="5946705" cy="181787"/>
          </a:xfrm>
          <a:prstGeom prst="rect">
            <a:avLst/>
          </a:prstGeom>
        </p:spPr>
        <p:txBody>
          <a:bodyPr/>
          <a:lstStyle/>
          <a:p>
            <a:r>
              <a:rPr lang="da-DK"/>
              <a:t>Titel - Indsættes via </a:t>
            </a:r>
            <a:r>
              <a:rPr lang="da-DK" err="1"/>
              <a:t>Insert</a:t>
            </a:r>
            <a:r>
              <a:rPr lang="da-DK"/>
              <a:t>&gt;Header&amp; </a:t>
            </a:r>
            <a:r>
              <a:rPr lang="da-DK" err="1"/>
              <a:t>Foter</a:t>
            </a:r>
            <a:endParaRPr lang="da-DK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DB822F51-BA93-4DF3-9007-645FAB42A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95924" y="6676212"/>
            <a:ext cx="661100" cy="181787"/>
          </a:xfrm>
          <a:prstGeom prst="rect">
            <a:avLst/>
          </a:prstGeom>
        </p:spPr>
        <p:txBody>
          <a:bodyPr/>
          <a:lstStyle/>
          <a:p>
            <a:fld id="{5FA90D83-6E58-40AC-B906-2FE37F1AF38C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A94B192-8C23-46C2-A1B4-4062298F89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da-DK" noProof="0"/>
              <a:t>Tekst i én linje</a:t>
            </a:r>
            <a:br>
              <a:rPr lang="da-DK" noProof="0"/>
            </a:br>
            <a:r>
              <a:rPr lang="da-DK" noProof="0"/>
              <a:t>Klik bold fra for underrubrik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82912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6461565B-6405-D9F5-1FAF-7B09B78C3004}"/>
              </a:ext>
            </a:extLst>
          </p:cNvPr>
          <p:cNvSpPr/>
          <p:nvPr userDrawn="1"/>
        </p:nvSpPr>
        <p:spPr>
          <a:xfrm>
            <a:off x="1112838" y="1852613"/>
            <a:ext cx="10358437" cy="504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bg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6DB72C6-BD0F-C807-ECEB-16BC1136663E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Klik for at redigere </a:t>
            </a:r>
            <a:br>
              <a:rPr lang="da-DK" dirty="0"/>
            </a:br>
            <a:r>
              <a:rPr lang="da-DK" dirty="0"/>
              <a:t>agenda 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27764F0F-5E7D-61AB-4BDC-72037CCF26F1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946B8377-3664-40B5-9073-B2B50D41CDDF}" type="datetime1">
              <a:rPr lang="da-DK" smtClean="0"/>
              <a:t>18-12-2024</a:t>
            </a:fld>
            <a:endParaRPr lang="da-DK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FDA0B4B6-13AA-477F-B78E-DEA119AD18A6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26B34659-E840-4D54-91D2-7A8EF189A06D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7" name="Pladsholder til tekst 8">
            <a:extLst>
              <a:ext uri="{FF2B5EF4-FFF2-40B4-BE49-F238E27FC236}">
                <a16:creationId xmlns:a16="http://schemas.microsoft.com/office/drawing/2014/main" id="{609951F2-1C61-F3FF-1D77-00BF48FC5398}"/>
              </a:ext>
            </a:extLst>
          </p:cNvPr>
          <p:cNvSpPr>
            <a:spLocks noGrp="1"/>
          </p:cNvSpPr>
          <p:nvPr>
            <p:ph type="body" sz="quarter" idx="14"/>
            <p:custDataLst>
              <p:tags r:id="rId4"/>
            </p:custDataLst>
          </p:nvPr>
        </p:nvSpPr>
        <p:spPr>
          <a:xfrm>
            <a:off x="1112838" y="1852614"/>
            <a:ext cx="10358437" cy="252412"/>
          </a:xfrm>
          <a:noFill/>
        </p:spPr>
        <p:txBody>
          <a:bodyPr lIns="0" tIns="39600" anchor="t"/>
          <a:lstStyle>
            <a:lvl1pPr marL="0" indent="0">
              <a:buNone/>
              <a:defRPr>
                <a:latin typeface="Montserrat Medium" panose="00000600000000000000" pitchFamily="50" charset="0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7" name="Pladsholder til tekst 8">
            <a:extLst>
              <a:ext uri="{FF2B5EF4-FFF2-40B4-BE49-F238E27FC236}">
                <a16:creationId xmlns:a16="http://schemas.microsoft.com/office/drawing/2014/main" id="{0AE61EB4-8433-A592-699D-E710D75CA12E}"/>
              </a:ext>
            </a:extLst>
          </p:cNvPr>
          <p:cNvSpPr>
            <a:spLocks noGrp="1"/>
          </p:cNvSpPr>
          <p:nvPr>
            <p:ph type="body" sz="quarter" idx="15"/>
            <p:custDataLst>
              <p:tags r:id="rId5"/>
            </p:custDataLst>
          </p:nvPr>
        </p:nvSpPr>
        <p:spPr>
          <a:xfrm>
            <a:off x="1112838" y="2104232"/>
            <a:ext cx="10358437" cy="252412"/>
          </a:xfrm>
          <a:noFill/>
        </p:spPr>
        <p:txBody>
          <a:bodyPr lIns="0" tIns="36000" anchor="t"/>
          <a:lstStyle>
            <a:lvl1pPr marL="0" indent="0">
              <a:buNone/>
              <a:defRPr sz="1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0CF68E2-09FD-5BC9-A85E-D454E1030790}"/>
              </a:ext>
            </a:extLst>
          </p:cNvPr>
          <p:cNvSpPr/>
          <p:nvPr userDrawn="1"/>
        </p:nvSpPr>
        <p:spPr>
          <a:xfrm>
            <a:off x="1112838" y="2482850"/>
            <a:ext cx="10358437" cy="504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bg1"/>
              </a:solidFill>
            </a:endParaRPr>
          </a:p>
        </p:txBody>
      </p:sp>
      <p:sp>
        <p:nvSpPr>
          <p:cNvPr id="19" name="Pladsholder til tekst 8">
            <a:extLst>
              <a:ext uri="{FF2B5EF4-FFF2-40B4-BE49-F238E27FC236}">
                <a16:creationId xmlns:a16="http://schemas.microsoft.com/office/drawing/2014/main" id="{FA9122A0-6EE3-1260-91F9-9CB1480294E2}"/>
              </a:ext>
            </a:extLst>
          </p:cNvPr>
          <p:cNvSpPr>
            <a:spLocks noGrp="1"/>
          </p:cNvSpPr>
          <p:nvPr>
            <p:ph type="body" sz="quarter" idx="16"/>
            <p:custDataLst>
              <p:tags r:id="rId6"/>
            </p:custDataLst>
          </p:nvPr>
        </p:nvSpPr>
        <p:spPr>
          <a:xfrm>
            <a:off x="1112838" y="2482851"/>
            <a:ext cx="10358437" cy="252412"/>
          </a:xfrm>
          <a:noFill/>
        </p:spPr>
        <p:txBody>
          <a:bodyPr lIns="0" tIns="39600" anchor="t"/>
          <a:lstStyle>
            <a:lvl1pPr marL="0" indent="0">
              <a:buNone/>
              <a:defRPr>
                <a:latin typeface="Montserrat Medium" panose="00000600000000000000" pitchFamily="50" charset="0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0" name="Pladsholder til tekst 8">
            <a:extLst>
              <a:ext uri="{FF2B5EF4-FFF2-40B4-BE49-F238E27FC236}">
                <a16:creationId xmlns:a16="http://schemas.microsoft.com/office/drawing/2014/main" id="{F7EE5F0D-A957-EBC1-5EB1-523B34BFCAD4}"/>
              </a:ext>
            </a:extLst>
          </p:cNvPr>
          <p:cNvSpPr>
            <a:spLocks noGrp="1"/>
          </p:cNvSpPr>
          <p:nvPr>
            <p:ph type="body" sz="quarter" idx="17"/>
            <p:custDataLst>
              <p:tags r:id="rId7"/>
            </p:custDataLst>
          </p:nvPr>
        </p:nvSpPr>
        <p:spPr>
          <a:xfrm>
            <a:off x="1112838" y="2736056"/>
            <a:ext cx="10358437" cy="252412"/>
          </a:xfrm>
          <a:noFill/>
        </p:spPr>
        <p:txBody>
          <a:bodyPr lIns="0" tIns="36000" anchor="t"/>
          <a:lstStyle>
            <a:lvl1pPr marL="0" indent="0">
              <a:buNone/>
              <a:defRPr sz="1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7B3CA0A-37FE-4177-9FDC-D3AFAECDBCFF}"/>
              </a:ext>
            </a:extLst>
          </p:cNvPr>
          <p:cNvSpPr/>
          <p:nvPr userDrawn="1"/>
        </p:nvSpPr>
        <p:spPr>
          <a:xfrm>
            <a:off x="1112838" y="3113882"/>
            <a:ext cx="10358437" cy="504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bg1"/>
              </a:solidFill>
            </a:endParaRPr>
          </a:p>
        </p:txBody>
      </p:sp>
      <p:sp>
        <p:nvSpPr>
          <p:cNvPr id="22" name="Pladsholder til tekst 8">
            <a:extLst>
              <a:ext uri="{FF2B5EF4-FFF2-40B4-BE49-F238E27FC236}">
                <a16:creationId xmlns:a16="http://schemas.microsoft.com/office/drawing/2014/main" id="{6265D703-73C1-00C1-37DD-F1E6EAE4091B}"/>
              </a:ext>
            </a:extLst>
          </p:cNvPr>
          <p:cNvSpPr>
            <a:spLocks noGrp="1"/>
          </p:cNvSpPr>
          <p:nvPr>
            <p:ph type="body" sz="quarter" idx="18"/>
            <p:custDataLst>
              <p:tags r:id="rId8"/>
            </p:custDataLst>
          </p:nvPr>
        </p:nvSpPr>
        <p:spPr>
          <a:xfrm>
            <a:off x="1112838" y="3113883"/>
            <a:ext cx="10358437" cy="252412"/>
          </a:xfrm>
          <a:noFill/>
        </p:spPr>
        <p:txBody>
          <a:bodyPr lIns="0" tIns="39600" anchor="t"/>
          <a:lstStyle>
            <a:lvl1pPr marL="0" indent="0">
              <a:buNone/>
              <a:defRPr>
                <a:latin typeface="Montserrat Medium" panose="00000600000000000000" pitchFamily="50" charset="0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3" name="Pladsholder til tekst 8">
            <a:extLst>
              <a:ext uri="{FF2B5EF4-FFF2-40B4-BE49-F238E27FC236}">
                <a16:creationId xmlns:a16="http://schemas.microsoft.com/office/drawing/2014/main" id="{BDDACC99-288D-70BF-B431-0BCC787C4FA5}"/>
              </a:ext>
            </a:extLst>
          </p:cNvPr>
          <p:cNvSpPr>
            <a:spLocks noGrp="1"/>
          </p:cNvSpPr>
          <p:nvPr>
            <p:ph type="body" sz="quarter" idx="19"/>
            <p:custDataLst>
              <p:tags r:id="rId9"/>
            </p:custDataLst>
          </p:nvPr>
        </p:nvSpPr>
        <p:spPr>
          <a:xfrm>
            <a:off x="1112838" y="3367088"/>
            <a:ext cx="10358437" cy="252412"/>
          </a:xfrm>
          <a:noFill/>
        </p:spPr>
        <p:txBody>
          <a:bodyPr lIns="0" tIns="36000" anchor="t"/>
          <a:lstStyle>
            <a:lvl1pPr marL="0" indent="0">
              <a:buNone/>
              <a:defRPr sz="1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03BD398-717B-1F12-CD17-E1E3D6F398B5}"/>
              </a:ext>
            </a:extLst>
          </p:cNvPr>
          <p:cNvSpPr/>
          <p:nvPr userDrawn="1"/>
        </p:nvSpPr>
        <p:spPr>
          <a:xfrm>
            <a:off x="1112838" y="3744119"/>
            <a:ext cx="10358437" cy="504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bg1"/>
              </a:solidFill>
            </a:endParaRPr>
          </a:p>
        </p:txBody>
      </p:sp>
      <p:sp>
        <p:nvSpPr>
          <p:cNvPr id="25" name="Pladsholder til tekst 8">
            <a:extLst>
              <a:ext uri="{FF2B5EF4-FFF2-40B4-BE49-F238E27FC236}">
                <a16:creationId xmlns:a16="http://schemas.microsoft.com/office/drawing/2014/main" id="{2E98B603-DB39-819F-3983-42A8C0450217}"/>
              </a:ext>
            </a:extLst>
          </p:cNvPr>
          <p:cNvSpPr>
            <a:spLocks noGrp="1"/>
          </p:cNvSpPr>
          <p:nvPr>
            <p:ph type="body" sz="quarter" idx="20"/>
            <p:custDataLst>
              <p:tags r:id="rId10"/>
            </p:custDataLst>
          </p:nvPr>
        </p:nvSpPr>
        <p:spPr>
          <a:xfrm>
            <a:off x="1112838" y="3744120"/>
            <a:ext cx="10358437" cy="252412"/>
          </a:xfrm>
          <a:noFill/>
        </p:spPr>
        <p:txBody>
          <a:bodyPr lIns="0" tIns="39600" anchor="t"/>
          <a:lstStyle>
            <a:lvl1pPr marL="0" indent="0">
              <a:buNone/>
              <a:defRPr>
                <a:latin typeface="Montserrat Medium" panose="00000600000000000000" pitchFamily="50" charset="0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6" name="Pladsholder til tekst 8">
            <a:extLst>
              <a:ext uri="{FF2B5EF4-FFF2-40B4-BE49-F238E27FC236}">
                <a16:creationId xmlns:a16="http://schemas.microsoft.com/office/drawing/2014/main" id="{4F63644E-0347-DC3D-3294-366A7093A0C2}"/>
              </a:ext>
            </a:extLst>
          </p:cNvPr>
          <p:cNvSpPr>
            <a:spLocks noGrp="1"/>
          </p:cNvSpPr>
          <p:nvPr>
            <p:ph type="body" sz="quarter" idx="21"/>
            <p:custDataLst>
              <p:tags r:id="rId11"/>
            </p:custDataLst>
          </p:nvPr>
        </p:nvSpPr>
        <p:spPr>
          <a:xfrm>
            <a:off x="1112838" y="3997325"/>
            <a:ext cx="10358437" cy="252412"/>
          </a:xfrm>
          <a:noFill/>
        </p:spPr>
        <p:txBody>
          <a:bodyPr lIns="0" tIns="36000" anchor="t"/>
          <a:lstStyle>
            <a:lvl1pPr marL="0" indent="0">
              <a:buNone/>
              <a:defRPr sz="1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2038D2A-571E-530C-D7E9-D7FCADE96AAA}"/>
              </a:ext>
            </a:extLst>
          </p:cNvPr>
          <p:cNvSpPr/>
          <p:nvPr userDrawn="1"/>
        </p:nvSpPr>
        <p:spPr>
          <a:xfrm>
            <a:off x="1112838" y="4371975"/>
            <a:ext cx="10358437" cy="504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bg1"/>
              </a:solidFill>
            </a:endParaRPr>
          </a:p>
        </p:txBody>
      </p:sp>
      <p:sp>
        <p:nvSpPr>
          <p:cNvPr id="28" name="Pladsholder til tekst 8">
            <a:extLst>
              <a:ext uri="{FF2B5EF4-FFF2-40B4-BE49-F238E27FC236}">
                <a16:creationId xmlns:a16="http://schemas.microsoft.com/office/drawing/2014/main" id="{4780FA5E-615D-9CF2-7BD3-766A8C531907}"/>
              </a:ext>
            </a:extLst>
          </p:cNvPr>
          <p:cNvSpPr>
            <a:spLocks noGrp="1"/>
          </p:cNvSpPr>
          <p:nvPr>
            <p:ph type="body" sz="quarter" idx="22"/>
            <p:custDataLst>
              <p:tags r:id="rId12"/>
            </p:custDataLst>
          </p:nvPr>
        </p:nvSpPr>
        <p:spPr>
          <a:xfrm>
            <a:off x="1112838" y="4373563"/>
            <a:ext cx="10358437" cy="252412"/>
          </a:xfrm>
          <a:noFill/>
        </p:spPr>
        <p:txBody>
          <a:bodyPr lIns="0" tIns="39600" anchor="t"/>
          <a:lstStyle>
            <a:lvl1pPr marL="0" indent="0">
              <a:buNone/>
              <a:defRPr>
                <a:latin typeface="Montserrat Medium" panose="00000600000000000000" pitchFamily="50" charset="0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9" name="Pladsholder til tekst 8">
            <a:extLst>
              <a:ext uri="{FF2B5EF4-FFF2-40B4-BE49-F238E27FC236}">
                <a16:creationId xmlns:a16="http://schemas.microsoft.com/office/drawing/2014/main" id="{2002BF31-195F-3662-1AFA-745009071FED}"/>
              </a:ext>
            </a:extLst>
          </p:cNvPr>
          <p:cNvSpPr>
            <a:spLocks noGrp="1"/>
          </p:cNvSpPr>
          <p:nvPr>
            <p:ph type="body" sz="quarter" idx="23"/>
            <p:custDataLst>
              <p:tags r:id="rId13"/>
            </p:custDataLst>
          </p:nvPr>
        </p:nvSpPr>
        <p:spPr>
          <a:xfrm>
            <a:off x="1112838" y="4623594"/>
            <a:ext cx="10358437" cy="252412"/>
          </a:xfrm>
          <a:noFill/>
        </p:spPr>
        <p:txBody>
          <a:bodyPr lIns="0" tIns="36000" anchor="t"/>
          <a:lstStyle>
            <a:lvl1pPr marL="0" indent="0">
              <a:buNone/>
              <a:defRPr sz="1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FEF16E5-254D-26F1-6525-EF13533B7CD4}"/>
              </a:ext>
            </a:extLst>
          </p:cNvPr>
          <p:cNvSpPr/>
          <p:nvPr userDrawn="1"/>
        </p:nvSpPr>
        <p:spPr>
          <a:xfrm>
            <a:off x="1112838" y="5003007"/>
            <a:ext cx="10358437" cy="504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bg1"/>
              </a:solidFill>
            </a:endParaRPr>
          </a:p>
        </p:txBody>
      </p:sp>
      <p:sp>
        <p:nvSpPr>
          <p:cNvPr id="31" name="Pladsholder til tekst 8">
            <a:extLst>
              <a:ext uri="{FF2B5EF4-FFF2-40B4-BE49-F238E27FC236}">
                <a16:creationId xmlns:a16="http://schemas.microsoft.com/office/drawing/2014/main" id="{DCC41375-FC27-C6A1-28C9-9794656D488B}"/>
              </a:ext>
            </a:extLst>
          </p:cNvPr>
          <p:cNvSpPr>
            <a:spLocks noGrp="1"/>
          </p:cNvSpPr>
          <p:nvPr>
            <p:ph type="body" sz="quarter" idx="24"/>
            <p:custDataLst>
              <p:tags r:id="rId14"/>
            </p:custDataLst>
          </p:nvPr>
        </p:nvSpPr>
        <p:spPr>
          <a:xfrm>
            <a:off x="1112838" y="5003008"/>
            <a:ext cx="10358437" cy="252412"/>
          </a:xfrm>
          <a:noFill/>
        </p:spPr>
        <p:txBody>
          <a:bodyPr lIns="0" tIns="39600" anchor="t"/>
          <a:lstStyle>
            <a:lvl1pPr marL="0" indent="0">
              <a:buNone/>
              <a:defRPr>
                <a:latin typeface="Montserrat Medium" panose="00000600000000000000" pitchFamily="50" charset="0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2" name="Pladsholder til tekst 8">
            <a:extLst>
              <a:ext uri="{FF2B5EF4-FFF2-40B4-BE49-F238E27FC236}">
                <a16:creationId xmlns:a16="http://schemas.microsoft.com/office/drawing/2014/main" id="{38C9EA30-58DB-0061-D2A5-77B348D7E523}"/>
              </a:ext>
            </a:extLst>
          </p:cNvPr>
          <p:cNvSpPr>
            <a:spLocks noGrp="1"/>
          </p:cNvSpPr>
          <p:nvPr>
            <p:ph type="body" sz="quarter" idx="25"/>
            <p:custDataLst>
              <p:tags r:id="rId15"/>
            </p:custDataLst>
          </p:nvPr>
        </p:nvSpPr>
        <p:spPr>
          <a:xfrm>
            <a:off x="1112838" y="5254626"/>
            <a:ext cx="10358437" cy="252412"/>
          </a:xfrm>
          <a:noFill/>
        </p:spPr>
        <p:txBody>
          <a:bodyPr lIns="0" tIns="36000" anchor="t"/>
          <a:lstStyle>
            <a:lvl1pPr marL="0" indent="0">
              <a:buNone/>
              <a:defRPr sz="1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BE09A63-97B4-C217-8FA5-796AF6CE162A}"/>
              </a:ext>
            </a:extLst>
          </p:cNvPr>
          <p:cNvSpPr/>
          <p:nvPr userDrawn="1"/>
        </p:nvSpPr>
        <p:spPr>
          <a:xfrm>
            <a:off x="1112838" y="5633244"/>
            <a:ext cx="10358437" cy="504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bg1"/>
              </a:solidFill>
            </a:endParaRPr>
          </a:p>
        </p:txBody>
      </p:sp>
      <p:sp>
        <p:nvSpPr>
          <p:cNvPr id="34" name="Pladsholder til tekst 8">
            <a:extLst>
              <a:ext uri="{FF2B5EF4-FFF2-40B4-BE49-F238E27FC236}">
                <a16:creationId xmlns:a16="http://schemas.microsoft.com/office/drawing/2014/main" id="{48A62142-7541-73DF-32C8-7559D01B6F6E}"/>
              </a:ext>
            </a:extLst>
          </p:cNvPr>
          <p:cNvSpPr>
            <a:spLocks noGrp="1"/>
          </p:cNvSpPr>
          <p:nvPr>
            <p:ph type="body" sz="quarter" idx="26"/>
            <p:custDataLst>
              <p:tags r:id="rId16"/>
            </p:custDataLst>
          </p:nvPr>
        </p:nvSpPr>
        <p:spPr>
          <a:xfrm>
            <a:off x="1112838" y="5633245"/>
            <a:ext cx="10358437" cy="252412"/>
          </a:xfrm>
          <a:noFill/>
        </p:spPr>
        <p:txBody>
          <a:bodyPr lIns="0" tIns="39600" anchor="t"/>
          <a:lstStyle>
            <a:lvl1pPr marL="0" indent="0">
              <a:buNone/>
              <a:defRPr>
                <a:latin typeface="Montserrat Medium" panose="00000600000000000000" pitchFamily="50" charset="0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5" name="Pladsholder til tekst 8">
            <a:extLst>
              <a:ext uri="{FF2B5EF4-FFF2-40B4-BE49-F238E27FC236}">
                <a16:creationId xmlns:a16="http://schemas.microsoft.com/office/drawing/2014/main" id="{63217806-EF01-0902-6515-E8F6B2FD44C3}"/>
              </a:ext>
            </a:extLst>
          </p:cNvPr>
          <p:cNvSpPr>
            <a:spLocks noGrp="1"/>
          </p:cNvSpPr>
          <p:nvPr>
            <p:ph type="body" sz="quarter" idx="27"/>
            <p:custDataLst>
              <p:tags r:id="rId17"/>
            </p:custDataLst>
          </p:nvPr>
        </p:nvSpPr>
        <p:spPr>
          <a:xfrm>
            <a:off x="1112838" y="5884863"/>
            <a:ext cx="10358437" cy="252412"/>
          </a:xfrm>
          <a:noFill/>
        </p:spPr>
        <p:txBody>
          <a:bodyPr lIns="0" tIns="36000" anchor="t"/>
          <a:lstStyle>
            <a:lvl1pPr marL="0" indent="0">
              <a:buNone/>
              <a:defRPr sz="1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941F700-7F18-ED04-80F3-173F8E051FC6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14338" y="414338"/>
            <a:ext cx="10139363" cy="182563"/>
          </a:xfrm>
        </p:spPr>
        <p:txBody>
          <a:bodyPr/>
          <a:lstStyle>
            <a:lvl1pPr marL="0" indent="0">
              <a:buNone/>
              <a:defRPr lang="en-US" sz="900" kern="1200" cap="all" baseline="0" dirty="0" smtClean="0">
                <a:solidFill>
                  <a:srgbClr val="6AB9EC"/>
                </a:solidFill>
                <a:latin typeface="Montserrat Medium" panose="00000600000000000000" pitchFamily="50" charset="0"/>
                <a:ea typeface="+mn-ea"/>
                <a:cs typeface="+mn-cs"/>
              </a:defRPr>
            </a:lvl1pPr>
            <a:lvl3pPr marL="554038" indent="0">
              <a:buNone/>
              <a:defRPr/>
            </a:lvl3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441803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2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DB72C6-BD0F-C807-ECEB-16BC1136663E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Klik for at redigere </a:t>
            </a:r>
            <a:br>
              <a:rPr lang="da-DK" dirty="0"/>
            </a:br>
            <a:r>
              <a:rPr lang="da-DK" dirty="0"/>
              <a:t>agenda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27764F0F-5E7D-61AB-4BDC-72037CCF26F1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3171CE62-AEE2-468C-A77A-3ADADF1F485D}" type="datetime1">
              <a:rPr lang="da-DK" smtClean="0"/>
              <a:t>18-12-2024</a:t>
            </a:fld>
            <a:endParaRPr lang="da-DK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FDA0B4B6-13AA-477F-B78E-DEA119AD18A6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26B34659-E840-4D54-91D2-7A8EF189A06D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7955DE6E-1D02-B09D-BE0E-342F73740660}"/>
              </a:ext>
            </a:extLst>
          </p:cNvPr>
          <p:cNvSpPr/>
          <p:nvPr userDrawn="1"/>
        </p:nvSpPr>
        <p:spPr>
          <a:xfrm>
            <a:off x="1112837" y="1852613"/>
            <a:ext cx="4851401" cy="504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bg1"/>
              </a:solidFill>
            </a:endParaRPr>
          </a:p>
        </p:txBody>
      </p:sp>
      <p:sp>
        <p:nvSpPr>
          <p:cNvPr id="65" name="Pladsholder til tekst 8">
            <a:extLst>
              <a:ext uri="{FF2B5EF4-FFF2-40B4-BE49-F238E27FC236}">
                <a16:creationId xmlns:a16="http://schemas.microsoft.com/office/drawing/2014/main" id="{C4CE5DAC-1065-8374-8020-E620C6ACA169}"/>
              </a:ext>
            </a:extLst>
          </p:cNvPr>
          <p:cNvSpPr>
            <a:spLocks noGrp="1"/>
          </p:cNvSpPr>
          <p:nvPr>
            <p:ph type="body" sz="quarter" idx="14"/>
            <p:custDataLst>
              <p:tags r:id="rId4"/>
            </p:custDataLst>
          </p:nvPr>
        </p:nvSpPr>
        <p:spPr>
          <a:xfrm>
            <a:off x="1112837" y="1852614"/>
            <a:ext cx="4851401" cy="252412"/>
          </a:xfrm>
          <a:noFill/>
        </p:spPr>
        <p:txBody>
          <a:bodyPr lIns="0" tIns="39600" anchor="t"/>
          <a:lstStyle>
            <a:lvl1pPr marL="0" indent="0">
              <a:buNone/>
              <a:defRPr>
                <a:latin typeface="Montserrat Medium" panose="00000600000000000000" pitchFamily="50" charset="0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6" name="Pladsholder til tekst 8">
            <a:extLst>
              <a:ext uri="{FF2B5EF4-FFF2-40B4-BE49-F238E27FC236}">
                <a16:creationId xmlns:a16="http://schemas.microsoft.com/office/drawing/2014/main" id="{24D1DC0B-21FC-AD88-7474-E0AE3C2052C2}"/>
              </a:ext>
            </a:extLst>
          </p:cNvPr>
          <p:cNvSpPr>
            <a:spLocks noGrp="1"/>
          </p:cNvSpPr>
          <p:nvPr>
            <p:ph type="body" sz="quarter" idx="15"/>
            <p:custDataLst>
              <p:tags r:id="rId5"/>
            </p:custDataLst>
          </p:nvPr>
        </p:nvSpPr>
        <p:spPr>
          <a:xfrm>
            <a:off x="1112837" y="2104232"/>
            <a:ext cx="4851401" cy="252412"/>
          </a:xfrm>
          <a:noFill/>
        </p:spPr>
        <p:txBody>
          <a:bodyPr lIns="0" tIns="36000" anchor="t"/>
          <a:lstStyle>
            <a:lvl1pPr marL="0" indent="0">
              <a:buNone/>
              <a:defRPr sz="1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F61BCD62-1749-D8BE-88E6-0BC7C58B3C72}"/>
              </a:ext>
            </a:extLst>
          </p:cNvPr>
          <p:cNvSpPr/>
          <p:nvPr userDrawn="1"/>
        </p:nvSpPr>
        <p:spPr>
          <a:xfrm>
            <a:off x="1112837" y="2482850"/>
            <a:ext cx="4851401" cy="504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bg1"/>
              </a:solidFill>
            </a:endParaRPr>
          </a:p>
        </p:txBody>
      </p:sp>
      <p:sp>
        <p:nvSpPr>
          <p:cNvPr id="68" name="Pladsholder til tekst 8">
            <a:extLst>
              <a:ext uri="{FF2B5EF4-FFF2-40B4-BE49-F238E27FC236}">
                <a16:creationId xmlns:a16="http://schemas.microsoft.com/office/drawing/2014/main" id="{BF4B0D8C-8CE2-B2FE-CC19-13CD5A9852C7}"/>
              </a:ext>
            </a:extLst>
          </p:cNvPr>
          <p:cNvSpPr>
            <a:spLocks noGrp="1"/>
          </p:cNvSpPr>
          <p:nvPr>
            <p:ph type="body" sz="quarter" idx="16"/>
            <p:custDataLst>
              <p:tags r:id="rId6"/>
            </p:custDataLst>
          </p:nvPr>
        </p:nvSpPr>
        <p:spPr>
          <a:xfrm>
            <a:off x="1112837" y="2482851"/>
            <a:ext cx="4851401" cy="252412"/>
          </a:xfrm>
          <a:noFill/>
        </p:spPr>
        <p:txBody>
          <a:bodyPr lIns="0" tIns="39600" anchor="t"/>
          <a:lstStyle>
            <a:lvl1pPr marL="0" indent="0">
              <a:buNone/>
              <a:defRPr>
                <a:latin typeface="Montserrat Medium" panose="00000600000000000000" pitchFamily="50" charset="0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9" name="Pladsholder til tekst 8">
            <a:extLst>
              <a:ext uri="{FF2B5EF4-FFF2-40B4-BE49-F238E27FC236}">
                <a16:creationId xmlns:a16="http://schemas.microsoft.com/office/drawing/2014/main" id="{A684C334-4D9D-8F0B-0A5F-A64C35B12A29}"/>
              </a:ext>
            </a:extLst>
          </p:cNvPr>
          <p:cNvSpPr>
            <a:spLocks noGrp="1"/>
          </p:cNvSpPr>
          <p:nvPr>
            <p:ph type="body" sz="quarter" idx="17"/>
            <p:custDataLst>
              <p:tags r:id="rId7"/>
            </p:custDataLst>
          </p:nvPr>
        </p:nvSpPr>
        <p:spPr>
          <a:xfrm>
            <a:off x="1112837" y="2736056"/>
            <a:ext cx="4851401" cy="252412"/>
          </a:xfrm>
          <a:noFill/>
        </p:spPr>
        <p:txBody>
          <a:bodyPr lIns="0" tIns="36000" anchor="t"/>
          <a:lstStyle>
            <a:lvl1pPr marL="0" indent="0">
              <a:buNone/>
              <a:defRPr sz="1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283BA6A6-8CB5-D9D1-A1EC-534FF68748A4}"/>
              </a:ext>
            </a:extLst>
          </p:cNvPr>
          <p:cNvSpPr/>
          <p:nvPr userDrawn="1"/>
        </p:nvSpPr>
        <p:spPr>
          <a:xfrm>
            <a:off x="1112837" y="3113882"/>
            <a:ext cx="4851401" cy="504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bg1"/>
              </a:solidFill>
            </a:endParaRPr>
          </a:p>
        </p:txBody>
      </p:sp>
      <p:sp>
        <p:nvSpPr>
          <p:cNvPr id="71" name="Pladsholder til tekst 8">
            <a:extLst>
              <a:ext uri="{FF2B5EF4-FFF2-40B4-BE49-F238E27FC236}">
                <a16:creationId xmlns:a16="http://schemas.microsoft.com/office/drawing/2014/main" id="{B9EB1DD7-C4E2-F82E-3BAF-6E9994A9F2E1}"/>
              </a:ext>
            </a:extLst>
          </p:cNvPr>
          <p:cNvSpPr>
            <a:spLocks noGrp="1"/>
          </p:cNvSpPr>
          <p:nvPr>
            <p:ph type="body" sz="quarter" idx="18"/>
            <p:custDataLst>
              <p:tags r:id="rId8"/>
            </p:custDataLst>
          </p:nvPr>
        </p:nvSpPr>
        <p:spPr>
          <a:xfrm>
            <a:off x="1112837" y="3113883"/>
            <a:ext cx="4851401" cy="252412"/>
          </a:xfrm>
          <a:noFill/>
        </p:spPr>
        <p:txBody>
          <a:bodyPr lIns="0" tIns="39600" anchor="t"/>
          <a:lstStyle>
            <a:lvl1pPr marL="0" indent="0">
              <a:buNone/>
              <a:defRPr>
                <a:latin typeface="Montserrat Medium" panose="00000600000000000000" pitchFamily="50" charset="0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72" name="Pladsholder til tekst 8">
            <a:extLst>
              <a:ext uri="{FF2B5EF4-FFF2-40B4-BE49-F238E27FC236}">
                <a16:creationId xmlns:a16="http://schemas.microsoft.com/office/drawing/2014/main" id="{E4C59B26-30C0-24EB-DA4A-432870D12A3E}"/>
              </a:ext>
            </a:extLst>
          </p:cNvPr>
          <p:cNvSpPr>
            <a:spLocks noGrp="1"/>
          </p:cNvSpPr>
          <p:nvPr>
            <p:ph type="body" sz="quarter" idx="19"/>
            <p:custDataLst>
              <p:tags r:id="rId9"/>
            </p:custDataLst>
          </p:nvPr>
        </p:nvSpPr>
        <p:spPr>
          <a:xfrm>
            <a:off x="1112837" y="3367088"/>
            <a:ext cx="4851401" cy="252412"/>
          </a:xfrm>
          <a:noFill/>
        </p:spPr>
        <p:txBody>
          <a:bodyPr lIns="0" tIns="36000" anchor="t"/>
          <a:lstStyle>
            <a:lvl1pPr marL="0" indent="0">
              <a:buNone/>
              <a:defRPr sz="1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44B4D5A3-6B77-23B5-5031-DAD29ABBFEFC}"/>
              </a:ext>
            </a:extLst>
          </p:cNvPr>
          <p:cNvSpPr/>
          <p:nvPr userDrawn="1"/>
        </p:nvSpPr>
        <p:spPr>
          <a:xfrm>
            <a:off x="1112837" y="3744119"/>
            <a:ext cx="4851401" cy="504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bg1"/>
              </a:solidFill>
            </a:endParaRPr>
          </a:p>
        </p:txBody>
      </p:sp>
      <p:sp>
        <p:nvSpPr>
          <p:cNvPr id="74" name="Pladsholder til tekst 8">
            <a:extLst>
              <a:ext uri="{FF2B5EF4-FFF2-40B4-BE49-F238E27FC236}">
                <a16:creationId xmlns:a16="http://schemas.microsoft.com/office/drawing/2014/main" id="{E8C4EDA3-7EC0-13BB-D5D1-890E24BA1E6C}"/>
              </a:ext>
            </a:extLst>
          </p:cNvPr>
          <p:cNvSpPr>
            <a:spLocks noGrp="1"/>
          </p:cNvSpPr>
          <p:nvPr>
            <p:ph type="body" sz="quarter" idx="20"/>
            <p:custDataLst>
              <p:tags r:id="rId10"/>
            </p:custDataLst>
          </p:nvPr>
        </p:nvSpPr>
        <p:spPr>
          <a:xfrm>
            <a:off x="1112837" y="3744120"/>
            <a:ext cx="4851401" cy="252412"/>
          </a:xfrm>
          <a:noFill/>
        </p:spPr>
        <p:txBody>
          <a:bodyPr lIns="0" tIns="39600" anchor="t"/>
          <a:lstStyle>
            <a:lvl1pPr marL="0" indent="0">
              <a:buNone/>
              <a:defRPr>
                <a:latin typeface="Montserrat Medium" panose="00000600000000000000" pitchFamily="50" charset="0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75" name="Pladsholder til tekst 8">
            <a:extLst>
              <a:ext uri="{FF2B5EF4-FFF2-40B4-BE49-F238E27FC236}">
                <a16:creationId xmlns:a16="http://schemas.microsoft.com/office/drawing/2014/main" id="{32C6C1E8-29F1-4F9E-8932-A602C3816589}"/>
              </a:ext>
            </a:extLst>
          </p:cNvPr>
          <p:cNvSpPr>
            <a:spLocks noGrp="1"/>
          </p:cNvSpPr>
          <p:nvPr>
            <p:ph type="body" sz="quarter" idx="21"/>
            <p:custDataLst>
              <p:tags r:id="rId11"/>
            </p:custDataLst>
          </p:nvPr>
        </p:nvSpPr>
        <p:spPr>
          <a:xfrm>
            <a:off x="1112837" y="3997325"/>
            <a:ext cx="4851401" cy="252412"/>
          </a:xfrm>
          <a:noFill/>
        </p:spPr>
        <p:txBody>
          <a:bodyPr lIns="0" tIns="36000" anchor="t"/>
          <a:lstStyle>
            <a:lvl1pPr marL="0" indent="0">
              <a:buNone/>
              <a:defRPr sz="1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A134B5FF-FAFC-5D94-ECAE-EE1ABBED3C15}"/>
              </a:ext>
            </a:extLst>
          </p:cNvPr>
          <p:cNvSpPr/>
          <p:nvPr userDrawn="1"/>
        </p:nvSpPr>
        <p:spPr>
          <a:xfrm>
            <a:off x="1112837" y="4371975"/>
            <a:ext cx="4851401" cy="504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bg1"/>
              </a:solidFill>
            </a:endParaRPr>
          </a:p>
        </p:txBody>
      </p:sp>
      <p:sp>
        <p:nvSpPr>
          <p:cNvPr id="77" name="Pladsholder til tekst 8">
            <a:extLst>
              <a:ext uri="{FF2B5EF4-FFF2-40B4-BE49-F238E27FC236}">
                <a16:creationId xmlns:a16="http://schemas.microsoft.com/office/drawing/2014/main" id="{51428BE3-2A9D-9D4E-F798-8FCB7EF406AB}"/>
              </a:ext>
            </a:extLst>
          </p:cNvPr>
          <p:cNvSpPr>
            <a:spLocks noGrp="1"/>
          </p:cNvSpPr>
          <p:nvPr>
            <p:ph type="body" sz="quarter" idx="22"/>
            <p:custDataLst>
              <p:tags r:id="rId12"/>
            </p:custDataLst>
          </p:nvPr>
        </p:nvSpPr>
        <p:spPr>
          <a:xfrm>
            <a:off x="1112837" y="4373563"/>
            <a:ext cx="4851401" cy="252412"/>
          </a:xfrm>
          <a:noFill/>
        </p:spPr>
        <p:txBody>
          <a:bodyPr lIns="0" tIns="39600" anchor="t"/>
          <a:lstStyle>
            <a:lvl1pPr marL="0" indent="0">
              <a:buNone/>
              <a:defRPr>
                <a:latin typeface="Montserrat Medium" panose="00000600000000000000" pitchFamily="50" charset="0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78" name="Pladsholder til tekst 8">
            <a:extLst>
              <a:ext uri="{FF2B5EF4-FFF2-40B4-BE49-F238E27FC236}">
                <a16:creationId xmlns:a16="http://schemas.microsoft.com/office/drawing/2014/main" id="{118ECA1E-51B2-F3B5-C0EF-1FB48B6E4E66}"/>
              </a:ext>
            </a:extLst>
          </p:cNvPr>
          <p:cNvSpPr>
            <a:spLocks noGrp="1"/>
          </p:cNvSpPr>
          <p:nvPr>
            <p:ph type="body" sz="quarter" idx="23"/>
            <p:custDataLst>
              <p:tags r:id="rId13"/>
            </p:custDataLst>
          </p:nvPr>
        </p:nvSpPr>
        <p:spPr>
          <a:xfrm>
            <a:off x="1112837" y="4623594"/>
            <a:ext cx="4851401" cy="252412"/>
          </a:xfrm>
          <a:noFill/>
        </p:spPr>
        <p:txBody>
          <a:bodyPr lIns="0" tIns="36000" anchor="t"/>
          <a:lstStyle>
            <a:lvl1pPr marL="0" indent="0">
              <a:buNone/>
              <a:defRPr sz="1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171C63AC-1C2A-F266-7760-C8D4B0B876CA}"/>
              </a:ext>
            </a:extLst>
          </p:cNvPr>
          <p:cNvSpPr/>
          <p:nvPr userDrawn="1"/>
        </p:nvSpPr>
        <p:spPr>
          <a:xfrm>
            <a:off x="1112837" y="5003007"/>
            <a:ext cx="4851401" cy="504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bg1"/>
              </a:solidFill>
            </a:endParaRPr>
          </a:p>
        </p:txBody>
      </p:sp>
      <p:sp>
        <p:nvSpPr>
          <p:cNvPr id="80" name="Pladsholder til tekst 8">
            <a:extLst>
              <a:ext uri="{FF2B5EF4-FFF2-40B4-BE49-F238E27FC236}">
                <a16:creationId xmlns:a16="http://schemas.microsoft.com/office/drawing/2014/main" id="{9DA93146-657B-CFA8-AFD7-2FA211E2882C}"/>
              </a:ext>
            </a:extLst>
          </p:cNvPr>
          <p:cNvSpPr>
            <a:spLocks noGrp="1"/>
          </p:cNvSpPr>
          <p:nvPr>
            <p:ph type="body" sz="quarter" idx="24"/>
            <p:custDataLst>
              <p:tags r:id="rId14"/>
            </p:custDataLst>
          </p:nvPr>
        </p:nvSpPr>
        <p:spPr>
          <a:xfrm>
            <a:off x="1112837" y="5003008"/>
            <a:ext cx="4851401" cy="252412"/>
          </a:xfrm>
          <a:noFill/>
        </p:spPr>
        <p:txBody>
          <a:bodyPr lIns="0" tIns="39600" anchor="t"/>
          <a:lstStyle>
            <a:lvl1pPr marL="0" indent="0">
              <a:buNone/>
              <a:defRPr>
                <a:latin typeface="Montserrat Medium" panose="00000600000000000000" pitchFamily="50" charset="0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81" name="Pladsholder til tekst 8">
            <a:extLst>
              <a:ext uri="{FF2B5EF4-FFF2-40B4-BE49-F238E27FC236}">
                <a16:creationId xmlns:a16="http://schemas.microsoft.com/office/drawing/2014/main" id="{7169F6B4-6DEC-7EF4-45F6-9898AC599902}"/>
              </a:ext>
            </a:extLst>
          </p:cNvPr>
          <p:cNvSpPr>
            <a:spLocks noGrp="1"/>
          </p:cNvSpPr>
          <p:nvPr>
            <p:ph type="body" sz="quarter" idx="25"/>
            <p:custDataLst>
              <p:tags r:id="rId15"/>
            </p:custDataLst>
          </p:nvPr>
        </p:nvSpPr>
        <p:spPr>
          <a:xfrm>
            <a:off x="1112837" y="5254626"/>
            <a:ext cx="4851401" cy="252412"/>
          </a:xfrm>
          <a:noFill/>
        </p:spPr>
        <p:txBody>
          <a:bodyPr lIns="0" tIns="36000" anchor="t"/>
          <a:lstStyle>
            <a:lvl1pPr marL="0" indent="0">
              <a:buNone/>
              <a:defRPr sz="1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4582CBFB-AA98-A991-50EE-ED214E039E6D}"/>
              </a:ext>
            </a:extLst>
          </p:cNvPr>
          <p:cNvSpPr/>
          <p:nvPr userDrawn="1"/>
        </p:nvSpPr>
        <p:spPr>
          <a:xfrm>
            <a:off x="1112837" y="5633244"/>
            <a:ext cx="4851401" cy="504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bg1"/>
              </a:solidFill>
            </a:endParaRPr>
          </a:p>
        </p:txBody>
      </p:sp>
      <p:sp>
        <p:nvSpPr>
          <p:cNvPr id="83" name="Pladsholder til tekst 8">
            <a:extLst>
              <a:ext uri="{FF2B5EF4-FFF2-40B4-BE49-F238E27FC236}">
                <a16:creationId xmlns:a16="http://schemas.microsoft.com/office/drawing/2014/main" id="{CF727537-8CAA-5D88-F8A5-98DA00430B80}"/>
              </a:ext>
            </a:extLst>
          </p:cNvPr>
          <p:cNvSpPr>
            <a:spLocks noGrp="1"/>
          </p:cNvSpPr>
          <p:nvPr>
            <p:ph type="body" sz="quarter" idx="26"/>
            <p:custDataLst>
              <p:tags r:id="rId16"/>
            </p:custDataLst>
          </p:nvPr>
        </p:nvSpPr>
        <p:spPr>
          <a:xfrm>
            <a:off x="1112837" y="5633245"/>
            <a:ext cx="4851401" cy="252412"/>
          </a:xfrm>
          <a:noFill/>
        </p:spPr>
        <p:txBody>
          <a:bodyPr lIns="0" tIns="39600" anchor="t"/>
          <a:lstStyle>
            <a:lvl1pPr marL="0" indent="0">
              <a:buNone/>
              <a:defRPr>
                <a:latin typeface="Montserrat Medium" panose="00000600000000000000" pitchFamily="50" charset="0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84" name="Pladsholder til tekst 8">
            <a:extLst>
              <a:ext uri="{FF2B5EF4-FFF2-40B4-BE49-F238E27FC236}">
                <a16:creationId xmlns:a16="http://schemas.microsoft.com/office/drawing/2014/main" id="{17F898E6-705A-F9CA-980A-447D716B1BDB}"/>
              </a:ext>
            </a:extLst>
          </p:cNvPr>
          <p:cNvSpPr>
            <a:spLocks noGrp="1"/>
          </p:cNvSpPr>
          <p:nvPr>
            <p:ph type="body" sz="quarter" idx="27"/>
            <p:custDataLst>
              <p:tags r:id="rId17"/>
            </p:custDataLst>
          </p:nvPr>
        </p:nvSpPr>
        <p:spPr>
          <a:xfrm>
            <a:off x="1112837" y="5884863"/>
            <a:ext cx="4851401" cy="252412"/>
          </a:xfrm>
          <a:noFill/>
        </p:spPr>
        <p:txBody>
          <a:bodyPr lIns="0" tIns="36000" anchor="t"/>
          <a:lstStyle>
            <a:lvl1pPr marL="0" indent="0">
              <a:buNone/>
              <a:defRPr sz="1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87D0A3D6-A63A-A5E8-D109-0C504EB78AC8}"/>
              </a:ext>
            </a:extLst>
          </p:cNvPr>
          <p:cNvSpPr/>
          <p:nvPr userDrawn="1"/>
        </p:nvSpPr>
        <p:spPr>
          <a:xfrm>
            <a:off x="6619873" y="1852613"/>
            <a:ext cx="4851401" cy="504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bg1"/>
              </a:solidFill>
            </a:endParaRPr>
          </a:p>
        </p:txBody>
      </p:sp>
      <p:sp>
        <p:nvSpPr>
          <p:cNvPr id="86" name="Pladsholder til tekst 8">
            <a:extLst>
              <a:ext uri="{FF2B5EF4-FFF2-40B4-BE49-F238E27FC236}">
                <a16:creationId xmlns:a16="http://schemas.microsoft.com/office/drawing/2014/main" id="{FB9F4C93-2FF4-F410-8E71-E87824DB6808}"/>
              </a:ext>
            </a:extLst>
          </p:cNvPr>
          <p:cNvSpPr>
            <a:spLocks noGrp="1"/>
          </p:cNvSpPr>
          <p:nvPr>
            <p:ph type="body" sz="quarter" idx="28"/>
            <p:custDataLst>
              <p:tags r:id="rId18"/>
            </p:custDataLst>
          </p:nvPr>
        </p:nvSpPr>
        <p:spPr>
          <a:xfrm>
            <a:off x="6619873" y="1852614"/>
            <a:ext cx="4851401" cy="252412"/>
          </a:xfrm>
          <a:noFill/>
        </p:spPr>
        <p:txBody>
          <a:bodyPr lIns="0" tIns="39600" anchor="t"/>
          <a:lstStyle>
            <a:lvl1pPr marL="0" indent="0">
              <a:buNone/>
              <a:defRPr>
                <a:latin typeface="Montserrat Medium" panose="00000600000000000000" pitchFamily="50" charset="0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87" name="Pladsholder til tekst 8">
            <a:extLst>
              <a:ext uri="{FF2B5EF4-FFF2-40B4-BE49-F238E27FC236}">
                <a16:creationId xmlns:a16="http://schemas.microsoft.com/office/drawing/2014/main" id="{7F31FED4-179D-231A-980D-D4256EBB39A7}"/>
              </a:ext>
            </a:extLst>
          </p:cNvPr>
          <p:cNvSpPr>
            <a:spLocks noGrp="1"/>
          </p:cNvSpPr>
          <p:nvPr>
            <p:ph type="body" sz="quarter" idx="29"/>
            <p:custDataLst>
              <p:tags r:id="rId19"/>
            </p:custDataLst>
          </p:nvPr>
        </p:nvSpPr>
        <p:spPr>
          <a:xfrm>
            <a:off x="6619873" y="2104232"/>
            <a:ext cx="4851401" cy="252412"/>
          </a:xfrm>
          <a:noFill/>
        </p:spPr>
        <p:txBody>
          <a:bodyPr lIns="0" tIns="36000" anchor="t"/>
          <a:lstStyle>
            <a:lvl1pPr marL="0" indent="0">
              <a:buNone/>
              <a:defRPr sz="1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C4832218-3A8C-8893-12B2-5D2788D2823F}"/>
              </a:ext>
            </a:extLst>
          </p:cNvPr>
          <p:cNvSpPr/>
          <p:nvPr userDrawn="1"/>
        </p:nvSpPr>
        <p:spPr>
          <a:xfrm>
            <a:off x="6619873" y="2482850"/>
            <a:ext cx="4851401" cy="504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bg1"/>
              </a:solidFill>
            </a:endParaRPr>
          </a:p>
        </p:txBody>
      </p:sp>
      <p:sp>
        <p:nvSpPr>
          <p:cNvPr id="89" name="Pladsholder til tekst 8">
            <a:extLst>
              <a:ext uri="{FF2B5EF4-FFF2-40B4-BE49-F238E27FC236}">
                <a16:creationId xmlns:a16="http://schemas.microsoft.com/office/drawing/2014/main" id="{59F2E4F2-8E15-C10C-858B-108121BCE3F3}"/>
              </a:ext>
            </a:extLst>
          </p:cNvPr>
          <p:cNvSpPr>
            <a:spLocks noGrp="1"/>
          </p:cNvSpPr>
          <p:nvPr>
            <p:ph type="body" sz="quarter" idx="30"/>
            <p:custDataLst>
              <p:tags r:id="rId20"/>
            </p:custDataLst>
          </p:nvPr>
        </p:nvSpPr>
        <p:spPr>
          <a:xfrm>
            <a:off x="6619873" y="2482851"/>
            <a:ext cx="4851401" cy="252412"/>
          </a:xfrm>
          <a:noFill/>
        </p:spPr>
        <p:txBody>
          <a:bodyPr lIns="0" tIns="39600" anchor="t"/>
          <a:lstStyle>
            <a:lvl1pPr marL="0" indent="0">
              <a:buNone/>
              <a:defRPr>
                <a:latin typeface="Montserrat Medium" panose="00000600000000000000" pitchFamily="50" charset="0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90" name="Pladsholder til tekst 8">
            <a:extLst>
              <a:ext uri="{FF2B5EF4-FFF2-40B4-BE49-F238E27FC236}">
                <a16:creationId xmlns:a16="http://schemas.microsoft.com/office/drawing/2014/main" id="{C239D1C8-FC7E-6A69-3A8A-FE4BEA972D8E}"/>
              </a:ext>
            </a:extLst>
          </p:cNvPr>
          <p:cNvSpPr>
            <a:spLocks noGrp="1"/>
          </p:cNvSpPr>
          <p:nvPr>
            <p:ph type="body" sz="quarter" idx="31"/>
            <p:custDataLst>
              <p:tags r:id="rId21"/>
            </p:custDataLst>
          </p:nvPr>
        </p:nvSpPr>
        <p:spPr>
          <a:xfrm>
            <a:off x="6619873" y="2736056"/>
            <a:ext cx="4851401" cy="252412"/>
          </a:xfrm>
          <a:noFill/>
        </p:spPr>
        <p:txBody>
          <a:bodyPr lIns="0" tIns="36000" anchor="t"/>
          <a:lstStyle>
            <a:lvl1pPr marL="0" indent="0">
              <a:buNone/>
              <a:defRPr sz="1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63F4E90A-4AA8-7B31-EE49-A436AB5C04FC}"/>
              </a:ext>
            </a:extLst>
          </p:cNvPr>
          <p:cNvSpPr/>
          <p:nvPr userDrawn="1"/>
        </p:nvSpPr>
        <p:spPr>
          <a:xfrm>
            <a:off x="6619873" y="3113882"/>
            <a:ext cx="4851401" cy="504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bg1"/>
              </a:solidFill>
            </a:endParaRPr>
          </a:p>
        </p:txBody>
      </p:sp>
      <p:sp>
        <p:nvSpPr>
          <p:cNvPr id="92" name="Pladsholder til tekst 8">
            <a:extLst>
              <a:ext uri="{FF2B5EF4-FFF2-40B4-BE49-F238E27FC236}">
                <a16:creationId xmlns:a16="http://schemas.microsoft.com/office/drawing/2014/main" id="{AFE0A419-9BA4-FB18-C8FC-01B870BCE68B}"/>
              </a:ext>
            </a:extLst>
          </p:cNvPr>
          <p:cNvSpPr>
            <a:spLocks noGrp="1"/>
          </p:cNvSpPr>
          <p:nvPr>
            <p:ph type="body" sz="quarter" idx="32"/>
            <p:custDataLst>
              <p:tags r:id="rId22"/>
            </p:custDataLst>
          </p:nvPr>
        </p:nvSpPr>
        <p:spPr>
          <a:xfrm>
            <a:off x="6619873" y="3113883"/>
            <a:ext cx="4851401" cy="252412"/>
          </a:xfrm>
          <a:noFill/>
        </p:spPr>
        <p:txBody>
          <a:bodyPr lIns="0" tIns="39600" anchor="t"/>
          <a:lstStyle>
            <a:lvl1pPr marL="0" indent="0">
              <a:buNone/>
              <a:defRPr>
                <a:latin typeface="Montserrat Medium" panose="00000600000000000000" pitchFamily="50" charset="0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93" name="Pladsholder til tekst 8">
            <a:extLst>
              <a:ext uri="{FF2B5EF4-FFF2-40B4-BE49-F238E27FC236}">
                <a16:creationId xmlns:a16="http://schemas.microsoft.com/office/drawing/2014/main" id="{06AF064D-9558-57F0-9CDA-57ED24AF2B1C}"/>
              </a:ext>
            </a:extLst>
          </p:cNvPr>
          <p:cNvSpPr>
            <a:spLocks noGrp="1"/>
          </p:cNvSpPr>
          <p:nvPr>
            <p:ph type="body" sz="quarter" idx="33"/>
            <p:custDataLst>
              <p:tags r:id="rId23"/>
            </p:custDataLst>
          </p:nvPr>
        </p:nvSpPr>
        <p:spPr>
          <a:xfrm>
            <a:off x="6619873" y="3367088"/>
            <a:ext cx="4851401" cy="252412"/>
          </a:xfrm>
          <a:noFill/>
        </p:spPr>
        <p:txBody>
          <a:bodyPr lIns="0" tIns="36000" anchor="t"/>
          <a:lstStyle>
            <a:lvl1pPr marL="0" indent="0">
              <a:buNone/>
              <a:defRPr sz="1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C1CCD966-5DC2-3F31-23EC-AD6D36D49150}"/>
              </a:ext>
            </a:extLst>
          </p:cNvPr>
          <p:cNvSpPr/>
          <p:nvPr userDrawn="1"/>
        </p:nvSpPr>
        <p:spPr>
          <a:xfrm>
            <a:off x="6619873" y="3744119"/>
            <a:ext cx="4851401" cy="504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bg1"/>
              </a:solidFill>
            </a:endParaRPr>
          </a:p>
        </p:txBody>
      </p:sp>
      <p:sp>
        <p:nvSpPr>
          <p:cNvPr id="95" name="Pladsholder til tekst 8">
            <a:extLst>
              <a:ext uri="{FF2B5EF4-FFF2-40B4-BE49-F238E27FC236}">
                <a16:creationId xmlns:a16="http://schemas.microsoft.com/office/drawing/2014/main" id="{E9B4AA5A-4325-8B48-A9BC-AAF1C0EA9060}"/>
              </a:ext>
            </a:extLst>
          </p:cNvPr>
          <p:cNvSpPr>
            <a:spLocks noGrp="1"/>
          </p:cNvSpPr>
          <p:nvPr>
            <p:ph type="body" sz="quarter" idx="34"/>
            <p:custDataLst>
              <p:tags r:id="rId24"/>
            </p:custDataLst>
          </p:nvPr>
        </p:nvSpPr>
        <p:spPr>
          <a:xfrm>
            <a:off x="6619873" y="3744120"/>
            <a:ext cx="4851401" cy="252412"/>
          </a:xfrm>
          <a:noFill/>
        </p:spPr>
        <p:txBody>
          <a:bodyPr lIns="0" tIns="39600" anchor="t"/>
          <a:lstStyle>
            <a:lvl1pPr marL="0" indent="0">
              <a:buNone/>
              <a:defRPr>
                <a:latin typeface="Montserrat Medium" panose="00000600000000000000" pitchFamily="50" charset="0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96" name="Pladsholder til tekst 8">
            <a:extLst>
              <a:ext uri="{FF2B5EF4-FFF2-40B4-BE49-F238E27FC236}">
                <a16:creationId xmlns:a16="http://schemas.microsoft.com/office/drawing/2014/main" id="{7C6E2C79-5E63-B5A5-1CC2-8F649D15E0BB}"/>
              </a:ext>
            </a:extLst>
          </p:cNvPr>
          <p:cNvSpPr>
            <a:spLocks noGrp="1"/>
          </p:cNvSpPr>
          <p:nvPr>
            <p:ph type="body" sz="quarter" idx="35"/>
            <p:custDataLst>
              <p:tags r:id="rId25"/>
            </p:custDataLst>
          </p:nvPr>
        </p:nvSpPr>
        <p:spPr>
          <a:xfrm>
            <a:off x="6619873" y="3997325"/>
            <a:ext cx="4851401" cy="252412"/>
          </a:xfrm>
          <a:noFill/>
        </p:spPr>
        <p:txBody>
          <a:bodyPr lIns="0" tIns="36000" anchor="t"/>
          <a:lstStyle>
            <a:lvl1pPr marL="0" indent="0">
              <a:buNone/>
              <a:defRPr sz="1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3F22C04A-3E4F-3C49-15B3-1408C2C7C790}"/>
              </a:ext>
            </a:extLst>
          </p:cNvPr>
          <p:cNvSpPr/>
          <p:nvPr userDrawn="1"/>
        </p:nvSpPr>
        <p:spPr>
          <a:xfrm>
            <a:off x="6619873" y="4371975"/>
            <a:ext cx="4851401" cy="504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bg1"/>
              </a:solidFill>
            </a:endParaRPr>
          </a:p>
        </p:txBody>
      </p:sp>
      <p:sp>
        <p:nvSpPr>
          <p:cNvPr id="98" name="Pladsholder til tekst 8">
            <a:extLst>
              <a:ext uri="{FF2B5EF4-FFF2-40B4-BE49-F238E27FC236}">
                <a16:creationId xmlns:a16="http://schemas.microsoft.com/office/drawing/2014/main" id="{664D4906-743E-7D31-C85F-858563725534}"/>
              </a:ext>
            </a:extLst>
          </p:cNvPr>
          <p:cNvSpPr>
            <a:spLocks noGrp="1"/>
          </p:cNvSpPr>
          <p:nvPr>
            <p:ph type="body" sz="quarter" idx="36"/>
            <p:custDataLst>
              <p:tags r:id="rId26"/>
            </p:custDataLst>
          </p:nvPr>
        </p:nvSpPr>
        <p:spPr>
          <a:xfrm>
            <a:off x="6619873" y="4373563"/>
            <a:ext cx="4851401" cy="252412"/>
          </a:xfrm>
          <a:noFill/>
        </p:spPr>
        <p:txBody>
          <a:bodyPr lIns="0" tIns="39600" anchor="t"/>
          <a:lstStyle>
            <a:lvl1pPr marL="0" indent="0">
              <a:buNone/>
              <a:defRPr>
                <a:latin typeface="Montserrat Medium" panose="00000600000000000000" pitchFamily="50" charset="0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99" name="Pladsholder til tekst 8">
            <a:extLst>
              <a:ext uri="{FF2B5EF4-FFF2-40B4-BE49-F238E27FC236}">
                <a16:creationId xmlns:a16="http://schemas.microsoft.com/office/drawing/2014/main" id="{A55D5721-B2CF-DD35-DBFE-9564983125CF}"/>
              </a:ext>
            </a:extLst>
          </p:cNvPr>
          <p:cNvSpPr>
            <a:spLocks noGrp="1"/>
          </p:cNvSpPr>
          <p:nvPr>
            <p:ph type="body" sz="quarter" idx="37"/>
            <p:custDataLst>
              <p:tags r:id="rId27"/>
            </p:custDataLst>
          </p:nvPr>
        </p:nvSpPr>
        <p:spPr>
          <a:xfrm>
            <a:off x="6619873" y="4623594"/>
            <a:ext cx="4851401" cy="252412"/>
          </a:xfrm>
          <a:noFill/>
        </p:spPr>
        <p:txBody>
          <a:bodyPr lIns="0" tIns="36000" anchor="t"/>
          <a:lstStyle>
            <a:lvl1pPr marL="0" indent="0">
              <a:buNone/>
              <a:defRPr sz="1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A0F72508-99C7-BA08-B4BE-7EA8EA0DDBD3}"/>
              </a:ext>
            </a:extLst>
          </p:cNvPr>
          <p:cNvSpPr/>
          <p:nvPr userDrawn="1"/>
        </p:nvSpPr>
        <p:spPr>
          <a:xfrm>
            <a:off x="6619873" y="5003007"/>
            <a:ext cx="4851401" cy="504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bg1"/>
              </a:solidFill>
            </a:endParaRPr>
          </a:p>
        </p:txBody>
      </p:sp>
      <p:sp>
        <p:nvSpPr>
          <p:cNvPr id="101" name="Pladsholder til tekst 8">
            <a:extLst>
              <a:ext uri="{FF2B5EF4-FFF2-40B4-BE49-F238E27FC236}">
                <a16:creationId xmlns:a16="http://schemas.microsoft.com/office/drawing/2014/main" id="{F1D41B1C-B3EF-9DEC-906C-963AD4A8A79B}"/>
              </a:ext>
            </a:extLst>
          </p:cNvPr>
          <p:cNvSpPr>
            <a:spLocks noGrp="1"/>
          </p:cNvSpPr>
          <p:nvPr>
            <p:ph type="body" sz="quarter" idx="38"/>
            <p:custDataLst>
              <p:tags r:id="rId28"/>
            </p:custDataLst>
          </p:nvPr>
        </p:nvSpPr>
        <p:spPr>
          <a:xfrm>
            <a:off x="6619873" y="5003008"/>
            <a:ext cx="4851401" cy="252412"/>
          </a:xfrm>
          <a:noFill/>
        </p:spPr>
        <p:txBody>
          <a:bodyPr lIns="0" tIns="39600" anchor="t"/>
          <a:lstStyle>
            <a:lvl1pPr marL="0" indent="0">
              <a:buNone/>
              <a:defRPr>
                <a:latin typeface="Montserrat Medium" panose="00000600000000000000" pitchFamily="50" charset="0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02" name="Pladsholder til tekst 8">
            <a:extLst>
              <a:ext uri="{FF2B5EF4-FFF2-40B4-BE49-F238E27FC236}">
                <a16:creationId xmlns:a16="http://schemas.microsoft.com/office/drawing/2014/main" id="{12CD3FFB-AE6D-AE33-C870-5E4B29ED145B}"/>
              </a:ext>
            </a:extLst>
          </p:cNvPr>
          <p:cNvSpPr>
            <a:spLocks noGrp="1"/>
          </p:cNvSpPr>
          <p:nvPr>
            <p:ph type="body" sz="quarter" idx="39"/>
            <p:custDataLst>
              <p:tags r:id="rId29"/>
            </p:custDataLst>
          </p:nvPr>
        </p:nvSpPr>
        <p:spPr>
          <a:xfrm>
            <a:off x="6619873" y="5254626"/>
            <a:ext cx="4851401" cy="252412"/>
          </a:xfrm>
          <a:noFill/>
        </p:spPr>
        <p:txBody>
          <a:bodyPr lIns="0" tIns="36000" anchor="t"/>
          <a:lstStyle>
            <a:lvl1pPr marL="0" indent="0">
              <a:buNone/>
              <a:defRPr sz="1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71BF9D16-AB2E-F99C-AEF9-819BD42D6F41}"/>
              </a:ext>
            </a:extLst>
          </p:cNvPr>
          <p:cNvSpPr/>
          <p:nvPr userDrawn="1"/>
        </p:nvSpPr>
        <p:spPr>
          <a:xfrm>
            <a:off x="6619873" y="5633244"/>
            <a:ext cx="4851401" cy="504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bg1"/>
              </a:solidFill>
            </a:endParaRPr>
          </a:p>
        </p:txBody>
      </p:sp>
      <p:sp>
        <p:nvSpPr>
          <p:cNvPr id="104" name="Pladsholder til tekst 8">
            <a:extLst>
              <a:ext uri="{FF2B5EF4-FFF2-40B4-BE49-F238E27FC236}">
                <a16:creationId xmlns:a16="http://schemas.microsoft.com/office/drawing/2014/main" id="{41F33C26-FDDC-A4D7-61DB-93B1B76D3B85}"/>
              </a:ext>
            </a:extLst>
          </p:cNvPr>
          <p:cNvSpPr>
            <a:spLocks noGrp="1"/>
          </p:cNvSpPr>
          <p:nvPr>
            <p:ph type="body" sz="quarter" idx="40"/>
            <p:custDataLst>
              <p:tags r:id="rId30"/>
            </p:custDataLst>
          </p:nvPr>
        </p:nvSpPr>
        <p:spPr>
          <a:xfrm>
            <a:off x="6619873" y="5633245"/>
            <a:ext cx="4851401" cy="252412"/>
          </a:xfrm>
          <a:noFill/>
        </p:spPr>
        <p:txBody>
          <a:bodyPr lIns="0" tIns="39600" anchor="t"/>
          <a:lstStyle>
            <a:lvl1pPr marL="0" indent="0">
              <a:buNone/>
              <a:defRPr>
                <a:latin typeface="Montserrat Medium" panose="00000600000000000000" pitchFamily="50" charset="0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05" name="Pladsholder til tekst 8">
            <a:extLst>
              <a:ext uri="{FF2B5EF4-FFF2-40B4-BE49-F238E27FC236}">
                <a16:creationId xmlns:a16="http://schemas.microsoft.com/office/drawing/2014/main" id="{260360E6-DE64-5F0B-0EB6-3EE2107E2AC9}"/>
              </a:ext>
            </a:extLst>
          </p:cNvPr>
          <p:cNvSpPr>
            <a:spLocks noGrp="1"/>
          </p:cNvSpPr>
          <p:nvPr>
            <p:ph type="body" sz="quarter" idx="41"/>
            <p:custDataLst>
              <p:tags r:id="rId31"/>
            </p:custDataLst>
          </p:nvPr>
        </p:nvSpPr>
        <p:spPr>
          <a:xfrm>
            <a:off x="6619873" y="5884863"/>
            <a:ext cx="4851401" cy="252412"/>
          </a:xfrm>
          <a:noFill/>
        </p:spPr>
        <p:txBody>
          <a:bodyPr lIns="0" tIns="36000" anchor="t"/>
          <a:lstStyle>
            <a:lvl1pPr marL="0" indent="0">
              <a:buNone/>
              <a:defRPr sz="1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01A2325D-A009-974B-2FF2-04AE7E3FF5A3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414338" y="414338"/>
            <a:ext cx="10139363" cy="182563"/>
          </a:xfrm>
        </p:spPr>
        <p:txBody>
          <a:bodyPr/>
          <a:lstStyle>
            <a:lvl1pPr marL="0" indent="0">
              <a:buNone/>
              <a:defRPr lang="en-US" sz="900" kern="1200" cap="all" baseline="0" dirty="0" smtClean="0">
                <a:solidFill>
                  <a:srgbClr val="6AB9EC"/>
                </a:solidFill>
                <a:latin typeface="Montserrat Medium" panose="00000600000000000000" pitchFamily="50" charset="0"/>
                <a:ea typeface="+mn-ea"/>
                <a:cs typeface="+mn-cs"/>
              </a:defRPr>
            </a:lvl1pPr>
            <a:lvl3pPr marL="554038" indent="0">
              <a:buNone/>
              <a:defRPr/>
            </a:lvl3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274853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25415-33F4-5CF1-CEDE-00EBD75B07F6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Klik for at redigere </a:t>
            </a:r>
            <a:br>
              <a:rPr lang="da-DK" dirty="0"/>
            </a:br>
            <a:r>
              <a:rPr lang="da-DK" dirty="0"/>
              <a:t>indhold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C8BDF4-7BEC-1464-2C97-95789DF7D2D8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2D61C4D7-9F99-4863-B5E3-24D7B0C822D2}" type="datetime1">
              <a:rPr lang="da-DK" smtClean="0"/>
              <a:t>18-12-2024</a:t>
            </a:fld>
            <a:endParaRPr lang="da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4C7D6C-6CBF-E6EA-7A76-601C90D7C337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26B34659-E840-4D54-91D2-7A8EF189A06D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9" name="Pladsholder til indhold 8">
            <a:extLst>
              <a:ext uri="{FF2B5EF4-FFF2-40B4-BE49-F238E27FC236}">
                <a16:creationId xmlns:a16="http://schemas.microsoft.com/office/drawing/2014/main" id="{1309F1D5-57AB-E29E-148F-EEFCCCE7C1E0}"/>
              </a:ext>
            </a:extLst>
          </p:cNvPr>
          <p:cNvSpPr>
            <a:spLocks noGrp="1"/>
          </p:cNvSpPr>
          <p:nvPr>
            <p:ph sz="quarter" idx="14"/>
            <p:custDataLst>
              <p:tags r:id="rId4"/>
            </p:custDataLst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16616EE1-1972-FA22-C317-6DB56E60A78A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14338" y="414338"/>
            <a:ext cx="10139363" cy="182563"/>
          </a:xfrm>
        </p:spPr>
        <p:txBody>
          <a:bodyPr/>
          <a:lstStyle>
            <a:lvl1pPr marL="0" indent="0">
              <a:buNone/>
              <a:defRPr lang="en-US" sz="900" kern="1200" cap="all" baseline="0" dirty="0" smtClean="0">
                <a:solidFill>
                  <a:srgbClr val="6AB9EC"/>
                </a:solidFill>
                <a:latin typeface="Montserrat Medium" panose="00000600000000000000" pitchFamily="50" charset="0"/>
                <a:ea typeface="+mn-ea"/>
                <a:cs typeface="+mn-cs"/>
              </a:defRPr>
            </a:lvl1pPr>
            <a:lvl3pPr marL="554038" indent="0">
              <a:buNone/>
              <a:defRPr/>
            </a:lvl3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pic>
        <p:nvPicPr>
          <p:cNvPr id="8" name="Billede 7" descr="Et billede, der indeholder skitse, kunst, tegning, design&#10;&#10;Automatisk genereret beskrivelse">
            <a:extLst>
              <a:ext uri="{FF2B5EF4-FFF2-40B4-BE49-F238E27FC236}">
                <a16:creationId xmlns:a16="http://schemas.microsoft.com/office/drawing/2014/main" id="{2C145D86-2BFF-DA05-8C0D-3CD42548CBB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306315" y="1962710"/>
            <a:ext cx="4329919" cy="4174565"/>
          </a:xfrm>
          <a:prstGeom prst="rect">
            <a:avLst/>
          </a:prstGeom>
        </p:spPr>
      </p:pic>
      <p:pic>
        <p:nvPicPr>
          <p:cNvPr id="10" name="Billede 9" descr="Et billede, der indeholder skitse, kunst, tegning, design&#10;&#10;Automatisk genereret beskrivelse">
            <a:extLst>
              <a:ext uri="{FF2B5EF4-FFF2-40B4-BE49-F238E27FC236}">
                <a16:creationId xmlns:a16="http://schemas.microsoft.com/office/drawing/2014/main" id="{D68DBAAA-051F-FF00-34E8-1078D1BCE29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2897877" y="956236"/>
            <a:ext cx="4329919" cy="4174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436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25415-33F4-5CF1-CEDE-00EBD75B07F6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Klik for at redigere </a:t>
            </a:r>
            <a:br>
              <a:rPr lang="da-DK" dirty="0"/>
            </a:br>
            <a:r>
              <a:rPr lang="da-DK" dirty="0" err="1"/>
              <a:t>indhol</a:t>
            </a:r>
            <a:endParaRPr lang="da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C8BDF4-7BEC-1464-2C97-95789DF7D2D8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ADF5433A-7000-48F7-9576-90A6919C3EE8}" type="datetime1">
              <a:rPr lang="da-DK" smtClean="0"/>
              <a:t>18-12-2024</a:t>
            </a:fld>
            <a:endParaRPr lang="da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4C7D6C-6CBF-E6EA-7A76-601C90D7C337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26B34659-E840-4D54-91D2-7A8EF189A06D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7" name="Text Placeholder 34">
            <a:extLst>
              <a:ext uri="{FF2B5EF4-FFF2-40B4-BE49-F238E27FC236}">
                <a16:creationId xmlns:a16="http://schemas.microsoft.com/office/drawing/2014/main" id="{11980786-C1C5-058E-4A34-D4379BD4A56B}"/>
              </a:ext>
            </a:extLst>
          </p:cNvPr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719138" y="6011863"/>
            <a:ext cx="10752137" cy="12541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da-DK" noProof="0" dirty="0"/>
              <a:t>Billedtekst eller notetekst</a:t>
            </a:r>
          </a:p>
        </p:txBody>
      </p:sp>
      <p:sp>
        <p:nvSpPr>
          <p:cNvPr id="10" name="Pladsholder til tekst 9">
            <a:extLst>
              <a:ext uri="{FF2B5EF4-FFF2-40B4-BE49-F238E27FC236}">
                <a16:creationId xmlns:a16="http://schemas.microsoft.com/office/drawing/2014/main" id="{F89AD233-8702-E061-6F71-530E861A921F}"/>
              </a:ext>
            </a:extLst>
          </p:cNvPr>
          <p:cNvSpPr>
            <a:spLocks noGrp="1"/>
          </p:cNvSpPr>
          <p:nvPr>
            <p:ph type="body" sz="quarter" idx="17"/>
            <p:custDataLst>
              <p:tags r:id="rId5"/>
            </p:custDataLst>
          </p:nvPr>
        </p:nvSpPr>
        <p:spPr>
          <a:xfrm>
            <a:off x="719138" y="1727200"/>
            <a:ext cx="10752137" cy="377825"/>
          </a:xfrm>
        </p:spPr>
        <p:txBody>
          <a:bodyPr tIns="64800"/>
          <a:lstStyle>
            <a:lvl1pPr marL="0" indent="0">
              <a:buNone/>
              <a:defRPr>
                <a:latin typeface="+mj-lt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2" name="Pladsholder til indhold 11">
            <a:extLst>
              <a:ext uri="{FF2B5EF4-FFF2-40B4-BE49-F238E27FC236}">
                <a16:creationId xmlns:a16="http://schemas.microsoft.com/office/drawing/2014/main" id="{D1F9836A-86F0-4A5C-C4C1-7555CB0D38BA}"/>
              </a:ext>
            </a:extLst>
          </p:cNvPr>
          <p:cNvSpPr>
            <a:spLocks noGrp="1"/>
          </p:cNvSpPr>
          <p:nvPr>
            <p:ph sz="quarter" idx="18"/>
            <p:custDataLst>
              <p:tags r:id="rId6"/>
            </p:custDataLst>
          </p:nvPr>
        </p:nvSpPr>
        <p:spPr>
          <a:xfrm>
            <a:off x="719138" y="2105025"/>
            <a:ext cx="10752137" cy="37798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120820A2-B2A1-ADFA-6CEF-D1003DF61AB6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14338" y="414338"/>
            <a:ext cx="10139363" cy="182563"/>
          </a:xfrm>
        </p:spPr>
        <p:txBody>
          <a:bodyPr/>
          <a:lstStyle>
            <a:lvl1pPr marL="0" indent="0">
              <a:buNone/>
              <a:defRPr lang="en-US" sz="900" kern="1200" cap="all" baseline="0" dirty="0" smtClean="0">
                <a:solidFill>
                  <a:srgbClr val="6AB9EC"/>
                </a:solidFill>
                <a:latin typeface="Montserrat Medium" panose="00000600000000000000" pitchFamily="50" charset="0"/>
                <a:ea typeface="+mn-ea"/>
                <a:cs typeface="+mn-cs"/>
              </a:defRPr>
            </a:lvl1pPr>
            <a:lvl3pPr marL="554038" indent="0">
              <a:buNone/>
              <a:defRPr/>
            </a:lvl3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4183400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 - Negativ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 descr="Et billede, der indeholder mønster, skærmbillede, grå, Symmetri&#10;&#10;Automatisk genereret beskrivelse">
            <a:extLst>
              <a:ext uri="{FF2B5EF4-FFF2-40B4-BE49-F238E27FC236}">
                <a16:creationId xmlns:a16="http://schemas.microsoft.com/office/drawing/2014/main" id="{33F42C8A-3895-7FA2-4CC2-FD58CA05A5A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alphaModFix amt="50000"/>
          </a:blip>
          <a:stretch>
            <a:fillRect/>
          </a:stretch>
        </p:blipFill>
        <p:spPr>
          <a:xfrm>
            <a:off x="0" y="0"/>
            <a:ext cx="1218540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0E25415-33F4-5CF1-CEDE-00EBD75B07F6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redigere </a:t>
            </a:r>
            <a:br>
              <a:rPr lang="da-DK" dirty="0"/>
            </a:br>
            <a:r>
              <a:rPr lang="da-DK" dirty="0"/>
              <a:t>indhold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C8BDF4-7BEC-1464-2C97-95789DF7D2D8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6916E490-C589-4668-8E90-E2E32BCC4BC2}" type="datetime1">
              <a:rPr lang="da-DK" smtClean="0"/>
              <a:t>18-12-2024</a:t>
            </a:fld>
            <a:endParaRPr lang="da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4C7D6C-6CBF-E6EA-7A76-601C90D7C337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26B34659-E840-4D54-91D2-7A8EF189A06D}" type="slidenum">
              <a:rPr lang="da-DK" smtClean="0"/>
              <a:t>‹nr.›</a:t>
            </a:fld>
            <a:endParaRPr lang="da-DK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25401EFE-B7F4-EE22-FF4B-EFEDBC95C77F}"/>
              </a:ext>
            </a:extLst>
          </p:cNvPr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054178" y="428625"/>
            <a:ext cx="721898" cy="285750"/>
          </a:xfrm>
          <a:prstGeom prst="rect">
            <a:avLst/>
          </a:prstGeom>
        </p:spPr>
      </p:pic>
      <p:sp>
        <p:nvSpPr>
          <p:cNvPr id="12" name="Pladsholder til indhold 11">
            <a:extLst>
              <a:ext uri="{FF2B5EF4-FFF2-40B4-BE49-F238E27FC236}">
                <a16:creationId xmlns:a16="http://schemas.microsoft.com/office/drawing/2014/main" id="{9705276F-7EF5-5871-E1EB-0EEFFDA6F9A0}"/>
              </a:ext>
            </a:extLst>
          </p:cNvPr>
          <p:cNvSpPr>
            <a:spLocks noGrp="1"/>
          </p:cNvSpPr>
          <p:nvPr>
            <p:ph sz="quarter" idx="14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E05BE70-9608-6CF6-9005-B201E59044A6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14338" y="414338"/>
            <a:ext cx="10139363" cy="182563"/>
          </a:xfrm>
        </p:spPr>
        <p:txBody>
          <a:bodyPr/>
          <a:lstStyle>
            <a:lvl1pPr marL="0" indent="0">
              <a:buNone/>
              <a:defRPr lang="en-US" sz="900" kern="1200" cap="all" baseline="0" dirty="0" smtClean="0">
                <a:solidFill>
                  <a:srgbClr val="6AB9EC"/>
                </a:solidFill>
                <a:latin typeface="Montserrat Medium" panose="00000600000000000000" pitchFamily="50" charset="0"/>
                <a:ea typeface="+mn-ea"/>
                <a:cs typeface="+mn-cs"/>
              </a:defRPr>
            </a:lvl1pPr>
            <a:lvl3pPr marL="554038" indent="0">
              <a:buNone/>
              <a:defRPr/>
            </a:lvl3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1138376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C6DD389-DC99-2676-829F-54BE4C3DC65D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191999" cy="6858000"/>
          </a:xfrm>
          <a:custGeom>
            <a:avLst/>
            <a:gdLst>
              <a:gd name="connsiteX0" fmla="*/ 0 w 10464626"/>
              <a:gd name="connsiteY0" fmla="*/ 0 h 6540373"/>
              <a:gd name="connsiteX1" fmla="*/ 10464626 w 10464626"/>
              <a:gd name="connsiteY1" fmla="*/ 0 h 6540373"/>
              <a:gd name="connsiteX2" fmla="*/ 10464626 w 10464626"/>
              <a:gd name="connsiteY2" fmla="*/ 6540374 h 6540373"/>
              <a:gd name="connsiteX3" fmla="*/ 0 w 10464626"/>
              <a:gd name="connsiteY3" fmla="*/ 6540374 h 6540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64626" h="6540373">
                <a:moveTo>
                  <a:pt x="0" y="0"/>
                </a:moveTo>
                <a:lnTo>
                  <a:pt x="10464626" y="0"/>
                </a:lnTo>
                <a:lnTo>
                  <a:pt x="10464626" y="6540374"/>
                </a:lnTo>
                <a:lnTo>
                  <a:pt x="0" y="6540374"/>
                </a:lnTo>
                <a:close/>
              </a:path>
            </a:pathLst>
          </a:custGeom>
          <a:solidFill>
            <a:srgbClr val="4A6283"/>
          </a:solidFill>
          <a:ln w="14198" cap="flat">
            <a:noFill/>
            <a:prstDash val="solid"/>
            <a:miter/>
          </a:ln>
        </p:spPr>
        <p:txBody>
          <a:bodyPr rtlCol="0" anchor="ctr"/>
          <a:lstStyle/>
          <a:p>
            <a:endParaRPr lang="da-DK" dirty="0"/>
          </a:p>
        </p:txBody>
      </p:sp>
      <p:pic>
        <p:nvPicPr>
          <p:cNvPr id="9" name="Billede 8" descr="Et billede, der indeholder mørke, skærmbillede, nat, lys/lygte&#10;&#10;Automatisk genereret beskrivelse">
            <a:extLst>
              <a:ext uri="{FF2B5EF4-FFF2-40B4-BE49-F238E27FC236}">
                <a16:creationId xmlns:a16="http://schemas.microsoft.com/office/drawing/2014/main" id="{F6D93152-B51F-61E8-FA75-8AFBF7F5A6C7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0" y="1745248"/>
            <a:ext cx="12286740" cy="6911938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7657D61-9E6B-E717-A866-56DCA3B61A52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61012" y="161013"/>
            <a:ext cx="10464626" cy="6540373"/>
          </a:xfrm>
          <a:custGeom>
            <a:avLst/>
            <a:gdLst>
              <a:gd name="connsiteX0" fmla="*/ 0 w 10464626"/>
              <a:gd name="connsiteY0" fmla="*/ 0 h 6540373"/>
              <a:gd name="connsiteX1" fmla="*/ 10464626 w 10464626"/>
              <a:gd name="connsiteY1" fmla="*/ 0 h 6540373"/>
              <a:gd name="connsiteX2" fmla="*/ 10464626 w 10464626"/>
              <a:gd name="connsiteY2" fmla="*/ 6540374 h 6540373"/>
              <a:gd name="connsiteX3" fmla="*/ 0 w 10464626"/>
              <a:gd name="connsiteY3" fmla="*/ 6540374 h 6540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64626" h="6540373">
                <a:moveTo>
                  <a:pt x="0" y="0"/>
                </a:moveTo>
                <a:lnTo>
                  <a:pt x="10464626" y="0"/>
                </a:lnTo>
                <a:lnTo>
                  <a:pt x="10464626" y="6540374"/>
                </a:lnTo>
                <a:lnTo>
                  <a:pt x="0" y="6540374"/>
                </a:lnTo>
                <a:close/>
              </a:path>
            </a:pathLst>
          </a:custGeom>
          <a:noFill/>
          <a:ln w="14198" cap="flat">
            <a:noFill/>
            <a:prstDash val="solid"/>
            <a:miter/>
          </a:ln>
        </p:spPr>
        <p:txBody>
          <a:bodyPr rtlCol="0" anchor="ctr"/>
          <a:lstStyle/>
          <a:p>
            <a:endParaRPr lang="da-DK" dirty="0"/>
          </a:p>
        </p:txBody>
      </p:sp>
      <p:pic>
        <p:nvPicPr>
          <p:cNvPr id="8" name="Graphic 6">
            <a:extLst>
              <a:ext uri="{FF2B5EF4-FFF2-40B4-BE49-F238E27FC236}">
                <a16:creationId xmlns:a16="http://schemas.microsoft.com/office/drawing/2014/main" id="{CB2ABCEB-5BF4-8D93-DF93-D0596FBE958D}"/>
              </a:ext>
            </a:extLst>
          </p:cNvPr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054178" y="428625"/>
            <a:ext cx="721898" cy="285750"/>
          </a:xfrm>
          <a:prstGeom prst="rect">
            <a:avLst/>
          </a:prstGeom>
        </p:spPr>
      </p:pic>
      <p:sp>
        <p:nvSpPr>
          <p:cNvPr id="13" name="Pladsholder til billede 12">
            <a:extLst>
              <a:ext uri="{FF2B5EF4-FFF2-40B4-BE49-F238E27FC236}">
                <a16:creationId xmlns:a16="http://schemas.microsoft.com/office/drawing/2014/main" id="{97A51E01-E0A5-E516-559E-AED7D68B6473}"/>
              </a:ext>
            </a:extLst>
          </p:cNvPr>
          <p:cNvSpPr>
            <a:spLocks noGrp="1"/>
          </p:cNvSpPr>
          <p:nvPr>
            <p:ph type="pic" sz="quarter" idx="12"/>
            <p:custDataLst>
              <p:tags r:id="rId4"/>
            </p:custDataLst>
          </p:nvPr>
        </p:nvSpPr>
        <p:spPr>
          <a:xfrm>
            <a:off x="5286000" y="1232007"/>
            <a:ext cx="1620000" cy="1620000"/>
          </a:xfrm>
          <a:prstGeom prst="ellipse">
            <a:avLst/>
          </a:prstGeom>
          <a:solidFill>
            <a:schemeClr val="bg1"/>
          </a:solidFill>
        </p:spPr>
        <p:txBody>
          <a:bodyPr bIns="0" anchor="ctr"/>
          <a:lstStyle>
            <a:lvl1pPr marL="0" indent="0" algn="ctr">
              <a:buNone/>
              <a:defRPr sz="1400"/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30FE07F7-26CB-3054-FC00-A20BA11DA70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14338" y="414338"/>
            <a:ext cx="10139363" cy="182563"/>
          </a:xfrm>
        </p:spPr>
        <p:txBody>
          <a:bodyPr/>
          <a:lstStyle>
            <a:lvl1pPr marL="0" indent="0">
              <a:buNone/>
              <a:defRPr lang="en-US" sz="900" kern="1200" cap="all" baseline="0" dirty="0" smtClean="0">
                <a:solidFill>
                  <a:srgbClr val="6AB9EC"/>
                </a:solidFill>
                <a:latin typeface="Montserrat Medium" panose="00000600000000000000" pitchFamily="50" charset="0"/>
                <a:ea typeface="+mn-ea"/>
                <a:cs typeface="+mn-cs"/>
              </a:defRPr>
            </a:lvl1pPr>
            <a:lvl3pPr marL="554038" indent="0">
              <a:buNone/>
              <a:defRPr/>
            </a:lvl3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59DC111-8DC9-3770-2E22-43FB681E93DD}"/>
              </a:ext>
            </a:extLst>
          </p:cNvPr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04048" y="6137275"/>
            <a:ext cx="630180" cy="31239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DB2F40-0CC3-7E4F-BEC2-F6C87F3BC253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721117" y="2987675"/>
            <a:ext cx="10750158" cy="1511299"/>
          </a:xfrm>
        </p:spPr>
        <p:txBody>
          <a:bodyPr bIns="18000" anchor="b"/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Citat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9A43B4-831B-51E5-97CD-FC4F62DC333B}"/>
              </a:ext>
            </a:extLst>
          </p:cNvPr>
          <p:cNvSpPr>
            <a:spLocks noGrp="1"/>
          </p:cNvSpPr>
          <p:nvPr>
            <p:ph type="body" idx="1" hasCustomPrompt="1"/>
            <p:custDataLst>
              <p:tags r:id="rId7"/>
            </p:custDataLst>
          </p:nvPr>
        </p:nvSpPr>
        <p:spPr>
          <a:xfrm>
            <a:off x="727467" y="4625974"/>
            <a:ext cx="10750158" cy="755649"/>
          </a:xfrm>
        </p:spPr>
        <p:txBody>
          <a:bodyPr tIns="54000"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/>
              <a:t>Navn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27A9B3E9-6452-AAEC-C61F-CFCE08E47925}"/>
              </a:ext>
            </a:extLst>
          </p:cNvPr>
          <p:cNvSpPr txBox="1"/>
          <p:nvPr userDrawn="1"/>
        </p:nvSpPr>
        <p:spPr>
          <a:xfrm>
            <a:off x="1193275" y="6137275"/>
            <a:ext cx="1785937" cy="31239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540" dirty="0">
                <a:solidFill>
                  <a:schemeClr val="bg1"/>
                </a:solidFill>
              </a:rPr>
              <a:t>Det bedste valg for dig, som arbejder med IT, naturvidenskab eller som ingeniør. </a:t>
            </a:r>
          </a:p>
          <a:p>
            <a:pPr algn="l"/>
            <a:endParaRPr lang="da-DK" dirty="0" err="1"/>
          </a:p>
        </p:txBody>
      </p:sp>
    </p:spTree>
    <p:extLst>
      <p:ext uri="{BB962C8B-B14F-4D97-AF65-F5344CB8AC3E}">
        <p14:creationId xmlns:p14="http://schemas.microsoft.com/office/powerpoint/2010/main" val="2925377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6B6131A-C5BF-017B-888D-89F35FF3EB37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-2" y="0"/>
            <a:ext cx="12192001" cy="6862401"/>
          </a:xfrm>
          <a:custGeom>
            <a:avLst/>
            <a:gdLst>
              <a:gd name="connsiteX0" fmla="*/ 10613572 w 10625640"/>
              <a:gd name="connsiteY0" fmla="*/ 0 h 6862401"/>
              <a:gd name="connsiteX1" fmla="*/ 10625640 w 10625640"/>
              <a:gd name="connsiteY1" fmla="*/ 12069 h 6862401"/>
              <a:gd name="connsiteX2" fmla="*/ 10625640 w 10625640"/>
              <a:gd name="connsiteY2" fmla="*/ 6850333 h 6862401"/>
              <a:gd name="connsiteX3" fmla="*/ 10613572 w 10625640"/>
              <a:gd name="connsiteY3" fmla="*/ 6862402 h 6862401"/>
              <a:gd name="connsiteX4" fmla="*/ 12069 w 10625640"/>
              <a:gd name="connsiteY4" fmla="*/ 6862402 h 6862401"/>
              <a:gd name="connsiteX5" fmla="*/ 0 w 10625640"/>
              <a:gd name="connsiteY5" fmla="*/ 6850333 h 6862401"/>
              <a:gd name="connsiteX6" fmla="*/ 0 w 10625640"/>
              <a:gd name="connsiteY6" fmla="*/ 12069 h 6862401"/>
              <a:gd name="connsiteX7" fmla="*/ 12069 w 10625640"/>
              <a:gd name="connsiteY7" fmla="*/ 0 h 6862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625640" h="6862401">
                <a:moveTo>
                  <a:pt x="10613572" y="0"/>
                </a:moveTo>
                <a:cubicBezTo>
                  <a:pt x="10620237" y="0"/>
                  <a:pt x="10625640" y="5403"/>
                  <a:pt x="10625640" y="12069"/>
                </a:cubicBezTo>
                <a:lnTo>
                  <a:pt x="10625640" y="6850333"/>
                </a:lnTo>
                <a:cubicBezTo>
                  <a:pt x="10625640" y="6856998"/>
                  <a:pt x="10620237" y="6862402"/>
                  <a:pt x="10613572" y="6862402"/>
                </a:cubicBezTo>
                <a:lnTo>
                  <a:pt x="12069" y="6862402"/>
                </a:lnTo>
                <a:cubicBezTo>
                  <a:pt x="5403" y="6862402"/>
                  <a:pt x="0" y="6856998"/>
                  <a:pt x="0" y="6850333"/>
                </a:cubicBezTo>
                <a:lnTo>
                  <a:pt x="0" y="12069"/>
                </a:lnTo>
                <a:cubicBezTo>
                  <a:pt x="0" y="5403"/>
                  <a:pt x="5403" y="0"/>
                  <a:pt x="12069" y="0"/>
                </a:cubicBezTo>
                <a:close/>
              </a:path>
            </a:pathLst>
          </a:custGeom>
          <a:solidFill>
            <a:srgbClr val="5E7DA1"/>
          </a:solidFill>
          <a:ln w="14198" cap="flat">
            <a:noFill/>
            <a:prstDash val="solid"/>
            <a:miter/>
          </a:ln>
        </p:spPr>
        <p:txBody>
          <a:bodyPr rtlCol="0" anchor="ctr"/>
          <a:lstStyle/>
          <a:p>
            <a:endParaRPr lang="da-DK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C6DD389-DC99-2676-829F-54BE4C3DC65D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138113" y="142875"/>
            <a:ext cx="11914187" cy="6572250"/>
          </a:xfrm>
          <a:custGeom>
            <a:avLst/>
            <a:gdLst>
              <a:gd name="connsiteX0" fmla="*/ 0 w 10464626"/>
              <a:gd name="connsiteY0" fmla="*/ 0 h 6540373"/>
              <a:gd name="connsiteX1" fmla="*/ 10464626 w 10464626"/>
              <a:gd name="connsiteY1" fmla="*/ 0 h 6540373"/>
              <a:gd name="connsiteX2" fmla="*/ 10464626 w 10464626"/>
              <a:gd name="connsiteY2" fmla="*/ 6540374 h 6540373"/>
              <a:gd name="connsiteX3" fmla="*/ 0 w 10464626"/>
              <a:gd name="connsiteY3" fmla="*/ 6540374 h 6540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64626" h="6540373">
                <a:moveTo>
                  <a:pt x="0" y="0"/>
                </a:moveTo>
                <a:lnTo>
                  <a:pt x="10464626" y="0"/>
                </a:lnTo>
                <a:lnTo>
                  <a:pt x="10464626" y="6540374"/>
                </a:lnTo>
                <a:lnTo>
                  <a:pt x="0" y="6540374"/>
                </a:lnTo>
                <a:close/>
              </a:path>
            </a:pathLst>
          </a:custGeom>
          <a:solidFill>
            <a:srgbClr val="4A6283"/>
          </a:solidFill>
          <a:ln w="14198" cap="flat">
            <a:noFill/>
            <a:prstDash val="solid"/>
            <a:miter/>
          </a:ln>
        </p:spPr>
        <p:txBody>
          <a:bodyPr rtlCol="0" anchor="ctr"/>
          <a:lstStyle/>
          <a:p>
            <a:endParaRPr lang="da-DK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DB2F40-0CC3-7E4F-BEC2-F6C87F3BC253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721117" y="1096964"/>
            <a:ext cx="10750158" cy="2903536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XX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9A43B4-831B-51E5-97CD-FC4F62DC333B}"/>
              </a:ext>
            </a:extLst>
          </p:cNvPr>
          <p:cNvSpPr>
            <a:spLocks noGrp="1"/>
          </p:cNvSpPr>
          <p:nvPr>
            <p:ph type="body" idx="1" hasCustomPrompt="1"/>
            <p:custDataLst>
              <p:tags r:id="rId4"/>
            </p:custDataLst>
          </p:nvPr>
        </p:nvSpPr>
        <p:spPr>
          <a:xfrm>
            <a:off x="721117" y="4543425"/>
            <a:ext cx="10750158" cy="1089025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/>
              <a:t>Klik for at redigere </a:t>
            </a:r>
            <a:r>
              <a:rPr lang="da-DK" dirty="0" err="1"/>
              <a:t>breaker</a:t>
            </a:r>
            <a:r>
              <a:rPr lang="da-DK" dirty="0"/>
              <a:t> slide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7657D61-9E6B-E717-A866-56DCA3B61A52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161012" y="161013"/>
            <a:ext cx="10464626" cy="6540373"/>
          </a:xfrm>
          <a:custGeom>
            <a:avLst/>
            <a:gdLst>
              <a:gd name="connsiteX0" fmla="*/ 0 w 10464626"/>
              <a:gd name="connsiteY0" fmla="*/ 0 h 6540373"/>
              <a:gd name="connsiteX1" fmla="*/ 10464626 w 10464626"/>
              <a:gd name="connsiteY1" fmla="*/ 0 h 6540373"/>
              <a:gd name="connsiteX2" fmla="*/ 10464626 w 10464626"/>
              <a:gd name="connsiteY2" fmla="*/ 6540374 h 6540373"/>
              <a:gd name="connsiteX3" fmla="*/ 0 w 10464626"/>
              <a:gd name="connsiteY3" fmla="*/ 6540374 h 6540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64626" h="6540373">
                <a:moveTo>
                  <a:pt x="0" y="0"/>
                </a:moveTo>
                <a:lnTo>
                  <a:pt x="10464626" y="0"/>
                </a:lnTo>
                <a:lnTo>
                  <a:pt x="10464626" y="6540374"/>
                </a:lnTo>
                <a:lnTo>
                  <a:pt x="0" y="6540374"/>
                </a:lnTo>
                <a:close/>
              </a:path>
            </a:pathLst>
          </a:custGeom>
          <a:noFill/>
          <a:ln w="14198" cap="flat">
            <a:noFill/>
            <a:prstDash val="solid"/>
            <a:miter/>
          </a:ln>
        </p:spPr>
        <p:txBody>
          <a:bodyPr rtlCol="0" anchor="ctr"/>
          <a:lstStyle/>
          <a:p>
            <a:endParaRPr lang="da-DK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CBB66B2-91FD-79A8-0EC3-65B99B346B88}"/>
              </a:ext>
            </a:extLst>
          </p:cNvPr>
          <p:cNvCxnSpPr>
            <a:cxnSpLocks/>
          </p:cNvCxnSpPr>
          <p:nvPr userDrawn="1">
            <p:custDataLst>
              <p:tags r:id="rId6"/>
            </p:custDataLst>
          </p:nvPr>
        </p:nvCxnSpPr>
        <p:spPr>
          <a:xfrm>
            <a:off x="5749131" y="4246563"/>
            <a:ext cx="692150" cy="0"/>
          </a:xfrm>
          <a:prstGeom prst="line">
            <a:avLst/>
          </a:prstGeom>
          <a:ln w="12700">
            <a:solidFill>
              <a:srgbClr val="65BF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fik 6">
            <a:extLst>
              <a:ext uri="{FF2B5EF4-FFF2-40B4-BE49-F238E27FC236}">
                <a16:creationId xmlns:a16="http://schemas.microsoft.com/office/drawing/2014/main" id="{459DC111-8DC9-3770-2E22-43FB681E93DD}"/>
              </a:ext>
            </a:extLst>
          </p:cNvPr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04048" y="6137275"/>
            <a:ext cx="630180" cy="312397"/>
          </a:xfrm>
          <a:prstGeom prst="rect">
            <a:avLst/>
          </a:prstGeom>
        </p:spPr>
      </p:pic>
      <p:pic>
        <p:nvPicPr>
          <p:cNvPr id="8" name="Graphic 6">
            <a:extLst>
              <a:ext uri="{FF2B5EF4-FFF2-40B4-BE49-F238E27FC236}">
                <a16:creationId xmlns:a16="http://schemas.microsoft.com/office/drawing/2014/main" id="{CB2ABCEB-5BF4-8D93-DF93-D0596FBE958D}"/>
              </a:ext>
            </a:extLst>
          </p:cNvPr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054178" y="428625"/>
            <a:ext cx="721898" cy="285750"/>
          </a:xfrm>
          <a:prstGeom prst="rect">
            <a:avLst/>
          </a:prstGeom>
        </p:spPr>
      </p:pic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19404205-8C4B-EF19-26D0-883D41B574EB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14338" y="414338"/>
            <a:ext cx="10139363" cy="182563"/>
          </a:xfrm>
        </p:spPr>
        <p:txBody>
          <a:bodyPr/>
          <a:lstStyle>
            <a:lvl1pPr marL="0" indent="0">
              <a:buNone/>
              <a:defRPr lang="en-US" sz="900" kern="1200" cap="all" baseline="0" dirty="0" smtClean="0">
                <a:solidFill>
                  <a:srgbClr val="6AB9EC"/>
                </a:solidFill>
                <a:latin typeface="Montserrat Medium" panose="00000600000000000000" pitchFamily="50" charset="0"/>
                <a:ea typeface="+mn-ea"/>
                <a:cs typeface="+mn-cs"/>
              </a:defRPr>
            </a:lvl1pPr>
            <a:lvl3pPr marL="554038" indent="0">
              <a:buNone/>
              <a:defRPr/>
            </a:lvl3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654E0493-0F5D-6653-E777-52DE5C5BB7BE}"/>
              </a:ext>
            </a:extLst>
          </p:cNvPr>
          <p:cNvSpPr txBox="1"/>
          <p:nvPr userDrawn="1"/>
        </p:nvSpPr>
        <p:spPr>
          <a:xfrm>
            <a:off x="1193275" y="6137275"/>
            <a:ext cx="1785937" cy="31239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540" dirty="0">
                <a:solidFill>
                  <a:schemeClr val="bg1"/>
                </a:solidFill>
              </a:rPr>
              <a:t>Det bedste valg for dig, som arbejder med IT, naturvidenskab eller som ingeniør. </a:t>
            </a:r>
          </a:p>
          <a:p>
            <a:pPr algn="l"/>
            <a:endParaRPr lang="da-DK" dirty="0" err="1"/>
          </a:p>
        </p:txBody>
      </p:sp>
    </p:spTree>
    <p:extLst>
      <p:ext uri="{BB962C8B-B14F-4D97-AF65-F5344CB8AC3E}">
        <p14:creationId xmlns:p14="http://schemas.microsoft.com/office/powerpoint/2010/main" val="3451948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tags" Target="../tags/tag5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ags" Target="../tags/tag3.xml"/><Relationship Id="rId37" Type="http://schemas.openxmlformats.org/officeDocument/2006/relationships/image" Target="../media/image2.sv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Relationship Id="rId35" Type="http://schemas.openxmlformats.org/officeDocument/2006/relationships/tags" Target="../tags/tag6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3C539C-8996-82F9-F28B-01C79A64C71C}"/>
              </a:ext>
            </a:extLst>
          </p:cNvPr>
          <p:cNvSpPr>
            <a:spLocks noGrp="1"/>
          </p:cNvSpPr>
          <p:nvPr>
            <p:ph type="title"/>
            <p:custDataLst>
              <p:tags r:id="rId31"/>
            </p:custDataLst>
          </p:nvPr>
        </p:nvSpPr>
        <p:spPr>
          <a:xfrm>
            <a:off x="719138" y="720725"/>
            <a:ext cx="9834562" cy="1006475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da-DK" dirty="0"/>
              <a:t>Klik for at redigere </a:t>
            </a:r>
            <a:br>
              <a:rPr lang="da-DK" dirty="0"/>
            </a:br>
            <a:r>
              <a:rPr lang="da-DK" dirty="0"/>
              <a:t>titeltypografien i masteren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4349D9-BF2F-F854-1E6F-31D27FB44B0E}"/>
              </a:ext>
            </a:extLst>
          </p:cNvPr>
          <p:cNvSpPr>
            <a:spLocks noGrp="1"/>
          </p:cNvSpPr>
          <p:nvPr>
            <p:ph type="body" idx="1"/>
            <p:custDataLst>
              <p:tags r:id="rId32"/>
            </p:custDataLst>
          </p:nvPr>
        </p:nvSpPr>
        <p:spPr>
          <a:xfrm>
            <a:off x="719138" y="1852613"/>
            <a:ext cx="10752137" cy="42846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</a:t>
            </a:r>
            <a:r>
              <a:rPr lang="da-DK" dirty="0" err="1"/>
              <a:t>nivau</a:t>
            </a:r>
            <a:endParaRPr lang="da-DK" dirty="0"/>
          </a:p>
          <a:p>
            <a:pPr lvl="2"/>
            <a:r>
              <a:rPr lang="da-DK" dirty="0" err="1"/>
              <a:t>Tredie</a:t>
            </a:r>
            <a:r>
              <a:rPr lang="da-DK" dirty="0"/>
              <a:t> </a:t>
            </a:r>
            <a:r>
              <a:rPr lang="da-DK" dirty="0" err="1"/>
              <a:t>nivau</a:t>
            </a:r>
            <a:endParaRPr lang="da-DK" dirty="0"/>
          </a:p>
          <a:p>
            <a:pPr lvl="3"/>
            <a:r>
              <a:rPr lang="da-DK" dirty="0"/>
              <a:t>Fjerde </a:t>
            </a:r>
            <a:r>
              <a:rPr lang="da-DK" dirty="0" err="1"/>
              <a:t>nivau</a:t>
            </a:r>
            <a:endParaRPr lang="da-DK" dirty="0"/>
          </a:p>
          <a:p>
            <a:pPr lvl="4"/>
            <a:r>
              <a:rPr lang="da-DK" dirty="0"/>
              <a:t>Femte </a:t>
            </a:r>
            <a:r>
              <a:rPr lang="da-DK" dirty="0" err="1"/>
              <a:t>nivau</a:t>
            </a:r>
            <a:endParaRPr lang="da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681AFC-F1FE-4DB2-9AE1-7405591D739B}"/>
              </a:ext>
            </a:extLst>
          </p:cNvPr>
          <p:cNvSpPr>
            <a:spLocks noGrp="1"/>
          </p:cNvSpPr>
          <p:nvPr>
            <p:ph type="dt" sz="half" idx="2"/>
            <p:custDataLst>
              <p:tags r:id="rId33"/>
            </p:custDataLst>
          </p:nvPr>
        </p:nvSpPr>
        <p:spPr>
          <a:xfrm>
            <a:off x="9766300" y="6137275"/>
            <a:ext cx="1443037" cy="330273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600" cap="all" baseline="0">
                <a:solidFill>
                  <a:schemeClr val="bg1">
                    <a:lumMod val="50000"/>
                  </a:schemeClr>
                </a:solidFill>
                <a:latin typeface="Montserrat regular" panose="00000500000000000000" pitchFamily="2" charset="0"/>
              </a:defRPr>
            </a:lvl1pPr>
          </a:lstStyle>
          <a:p>
            <a:fld id="{9B9F41D1-021D-4A18-81E8-38CFCF8F2AF1}" type="datetime1">
              <a:rPr lang="da-DK" smtClean="0"/>
              <a:t>18-12-2024</a:t>
            </a:fld>
            <a:endParaRPr lang="da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DBCCF2-AD25-3E77-48DE-1A6B0C1EF72B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34"/>
            </p:custDataLst>
          </p:nvPr>
        </p:nvSpPr>
        <p:spPr>
          <a:xfrm>
            <a:off x="11339513" y="6137275"/>
            <a:ext cx="436562" cy="330273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600">
                <a:solidFill>
                  <a:schemeClr val="bg1">
                    <a:lumMod val="50000"/>
                  </a:schemeClr>
                </a:solidFill>
                <a:latin typeface="Montserrat regular" panose="00000500000000000000" pitchFamily="2" charset="0"/>
              </a:defRPr>
            </a:lvl1pPr>
          </a:lstStyle>
          <a:p>
            <a:fld id="{26B34659-E840-4D54-91D2-7A8EF189A06D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7" name="Graphic 24">
            <a:extLst>
              <a:ext uri="{FF2B5EF4-FFF2-40B4-BE49-F238E27FC236}">
                <a16:creationId xmlns:a16="http://schemas.microsoft.com/office/drawing/2014/main" id="{8358BF82-FE9B-BF93-6A3D-BB61ED4B6BDE}"/>
              </a:ext>
            </a:extLst>
          </p:cNvPr>
          <p:cNvPicPr>
            <a:picLocks noChangeAspect="1"/>
          </p:cNvPicPr>
          <p:nvPr>
            <p:custDataLst>
              <p:tags r:id="rId35"/>
            </p:custDataLst>
          </p:nvPr>
        </p:nvPicPr>
        <p:blipFill>
          <a:blip r:embed="rId36">
            <a:extLs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11054178" y="428625"/>
            <a:ext cx="721898" cy="28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935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80" r:id="rId3"/>
    <p:sldLayoutId id="2147483681" r:id="rId4"/>
    <p:sldLayoutId id="2147483664" r:id="rId5"/>
    <p:sldLayoutId id="2147483685" r:id="rId6"/>
    <p:sldLayoutId id="2147483684" r:id="rId7"/>
    <p:sldLayoutId id="2147483688" r:id="rId8"/>
    <p:sldLayoutId id="2147483665" r:id="rId9"/>
    <p:sldLayoutId id="2147483675" r:id="rId10"/>
    <p:sldLayoutId id="2147483676" r:id="rId11"/>
    <p:sldLayoutId id="2147483677" r:id="rId12"/>
    <p:sldLayoutId id="2147483666" r:id="rId13"/>
    <p:sldLayoutId id="2147483689" r:id="rId14"/>
    <p:sldLayoutId id="2147483690" r:id="rId15"/>
    <p:sldLayoutId id="2147483686" r:id="rId16"/>
    <p:sldLayoutId id="2147483682" r:id="rId17"/>
    <p:sldLayoutId id="2147483683" r:id="rId18"/>
    <p:sldLayoutId id="2147483687" r:id="rId19"/>
    <p:sldLayoutId id="2147483667" r:id="rId20"/>
    <p:sldLayoutId id="2147483668" r:id="rId21"/>
    <p:sldLayoutId id="2147483678" r:id="rId22"/>
    <p:sldLayoutId id="2147483691" r:id="rId23"/>
    <p:sldLayoutId id="2147483692" r:id="rId24"/>
    <p:sldLayoutId id="2147483693" r:id="rId25"/>
    <p:sldLayoutId id="2147483694" r:id="rId26"/>
    <p:sldLayoutId id="2147483695" r:id="rId27"/>
    <p:sldLayoutId id="2147483696" r:id="rId28"/>
    <p:sldLayoutId id="2147483697" r:id="rId2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3350" indent="-13335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9100" indent="-134938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93738" indent="-1397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57263" indent="-127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236663" indent="-123825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32" pos="261" userDrawn="1">
          <p15:clr>
            <a:srgbClr val="BEBEBE"/>
          </p15:clr>
        </p15:guide>
        <p15:guide id="133" pos="7419" userDrawn="1">
          <p15:clr>
            <a:srgbClr val="BEBEBE"/>
          </p15:clr>
        </p15:guide>
        <p15:guide id="134" pos="453" userDrawn="1">
          <p15:clr>
            <a:srgbClr val="000000"/>
          </p15:clr>
        </p15:guide>
        <p15:guide id="135" pos="536" userDrawn="1">
          <p15:clr>
            <a:srgbClr val="BEBEBE"/>
          </p15:clr>
        </p15:guide>
        <p15:guide id="136" pos="618" userDrawn="1">
          <p15:clr>
            <a:srgbClr val="BEBEBE"/>
          </p15:clr>
        </p15:guide>
        <p15:guide id="137" pos="701" userDrawn="1">
          <p15:clr>
            <a:srgbClr val="BEBEBE"/>
          </p15:clr>
        </p15:guide>
        <p15:guide id="138" pos="783" userDrawn="1">
          <p15:clr>
            <a:srgbClr val="BEBEBE"/>
          </p15:clr>
        </p15:guide>
        <p15:guide id="139" pos="866" userDrawn="1">
          <p15:clr>
            <a:srgbClr val="000000"/>
          </p15:clr>
        </p15:guide>
        <p15:guide id="140" pos="949" userDrawn="1">
          <p15:clr>
            <a:srgbClr val="BEBEBE"/>
          </p15:clr>
        </p15:guide>
        <p15:guide id="141" pos="1031" userDrawn="1">
          <p15:clr>
            <a:srgbClr val="000000"/>
          </p15:clr>
        </p15:guide>
        <p15:guide id="142" pos="1114" userDrawn="1">
          <p15:clr>
            <a:srgbClr val="BEBEBE"/>
          </p15:clr>
        </p15:guide>
        <p15:guide id="143" pos="1196" userDrawn="1">
          <p15:clr>
            <a:srgbClr val="BEBEBE"/>
          </p15:clr>
        </p15:guide>
        <p15:guide id="144" pos="1279" userDrawn="1">
          <p15:clr>
            <a:srgbClr val="BEBEBE"/>
          </p15:clr>
        </p15:guide>
        <p15:guide id="145" pos="1362" userDrawn="1">
          <p15:clr>
            <a:srgbClr val="BEBEBE"/>
          </p15:clr>
        </p15:guide>
        <p15:guide id="146" pos="1444" userDrawn="1">
          <p15:clr>
            <a:srgbClr val="000000"/>
          </p15:clr>
        </p15:guide>
        <p15:guide id="147" pos="1527" userDrawn="1">
          <p15:clr>
            <a:srgbClr val="BEBEBE"/>
          </p15:clr>
        </p15:guide>
        <p15:guide id="148" pos="1610" userDrawn="1">
          <p15:clr>
            <a:srgbClr val="000000"/>
          </p15:clr>
        </p15:guide>
        <p15:guide id="149" pos="1693" userDrawn="1">
          <p15:clr>
            <a:srgbClr val="BEBEBE"/>
          </p15:clr>
        </p15:guide>
        <p15:guide id="150" pos="1775" userDrawn="1">
          <p15:clr>
            <a:srgbClr val="BEBEBE"/>
          </p15:clr>
        </p15:guide>
        <p15:guide id="151" pos="1857" userDrawn="1">
          <p15:clr>
            <a:srgbClr val="BEBEBE"/>
          </p15:clr>
        </p15:guide>
        <p15:guide id="152" pos="1940" userDrawn="1">
          <p15:clr>
            <a:srgbClr val="BEBEBE"/>
          </p15:clr>
        </p15:guide>
        <p15:guide id="153" pos="2022" userDrawn="1">
          <p15:clr>
            <a:srgbClr val="000000"/>
          </p15:clr>
        </p15:guide>
        <p15:guide id="154" pos="2105" userDrawn="1">
          <p15:clr>
            <a:srgbClr val="BEBEBE"/>
          </p15:clr>
        </p15:guide>
        <p15:guide id="155" pos="2188" userDrawn="1">
          <p15:clr>
            <a:srgbClr val="000000"/>
          </p15:clr>
        </p15:guide>
        <p15:guide id="156" pos="2270" userDrawn="1">
          <p15:clr>
            <a:srgbClr val="BEBEBE"/>
          </p15:clr>
        </p15:guide>
        <p15:guide id="157" pos="2353" userDrawn="1">
          <p15:clr>
            <a:srgbClr val="BEBEBE"/>
          </p15:clr>
        </p15:guide>
        <p15:guide id="158" pos="2435" userDrawn="1">
          <p15:clr>
            <a:srgbClr val="BEBEBE"/>
          </p15:clr>
        </p15:guide>
        <p15:guide id="159" pos="2518" userDrawn="1">
          <p15:clr>
            <a:srgbClr val="BEBEBE"/>
          </p15:clr>
        </p15:guide>
        <p15:guide id="160" pos="2601" userDrawn="1">
          <p15:clr>
            <a:srgbClr val="000000"/>
          </p15:clr>
        </p15:guide>
        <p15:guide id="161" pos="2683" userDrawn="1">
          <p15:clr>
            <a:srgbClr val="BEBEBE"/>
          </p15:clr>
        </p15:guide>
        <p15:guide id="162" pos="2766" userDrawn="1">
          <p15:clr>
            <a:srgbClr val="000000"/>
          </p15:clr>
        </p15:guide>
        <p15:guide id="163" pos="2848" userDrawn="1">
          <p15:clr>
            <a:srgbClr val="BEBEBE"/>
          </p15:clr>
        </p15:guide>
        <p15:guide id="164" pos="2931" userDrawn="1">
          <p15:clr>
            <a:srgbClr val="BEBEBE"/>
          </p15:clr>
        </p15:guide>
        <p15:guide id="165" pos="3014" userDrawn="1">
          <p15:clr>
            <a:srgbClr val="BEBEBE"/>
          </p15:clr>
        </p15:guide>
        <p15:guide id="166" pos="3096" userDrawn="1">
          <p15:clr>
            <a:srgbClr val="BEBEBE"/>
          </p15:clr>
        </p15:guide>
        <p15:guide id="167" pos="3179" userDrawn="1">
          <p15:clr>
            <a:srgbClr val="000000"/>
          </p15:clr>
        </p15:guide>
        <p15:guide id="168" pos="3261" userDrawn="1">
          <p15:clr>
            <a:srgbClr val="BEBEBE"/>
          </p15:clr>
        </p15:guide>
        <p15:guide id="169" pos="3344" userDrawn="1">
          <p15:clr>
            <a:srgbClr val="000000"/>
          </p15:clr>
        </p15:guide>
        <p15:guide id="170" pos="3427" userDrawn="1">
          <p15:clr>
            <a:srgbClr val="BEBEBE"/>
          </p15:clr>
        </p15:guide>
        <p15:guide id="171" pos="3509" userDrawn="1">
          <p15:clr>
            <a:srgbClr val="BEBEBE"/>
          </p15:clr>
        </p15:guide>
        <p15:guide id="172" pos="3592" userDrawn="1">
          <p15:clr>
            <a:srgbClr val="BEBEBE"/>
          </p15:clr>
        </p15:guide>
        <p15:guide id="173" pos="3674" userDrawn="1">
          <p15:clr>
            <a:srgbClr val="BEBEBE"/>
          </p15:clr>
        </p15:guide>
        <p15:guide id="174" pos="3757" userDrawn="1">
          <p15:clr>
            <a:srgbClr val="000000"/>
          </p15:clr>
        </p15:guide>
        <p15:guide id="175" pos="3840" userDrawn="1">
          <p15:clr>
            <a:srgbClr val="BEBEBE"/>
          </p15:clr>
        </p15:guide>
        <p15:guide id="176" pos="3922" userDrawn="1">
          <p15:clr>
            <a:srgbClr val="000000"/>
          </p15:clr>
        </p15:guide>
        <p15:guide id="177" pos="4005" userDrawn="1">
          <p15:clr>
            <a:srgbClr val="BEBEBE"/>
          </p15:clr>
        </p15:guide>
        <p15:guide id="178" pos="4087" userDrawn="1">
          <p15:clr>
            <a:srgbClr val="BEBEBE"/>
          </p15:clr>
        </p15:guide>
        <p15:guide id="179" pos="4170" userDrawn="1">
          <p15:clr>
            <a:srgbClr val="BEBEBE"/>
          </p15:clr>
        </p15:guide>
        <p15:guide id="180" pos="4252" userDrawn="1">
          <p15:clr>
            <a:srgbClr val="BEBEBE"/>
          </p15:clr>
        </p15:guide>
        <p15:guide id="181" pos="4335" userDrawn="1">
          <p15:clr>
            <a:srgbClr val="000000"/>
          </p15:clr>
        </p15:guide>
        <p15:guide id="182" pos="4418" userDrawn="1">
          <p15:clr>
            <a:srgbClr val="BEBEBE"/>
          </p15:clr>
        </p15:guide>
        <p15:guide id="183" pos="4500" userDrawn="1">
          <p15:clr>
            <a:srgbClr val="000000"/>
          </p15:clr>
        </p15:guide>
        <p15:guide id="184" pos="4583" userDrawn="1">
          <p15:clr>
            <a:srgbClr val="BEBEBE"/>
          </p15:clr>
        </p15:guide>
        <p15:guide id="185" pos="4665" userDrawn="1">
          <p15:clr>
            <a:srgbClr val="BEBEBE"/>
          </p15:clr>
        </p15:guide>
        <p15:guide id="186" pos="4748" userDrawn="1">
          <p15:clr>
            <a:srgbClr val="BEBEBE"/>
          </p15:clr>
        </p15:guide>
        <p15:guide id="187" pos="4831" userDrawn="1">
          <p15:clr>
            <a:srgbClr val="BEBEBE"/>
          </p15:clr>
        </p15:guide>
        <p15:guide id="188" pos="4913" userDrawn="1">
          <p15:clr>
            <a:srgbClr val="000000"/>
          </p15:clr>
        </p15:guide>
        <p15:guide id="189" pos="4996" userDrawn="1">
          <p15:clr>
            <a:srgbClr val="BEBEBE"/>
          </p15:clr>
        </p15:guide>
        <p15:guide id="190" pos="5078" userDrawn="1">
          <p15:clr>
            <a:srgbClr val="000000"/>
          </p15:clr>
        </p15:guide>
        <p15:guide id="191" pos="5161" userDrawn="1">
          <p15:clr>
            <a:srgbClr val="BEBEBE"/>
          </p15:clr>
        </p15:guide>
        <p15:guide id="192" pos="5244" userDrawn="1">
          <p15:clr>
            <a:srgbClr val="BEBEBE"/>
          </p15:clr>
        </p15:guide>
        <p15:guide id="193" pos="5326" userDrawn="1">
          <p15:clr>
            <a:srgbClr val="BEBEBE"/>
          </p15:clr>
        </p15:guide>
        <p15:guide id="194" pos="5409" userDrawn="1">
          <p15:clr>
            <a:srgbClr val="BEBEBE"/>
          </p15:clr>
        </p15:guide>
        <p15:guide id="195" pos="5491" userDrawn="1">
          <p15:clr>
            <a:srgbClr val="000000"/>
          </p15:clr>
        </p15:guide>
        <p15:guide id="196" pos="5574" userDrawn="1">
          <p15:clr>
            <a:srgbClr val="BEBEBE"/>
          </p15:clr>
        </p15:guide>
        <p15:guide id="197" pos="5657" userDrawn="1">
          <p15:clr>
            <a:srgbClr val="000000"/>
          </p15:clr>
        </p15:guide>
        <p15:guide id="198" pos="5739" userDrawn="1">
          <p15:clr>
            <a:srgbClr val="BEBEBE"/>
          </p15:clr>
        </p15:guide>
        <p15:guide id="199" pos="5822" userDrawn="1">
          <p15:clr>
            <a:srgbClr val="BEBEBE"/>
          </p15:clr>
        </p15:guide>
        <p15:guide id="200" pos="5904" userDrawn="1">
          <p15:clr>
            <a:srgbClr val="BEBEBE"/>
          </p15:clr>
        </p15:guide>
        <p15:guide id="201" pos="5987" userDrawn="1">
          <p15:clr>
            <a:srgbClr val="BEBEBE"/>
          </p15:clr>
        </p15:guide>
        <p15:guide id="202" pos="6070" userDrawn="1">
          <p15:clr>
            <a:srgbClr val="000000"/>
          </p15:clr>
        </p15:guide>
        <p15:guide id="203" pos="6152" userDrawn="1">
          <p15:clr>
            <a:srgbClr val="BEBEBE"/>
          </p15:clr>
        </p15:guide>
        <p15:guide id="204" pos="6235" userDrawn="1">
          <p15:clr>
            <a:srgbClr val="000000"/>
          </p15:clr>
        </p15:guide>
        <p15:guide id="205" pos="6317" userDrawn="1">
          <p15:clr>
            <a:srgbClr val="BEBEBE"/>
          </p15:clr>
        </p15:guide>
        <p15:guide id="206" pos="6400" userDrawn="1">
          <p15:clr>
            <a:srgbClr val="BEBEBE"/>
          </p15:clr>
        </p15:guide>
        <p15:guide id="207" pos="6483" userDrawn="1">
          <p15:clr>
            <a:srgbClr val="BEBEBE"/>
          </p15:clr>
        </p15:guide>
        <p15:guide id="208" pos="6565" userDrawn="1">
          <p15:clr>
            <a:srgbClr val="BEBEBE"/>
          </p15:clr>
        </p15:guide>
        <p15:guide id="209" pos="6648" userDrawn="1">
          <p15:clr>
            <a:srgbClr val="000000"/>
          </p15:clr>
        </p15:guide>
        <p15:guide id="210" pos="6730" userDrawn="1">
          <p15:clr>
            <a:srgbClr val="BEBEBE"/>
          </p15:clr>
        </p15:guide>
        <p15:guide id="211" pos="6813" userDrawn="1">
          <p15:clr>
            <a:srgbClr val="000000"/>
          </p15:clr>
        </p15:guide>
        <p15:guide id="212" pos="6896" userDrawn="1">
          <p15:clr>
            <a:srgbClr val="BEBEBE"/>
          </p15:clr>
        </p15:guide>
        <p15:guide id="213" pos="6978" userDrawn="1">
          <p15:clr>
            <a:srgbClr val="BEBEBE"/>
          </p15:clr>
        </p15:guide>
        <p15:guide id="214" pos="7061" userDrawn="1">
          <p15:clr>
            <a:srgbClr val="BEBEBE"/>
          </p15:clr>
        </p15:guide>
        <p15:guide id="215" pos="7143" userDrawn="1">
          <p15:clr>
            <a:srgbClr val="BEBEBE"/>
          </p15:clr>
        </p15:guide>
        <p15:guide id="216" pos="7226" userDrawn="1">
          <p15:clr>
            <a:srgbClr val="000000"/>
          </p15:clr>
        </p15:guide>
        <p15:guide id="217" orient="horz" pos="261" userDrawn="1">
          <p15:clr>
            <a:srgbClr val="BEBEBE"/>
          </p15:clr>
        </p15:guide>
        <p15:guide id="218" orient="horz" pos="4059" userDrawn="1">
          <p15:clr>
            <a:srgbClr val="BEBEBE"/>
          </p15:clr>
        </p15:guide>
        <p15:guide id="219" orient="horz" pos="453" userDrawn="1">
          <p15:clr>
            <a:srgbClr val="000000"/>
          </p15:clr>
        </p15:guide>
        <p15:guide id="220" orient="horz" pos="532" userDrawn="1">
          <p15:clr>
            <a:srgbClr val="BEBEBE"/>
          </p15:clr>
        </p15:guide>
        <p15:guide id="221" orient="horz" pos="612" userDrawn="1">
          <p15:clr>
            <a:srgbClr val="BEBEBE"/>
          </p15:clr>
        </p15:guide>
        <p15:guide id="222" orient="horz" pos="691" userDrawn="1">
          <p15:clr>
            <a:srgbClr val="BEBEBE"/>
          </p15:clr>
        </p15:guide>
        <p15:guide id="223" orient="horz" pos="771" userDrawn="1">
          <p15:clr>
            <a:srgbClr val="BEBEBE"/>
          </p15:clr>
        </p15:guide>
        <p15:guide id="224" orient="horz" pos="850" userDrawn="1">
          <p15:clr>
            <a:srgbClr val="BEBEBE"/>
          </p15:clr>
        </p15:guide>
        <p15:guide id="225" orient="horz" pos="929" userDrawn="1">
          <p15:clr>
            <a:srgbClr val="BEBEBE"/>
          </p15:clr>
        </p15:guide>
        <p15:guide id="226" orient="horz" pos="1009" userDrawn="1">
          <p15:clr>
            <a:srgbClr val="BEBEBE"/>
          </p15:clr>
        </p15:guide>
        <p15:guide id="227" orient="horz" pos="1088" userDrawn="1">
          <p15:clr>
            <a:srgbClr val="BEBEBE"/>
          </p15:clr>
        </p15:guide>
        <p15:guide id="228" orient="horz" pos="1167" userDrawn="1">
          <p15:clr>
            <a:srgbClr val="000000"/>
          </p15:clr>
        </p15:guide>
        <p15:guide id="229" orient="horz" pos="1247" userDrawn="1">
          <p15:clr>
            <a:srgbClr val="BEBEBE"/>
          </p15:clr>
        </p15:guide>
        <p15:guide id="230" orient="horz" pos="1326" userDrawn="1">
          <p15:clr>
            <a:srgbClr val="BEBEBE"/>
          </p15:clr>
        </p15:guide>
        <p15:guide id="231" orient="horz" pos="1405" userDrawn="1">
          <p15:clr>
            <a:srgbClr val="BEBEBE"/>
          </p15:clr>
        </p15:guide>
        <p15:guide id="232" orient="horz" pos="1485" userDrawn="1">
          <p15:clr>
            <a:srgbClr val="BEBEBE"/>
          </p15:clr>
        </p15:guide>
        <p15:guide id="233" orient="horz" pos="1564" userDrawn="1">
          <p15:clr>
            <a:srgbClr val="BEBEBE"/>
          </p15:clr>
        </p15:guide>
        <p15:guide id="234" orient="horz" pos="1644" userDrawn="1">
          <p15:clr>
            <a:srgbClr val="BEBEBE"/>
          </p15:clr>
        </p15:guide>
        <p15:guide id="235" orient="horz" pos="1723" userDrawn="1">
          <p15:clr>
            <a:srgbClr val="BEBEBE"/>
          </p15:clr>
        </p15:guide>
        <p15:guide id="236" orient="horz" pos="1802" userDrawn="1">
          <p15:clr>
            <a:srgbClr val="BEBEBE"/>
          </p15:clr>
        </p15:guide>
        <p15:guide id="237" orient="horz" pos="1882" userDrawn="1">
          <p15:clr>
            <a:srgbClr val="BEBEBE"/>
          </p15:clr>
        </p15:guide>
        <p15:guide id="238" orient="horz" pos="1961" userDrawn="1">
          <p15:clr>
            <a:srgbClr val="BEBEBE"/>
          </p15:clr>
        </p15:guide>
        <p15:guide id="239" orient="horz" pos="2040" userDrawn="1">
          <p15:clr>
            <a:srgbClr val="BEBEBE"/>
          </p15:clr>
        </p15:guide>
        <p15:guide id="240" orient="horz" pos="2120" userDrawn="1">
          <p15:clr>
            <a:srgbClr val="BEBEBE"/>
          </p15:clr>
        </p15:guide>
        <p15:guide id="241" orient="horz" pos="2199" userDrawn="1">
          <p15:clr>
            <a:srgbClr val="BEBEBE"/>
          </p15:clr>
        </p15:guide>
        <p15:guide id="242" orient="horz" pos="2279" userDrawn="1">
          <p15:clr>
            <a:srgbClr val="BEBEBE"/>
          </p15:clr>
        </p15:guide>
        <p15:guide id="243" orient="horz" pos="2358" userDrawn="1">
          <p15:clr>
            <a:srgbClr val="BEBEBE"/>
          </p15:clr>
        </p15:guide>
        <p15:guide id="244" orient="horz" pos="2437" userDrawn="1">
          <p15:clr>
            <a:srgbClr val="BEBEBE"/>
          </p15:clr>
        </p15:guide>
        <p15:guide id="245" orient="horz" pos="2517" userDrawn="1">
          <p15:clr>
            <a:srgbClr val="BEBEBE"/>
          </p15:clr>
        </p15:guide>
        <p15:guide id="246" orient="horz" pos="2596" userDrawn="1">
          <p15:clr>
            <a:srgbClr val="BEBEBE"/>
          </p15:clr>
        </p15:guide>
        <p15:guide id="247" orient="horz" pos="2675" userDrawn="1">
          <p15:clr>
            <a:srgbClr val="BEBEBE"/>
          </p15:clr>
        </p15:guide>
        <p15:guide id="248" orient="horz" pos="2755" userDrawn="1">
          <p15:clr>
            <a:srgbClr val="BEBEBE"/>
          </p15:clr>
        </p15:guide>
        <p15:guide id="249" orient="horz" pos="2834" userDrawn="1">
          <p15:clr>
            <a:srgbClr val="BEBEBE"/>
          </p15:clr>
        </p15:guide>
        <p15:guide id="250" orient="horz" pos="2914" userDrawn="1">
          <p15:clr>
            <a:srgbClr val="BEBEBE"/>
          </p15:clr>
        </p15:guide>
        <p15:guide id="251" orient="horz" pos="2993" userDrawn="1">
          <p15:clr>
            <a:srgbClr val="BEBEBE"/>
          </p15:clr>
        </p15:guide>
        <p15:guide id="252" orient="horz" pos="3072" userDrawn="1">
          <p15:clr>
            <a:srgbClr val="BEBEBE"/>
          </p15:clr>
        </p15:guide>
        <p15:guide id="253" orient="horz" pos="3152" userDrawn="1">
          <p15:clr>
            <a:srgbClr val="BEBEBE"/>
          </p15:clr>
        </p15:guide>
        <p15:guide id="254" orient="horz" pos="3231" userDrawn="1">
          <p15:clr>
            <a:srgbClr val="BEBEBE"/>
          </p15:clr>
        </p15:guide>
        <p15:guide id="255" orient="horz" pos="3310" userDrawn="1">
          <p15:clr>
            <a:srgbClr val="BEBEBE"/>
          </p15:clr>
        </p15:guide>
        <p15:guide id="256" orient="horz" pos="3390" userDrawn="1">
          <p15:clr>
            <a:srgbClr val="BEBEBE"/>
          </p15:clr>
        </p15:guide>
        <p15:guide id="257" orient="horz" pos="3469" userDrawn="1">
          <p15:clr>
            <a:srgbClr val="BEBEBE"/>
          </p15:clr>
        </p15:guide>
        <p15:guide id="258" orient="horz" pos="3548" userDrawn="1">
          <p15:clr>
            <a:srgbClr val="BEBEBE"/>
          </p15:clr>
        </p15:guide>
        <p15:guide id="259" orient="horz" pos="3628" userDrawn="1">
          <p15:clr>
            <a:srgbClr val="BEBEBE"/>
          </p15:clr>
        </p15:guide>
        <p15:guide id="260" orient="horz" pos="3707" userDrawn="1">
          <p15:clr>
            <a:srgbClr val="BEBEBE"/>
          </p15:clr>
        </p15:guide>
        <p15:guide id="261" orient="horz" pos="3787" userDrawn="1">
          <p15:clr>
            <a:srgbClr val="BEBEBE"/>
          </p15:clr>
        </p15:guide>
        <p15:guide id="262" orient="horz" pos="3866" userDrawn="1">
          <p15:clr>
            <a:srgbClr val="000000"/>
          </p15:clr>
        </p15:guide>
        <p15:guide id="263" pos="87" userDrawn="1">
          <p15:clr>
            <a:srgbClr val="BEBEBE"/>
          </p15:clr>
        </p15:guide>
        <p15:guide id="264" orient="horz" pos="91" userDrawn="1">
          <p15:clr>
            <a:srgbClr val="BEBEBE"/>
          </p15:clr>
        </p15:guide>
        <p15:guide id="265" orient="horz" pos="4231" userDrawn="1">
          <p15:clr>
            <a:srgbClr val="BEBEBE"/>
          </p15:clr>
        </p15:guide>
        <p15:guide id="266" pos="7592" userDrawn="1">
          <p15:clr>
            <a:srgbClr val="BEBEBE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009BCB-9EC5-4827-9482-BBDEE4B0DE4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Ledighed november 2024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86B1D8D6-BBAD-4C8C-85E1-4DF2E956D5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3388" y="5525428"/>
            <a:ext cx="4928725" cy="716622"/>
          </a:xfrm>
        </p:spPr>
        <p:txBody>
          <a:bodyPr/>
          <a:lstStyle/>
          <a:p>
            <a:r>
              <a:rPr lang="da-DK"/>
              <a:t>Data fra Akademikernes a-kasse om IDAs valggruppe</a:t>
            </a:r>
          </a:p>
        </p:txBody>
      </p:sp>
    </p:spTree>
    <p:extLst>
      <p:ext uri="{BB962C8B-B14F-4D97-AF65-F5344CB8AC3E}">
        <p14:creationId xmlns:p14="http://schemas.microsoft.com/office/powerpoint/2010/main" val="35148976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2">
            <a:extLst>
              <a:ext uri="{FF2B5EF4-FFF2-40B4-BE49-F238E27FC236}">
                <a16:creationId xmlns:a16="http://schemas.microsoft.com/office/drawing/2014/main" id="{76A20F55-1E06-2456-1980-0B687046E5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61111" y="6676212"/>
            <a:ext cx="1738652" cy="181787"/>
          </a:xfrm>
        </p:spPr>
        <p:txBody>
          <a:bodyPr/>
          <a:lstStyle/>
          <a:p>
            <a:endParaRPr lang="da-DK"/>
          </a:p>
        </p:txBody>
      </p: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41C36741-F45A-0CC4-41CD-AE5AC7D2F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95924" y="6676212"/>
            <a:ext cx="661100" cy="181787"/>
          </a:xfrm>
        </p:spPr>
        <p:txBody>
          <a:bodyPr/>
          <a:lstStyle/>
          <a:p>
            <a:pPr>
              <a:spcAft>
                <a:spcPts val="600"/>
              </a:spcAft>
            </a:pPr>
            <a:fld id="{5FA90D83-6E58-40AC-B906-2FE37F1AF38C}" type="slidenum">
              <a:rPr lang="da-DK" smtClean="0"/>
              <a:pPr>
                <a:spcAft>
                  <a:spcPts val="600"/>
                </a:spcAft>
              </a:pPr>
              <a:t>10</a:t>
            </a:fld>
            <a:endParaRPr lang="da-DK"/>
          </a:p>
        </p:txBody>
      </p:sp>
      <p:sp>
        <p:nvSpPr>
          <p:cNvPr id="16" name="Title 5">
            <a:extLst>
              <a:ext uri="{FF2B5EF4-FFF2-40B4-BE49-F238E27FC236}">
                <a16:creationId xmlns:a16="http://schemas.microsoft.com/office/drawing/2014/main" id="{04BACBC3-E87B-2BD4-DE9F-808A04856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138" y="720725"/>
            <a:ext cx="9834562" cy="1006475"/>
          </a:xfrm>
        </p:spPr>
        <p:txBody>
          <a:bodyPr/>
          <a:lstStyle/>
          <a:p>
            <a:r>
              <a:rPr lang="da-DK" dirty="0"/>
              <a:t>Sommerdimittenderne 2021 </a:t>
            </a:r>
            <a:r>
              <a:rPr lang="da-DK"/>
              <a:t>– 2024</a:t>
            </a:r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1E4427FD-A554-AF7A-9FD3-0797080FD1F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4643823"/>
              </p:ext>
            </p:extLst>
          </p:nvPr>
        </p:nvGraphicFramePr>
        <p:xfrm>
          <a:off x="534590" y="1238251"/>
          <a:ext cx="10019110" cy="50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717978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75B3D4A5-EA54-45DA-BE38-9764E8934D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a-DK" sz="1900" dirty="0"/>
              <a:t>IDA grupperer de ledige fra IDA’s valggruppe ud fra deres uddannelse. </a:t>
            </a:r>
          </a:p>
          <a:p>
            <a:pPr marL="0" indent="0">
              <a:buNone/>
            </a:pPr>
            <a:endParaRPr lang="da-DK" sz="1900" dirty="0"/>
          </a:p>
          <a:p>
            <a:r>
              <a:rPr lang="da-DK" sz="1900" dirty="0"/>
              <a:t>IDA udtrækker månedens ledighedstal omkring den 15. i måneden efter, da der erfaringsmæssigt på dette tidspunkt er et rimeligt stabilt tal for ledigheden i den foregående måned. Der kan dog stadig være en ændring i tallet i en senere opgørelse af ledigheden (på ca. 0,1-0,4 procentpoint), som skyldes reguleringen i de udbetalte dagpenge.</a:t>
            </a:r>
          </a:p>
          <a:p>
            <a:endParaRPr lang="da-DK" sz="1900" dirty="0"/>
          </a:p>
          <a:p>
            <a:r>
              <a:rPr lang="da-DK" sz="1900" dirty="0"/>
              <a:t>I denne opgørelse er der anvendt den gruppering af oplysningerne fra a-kassen som IDA har anvendt siden maj 2022.</a:t>
            </a:r>
          </a:p>
          <a:p>
            <a:pPr>
              <a:spcAft>
                <a:spcPts val="1000"/>
              </a:spcAft>
            </a:pPr>
            <a:endParaRPr lang="da-DK" sz="1900" dirty="0"/>
          </a:p>
          <a:p>
            <a:pPr>
              <a:spcAft>
                <a:spcPts val="1000"/>
              </a:spcAft>
            </a:pPr>
            <a:r>
              <a:rPr lang="da-DK" sz="1900" dirty="0"/>
              <a:t>Da A-kassen har ændret deres uddannelsesdata kan det have betydet en mindre forskydning mellem de i alt 10 grupper, som IDA afrapporterer ledighed for. IDA og a-kassen er i dialog om konsekvenserne af ændringerne. </a:t>
            </a:r>
          </a:p>
          <a:p>
            <a:pPr marL="0" indent="0">
              <a:buNone/>
            </a:pPr>
            <a:endParaRPr lang="da-DK" sz="1900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F03D31A7-2052-4B8A-B062-962E8F2D8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da-DK" sz="3100" dirty="0"/>
              <a:t>Datagrundlag</a:t>
            </a:r>
            <a:br>
              <a:rPr lang="da-DK" sz="3100" dirty="0"/>
            </a:br>
            <a:r>
              <a:rPr lang="da-DK" sz="2000" dirty="0"/>
              <a:t>Data hentet den 18 november 2024</a:t>
            </a:r>
          </a:p>
        </p:txBody>
      </p:sp>
    </p:spTree>
    <p:extLst>
      <p:ext uri="{BB962C8B-B14F-4D97-AF65-F5344CB8AC3E}">
        <p14:creationId xmlns:p14="http://schemas.microsoft.com/office/powerpoint/2010/main" val="4156633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7D90DCF1-BB2B-4653-B99F-4D892191F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339" y="720725"/>
            <a:ext cx="9834562" cy="1006475"/>
          </a:xfrm>
        </p:spPr>
        <p:txBody>
          <a:bodyPr/>
          <a:lstStyle/>
          <a:p>
            <a:r>
              <a:rPr lang="da-DK" dirty="0"/>
              <a:t>De overordnede tal, november 2024</a:t>
            </a:r>
            <a:br>
              <a:rPr lang="da-DK" dirty="0"/>
            </a:br>
            <a:endParaRPr lang="da-DK" dirty="0"/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97D5B474-C1A7-4D88-A30F-3EBDB2FDB947}"/>
              </a:ext>
            </a:extLst>
          </p:cNvPr>
          <p:cNvSpPr txBox="1"/>
          <p:nvPr/>
        </p:nvSpPr>
        <p:spPr>
          <a:xfrm>
            <a:off x="489339" y="5673214"/>
            <a:ext cx="11323638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600" dirty="0"/>
              <a:t>Medlemmer af IDAs valggruppe; antal dagpengeberettigede (i alt 106.523) og bruttoledighed (i alt 3.364) – svarende til 3,2 pct.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7F258401-16F4-4072-908D-42DABF276E8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452874"/>
              </p:ext>
            </p:extLst>
          </p:nvPr>
        </p:nvGraphicFramePr>
        <p:xfrm>
          <a:off x="408562" y="1727201"/>
          <a:ext cx="10914434" cy="3192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82377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F93EE474-A971-43F2-AC45-772ADB256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387" y="409254"/>
            <a:ext cx="11323637" cy="819375"/>
          </a:xfrm>
        </p:spPr>
        <p:txBody>
          <a:bodyPr anchor="t">
            <a:normAutofit/>
          </a:bodyPr>
          <a:lstStyle/>
          <a:p>
            <a:r>
              <a:rPr lang="da-DK" dirty="0"/>
              <a:t>Kvinder og mænds ledighed, november 2024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D4479567-E9C4-4973-9259-A071B75A8EF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4439606"/>
              </p:ext>
            </p:extLst>
          </p:nvPr>
        </p:nvGraphicFramePr>
        <p:xfrm>
          <a:off x="1868439" y="1113183"/>
          <a:ext cx="7838778" cy="50717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099611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DA7E16B-CEB4-4D41-A6AE-D6C585A63C5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4181" y="4768645"/>
            <a:ext cx="4041058" cy="16801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a-DK" sz="1400" b="1" dirty="0"/>
              <a:t>Ledigheden november 2024</a:t>
            </a:r>
          </a:p>
          <a:p>
            <a:r>
              <a:rPr lang="da-DK" sz="1400" dirty="0"/>
              <a:t>Ingeniører under ét 2,5 pct.</a:t>
            </a:r>
          </a:p>
          <a:p>
            <a:pPr lvl="1"/>
            <a:r>
              <a:rPr lang="da-DK" sz="1400" dirty="0"/>
              <a:t>Civilingeniører, 2,8 pct.</a:t>
            </a:r>
          </a:p>
          <a:p>
            <a:pPr lvl="1"/>
            <a:r>
              <a:rPr lang="da-DK" sz="1400" dirty="0"/>
              <a:t>Diplom, teknikum og akademi 2,2 pct.</a:t>
            </a:r>
          </a:p>
          <a:p>
            <a:r>
              <a:rPr lang="da-DK" sz="1400" dirty="0"/>
              <a:t>Scient.er 5,0 pct.</a:t>
            </a:r>
          </a:p>
          <a:p>
            <a:pPr marL="0" indent="0">
              <a:buNone/>
            </a:pPr>
            <a:endParaRPr lang="da-DK" sz="1200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da-DK" sz="1200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da-DK" sz="1200" dirty="0"/>
          </a:p>
          <a:p>
            <a:pPr marL="0" indent="0">
              <a:buNone/>
            </a:pPr>
            <a:endParaRPr lang="da-DK" sz="12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530D4E6-701E-4917-9C8B-38C9A391C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181" y="409254"/>
            <a:ext cx="11323637" cy="819375"/>
          </a:xfrm>
        </p:spPr>
        <p:txBody>
          <a:bodyPr anchor="t">
            <a:normAutofit/>
          </a:bodyPr>
          <a:lstStyle/>
          <a:p>
            <a:r>
              <a:rPr lang="da-DK" dirty="0">
                <a:effectLst/>
              </a:rPr>
              <a:t>Ledighed, ingeniører og scient.er, 2018- </a:t>
            </a:r>
            <a:r>
              <a:rPr lang="da-DK" dirty="0"/>
              <a:t>november</a:t>
            </a:r>
            <a:r>
              <a:rPr lang="da-DK" dirty="0">
                <a:effectLst/>
              </a:rPr>
              <a:t> 2024</a:t>
            </a:r>
            <a:endParaRPr lang="da-DK" dirty="0"/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8F3EEA0A-C7D9-424B-DA14-B4C5ADB49E75}"/>
              </a:ext>
            </a:extLst>
          </p:cNvPr>
          <p:cNvSpPr txBox="1"/>
          <p:nvPr/>
        </p:nvSpPr>
        <p:spPr>
          <a:xfrm>
            <a:off x="4935347" y="4768645"/>
            <a:ext cx="6705600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buNone/>
            </a:pPr>
            <a:r>
              <a:rPr lang="da-DK" sz="1400" b="1" dirty="0"/>
              <a:t>Udvikling siden november 2023</a:t>
            </a:r>
          </a:p>
          <a:p>
            <a:pPr marL="0" indent="0">
              <a:buNone/>
            </a:pPr>
            <a:endParaRPr lang="da-DK" sz="1400" b="1" dirty="0"/>
          </a:p>
          <a:p>
            <a:r>
              <a:rPr lang="da-DK" sz="1400" dirty="0"/>
              <a:t>For ingeniører er ledigheden steget med 0,8 procentpoint ift.  november 2023 – for scient.er ligger ledigheden på 0,5 procentpoint over niveauet i november 2023</a:t>
            </a:r>
          </a:p>
          <a:p>
            <a:endParaRPr lang="da-DK" sz="1400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A3660755-493E-4D43-800B-6BCD93D1BA0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774998"/>
              </p:ext>
            </p:extLst>
          </p:nvPr>
        </p:nvGraphicFramePr>
        <p:xfrm>
          <a:off x="434181" y="709470"/>
          <a:ext cx="10898542" cy="37340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86193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DA7E16B-CEB4-4D41-A6AE-D6C585A63C5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4181" y="4768645"/>
            <a:ext cx="4041058" cy="16801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a-DK" sz="1400" b="1" dirty="0"/>
              <a:t>Ledigheden  november 2024</a:t>
            </a:r>
          </a:p>
          <a:p>
            <a:r>
              <a:rPr lang="da-DK" sz="1400" dirty="0"/>
              <a:t>Ingeniører under ét 2,5 pct.</a:t>
            </a:r>
          </a:p>
          <a:p>
            <a:pPr lvl="1"/>
            <a:r>
              <a:rPr lang="da-DK" sz="1400" dirty="0"/>
              <a:t>Civilingeniører, 2,8 pct.</a:t>
            </a:r>
          </a:p>
          <a:p>
            <a:pPr lvl="1"/>
            <a:r>
              <a:rPr lang="da-DK" sz="1400" dirty="0"/>
              <a:t>Diplom, teknikum og akademi 2,2 pct.</a:t>
            </a:r>
          </a:p>
          <a:p>
            <a:r>
              <a:rPr lang="da-DK" sz="1400" dirty="0"/>
              <a:t>Scient.er 5,0 pct.</a:t>
            </a:r>
          </a:p>
          <a:p>
            <a:pPr marL="0" indent="0">
              <a:buNone/>
            </a:pPr>
            <a:endParaRPr lang="da-DK" sz="1200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da-DK" sz="1200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da-DK" sz="1200" dirty="0"/>
          </a:p>
          <a:p>
            <a:pPr marL="0" indent="0">
              <a:buNone/>
            </a:pPr>
            <a:endParaRPr lang="da-DK" sz="12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530D4E6-701E-4917-9C8B-38C9A391C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181" y="409254"/>
            <a:ext cx="11323637" cy="819375"/>
          </a:xfrm>
        </p:spPr>
        <p:txBody>
          <a:bodyPr anchor="t">
            <a:normAutofit/>
          </a:bodyPr>
          <a:lstStyle/>
          <a:p>
            <a:r>
              <a:rPr lang="da-DK" dirty="0">
                <a:effectLst/>
              </a:rPr>
              <a:t>Ledighed, ingeniører og scient.er, 2022- november 2024</a:t>
            </a:r>
            <a:endParaRPr lang="da-DK" dirty="0"/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8F3EEA0A-C7D9-424B-DA14-B4C5ADB49E75}"/>
              </a:ext>
            </a:extLst>
          </p:cNvPr>
          <p:cNvSpPr txBox="1"/>
          <p:nvPr/>
        </p:nvSpPr>
        <p:spPr>
          <a:xfrm>
            <a:off x="4935347" y="4768645"/>
            <a:ext cx="6705600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buNone/>
            </a:pPr>
            <a:r>
              <a:rPr lang="da-DK" sz="1400" b="1" dirty="0"/>
              <a:t>Udvikling siden november 2023</a:t>
            </a:r>
          </a:p>
          <a:p>
            <a:pPr marL="0" indent="0">
              <a:buNone/>
            </a:pPr>
            <a:endParaRPr lang="da-DK" sz="1400" b="1" dirty="0"/>
          </a:p>
          <a:p>
            <a:r>
              <a:rPr lang="da-DK" sz="1400" dirty="0"/>
              <a:t>For ingeniører er ledigheden steget med 0,8 procentpoint ift.  november 2023 – for scient.er ledigheden steget med 0,5 procentpoint ift. november 2023</a:t>
            </a:r>
          </a:p>
          <a:p>
            <a:endParaRPr lang="da-DK" sz="1400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A3660755-493E-4D43-800B-6BCD93D1BA0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2120922"/>
              </p:ext>
            </p:extLst>
          </p:nvPr>
        </p:nvGraphicFramePr>
        <p:xfrm>
          <a:off x="434181" y="709470"/>
          <a:ext cx="10898542" cy="37340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547737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E9BB74F-1C36-4AB1-81B8-1A64C5A021D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3387" y="4621161"/>
            <a:ext cx="11611897" cy="1483729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da-DK" sz="5600" dirty="0"/>
          </a:p>
          <a:p>
            <a:pPr marL="0" indent="0">
              <a:buNone/>
            </a:pPr>
            <a:r>
              <a:rPr lang="da-DK" sz="5600" dirty="0"/>
              <a:t>De unges (under 1 år i kandidatalder) ledighed er meget påvirket af dimittendtidspunket og topper typisk i juli/august.</a:t>
            </a:r>
            <a:endParaRPr lang="da-DK" sz="5600" dirty="0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da-DK" sz="5600" dirty="0"/>
              <a:t>Kandidater </a:t>
            </a:r>
            <a:r>
              <a:rPr lang="da-DK" sz="5600" b="1" i="1" dirty="0"/>
              <a:t>med mere end 2 års kandidatalder er</a:t>
            </a:r>
            <a:r>
              <a:rPr lang="da-DK" sz="5600" dirty="0"/>
              <a:t> typisk uden sæsonudsving. Ledighed for denne gruppe er aktuelt (november 2024):</a:t>
            </a:r>
          </a:p>
          <a:p>
            <a:r>
              <a:rPr lang="da-DK" sz="5600" dirty="0"/>
              <a:t>1,5 pct. for ingeniører – hvilket er 0,4 procentpoint over niveauet i november 2023</a:t>
            </a:r>
          </a:p>
          <a:p>
            <a:r>
              <a:rPr lang="da-DK" sz="5600" dirty="0"/>
              <a:t>3,0 pct. for scient.er. - hvilket er 0,2 procentpoint over niveauet i november 2023</a:t>
            </a:r>
          </a:p>
          <a:p>
            <a:pPr marL="0" indent="0">
              <a:buNone/>
            </a:pPr>
            <a:endParaRPr lang="da-DK" sz="5600" dirty="0"/>
          </a:p>
          <a:p>
            <a:pPr marL="0" indent="0">
              <a:buNone/>
            </a:pPr>
            <a:endParaRPr lang="da-DK" sz="2000" dirty="0"/>
          </a:p>
          <a:p>
            <a:pPr marL="0" indent="0">
              <a:buNone/>
            </a:pPr>
            <a:endParaRPr lang="da-DK" sz="2000" dirty="0"/>
          </a:p>
          <a:p>
            <a:pPr marL="0" indent="0">
              <a:buNone/>
            </a:pPr>
            <a:r>
              <a:rPr lang="da-DK" sz="2000" dirty="0"/>
              <a:t> </a:t>
            </a:r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78974801-96B3-40E7-8EF9-051487222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387" y="409254"/>
            <a:ext cx="11323637" cy="819375"/>
          </a:xfrm>
        </p:spPr>
        <p:txBody>
          <a:bodyPr anchor="t">
            <a:normAutofit/>
          </a:bodyPr>
          <a:lstStyle/>
          <a:p>
            <a:r>
              <a:rPr lang="da-DK" dirty="0">
                <a:effectLst/>
              </a:rPr>
              <a:t>Ledighed, kandidatalder, 2018 - november 2024</a:t>
            </a:r>
            <a:endParaRPr lang="en-US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E90688BE-2635-43B9-BF48-BE168D36CB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435140"/>
              </p:ext>
            </p:extLst>
          </p:nvPr>
        </p:nvGraphicFramePr>
        <p:xfrm>
          <a:off x="330740" y="933855"/>
          <a:ext cx="10992256" cy="38694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71150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A1CF272-D2B4-4420-BDD6-AF3DE3CB47A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4181" y="5115121"/>
            <a:ext cx="11226082" cy="139675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a-DK" sz="1600" dirty="0"/>
          </a:p>
          <a:p>
            <a:pPr marL="0" indent="0">
              <a:buNone/>
            </a:pPr>
            <a:r>
              <a:rPr lang="da-DK" sz="1600" dirty="0"/>
              <a:t>60+ årige ingeniører har en ledighed på 2,2 pct., mens de 35-59 åriges er 1,3 pct.</a:t>
            </a:r>
          </a:p>
          <a:p>
            <a:pPr marL="0" indent="0">
              <a:buNone/>
            </a:pPr>
            <a:r>
              <a:rPr lang="da-DK" sz="1600" dirty="0"/>
              <a:t>60+ årige scient.er har en ledighed på 3,3 pct., og de 35-59 åriges har en ledighed 2,5 pct.</a:t>
            </a:r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E1DCB969-A44D-4B4D-88D9-4E2BA79BC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181" y="378026"/>
            <a:ext cx="11323637" cy="819375"/>
          </a:xfrm>
        </p:spPr>
        <p:txBody>
          <a:bodyPr anchor="t">
            <a:normAutofit fontScale="90000"/>
          </a:bodyPr>
          <a:lstStyle/>
          <a:p>
            <a:r>
              <a:rPr lang="da-DK" sz="3100" dirty="0"/>
              <a:t>Ledighed fordelt på alder, 2018 - november 2024</a:t>
            </a:r>
            <a:br>
              <a:rPr lang="da-DK" sz="3100" dirty="0"/>
            </a:br>
            <a:endParaRPr lang="da-DK" sz="3100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AC6FDC2F-7DC6-4E21-9090-AF3AF4B506A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2801806"/>
              </p:ext>
            </p:extLst>
          </p:nvPr>
        </p:nvGraphicFramePr>
        <p:xfrm>
          <a:off x="189672" y="787713"/>
          <a:ext cx="10640888" cy="4546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472682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3A9006-0C7F-5DF1-8071-79CE18FD6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Andel af bruttoledige der modtager den forhøjede sats i de første tre måneder af ledighedsperioden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DA025C18-539F-D035-C919-F02305E91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34659-E840-4D54-91D2-7A8EF189A06D}" type="slidenum">
              <a:rPr lang="da-DK" smtClean="0"/>
              <a:t>8</a:t>
            </a:fld>
            <a:endParaRPr lang="da-DK" dirty="0"/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CEFE469E-0CE3-BED8-ABFE-00C03092BC2D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C9279B1A-5FCC-E49F-88A4-4BB7EDEFB2E2}"/>
              </a:ext>
            </a:extLst>
          </p:cNvPr>
          <p:cNvSpPr txBox="1"/>
          <p:nvPr/>
        </p:nvSpPr>
        <p:spPr>
          <a:xfrm>
            <a:off x="993842" y="6091931"/>
            <a:ext cx="10204315" cy="30638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da-DK" sz="900" dirty="0"/>
              <a:t>Fra maj 2023 blev der åbnet for, at nogle grupper af ledige kan få en højere sats i de første tre måneder af deres ledighedsperiode. Der skelnes mellem ”almindelige ledige” og </a:t>
            </a:r>
          </a:p>
          <a:p>
            <a:pPr algn="l"/>
            <a:r>
              <a:rPr lang="da-DK" sz="900" dirty="0"/>
              <a:t>dimittender, da kravene for at have adgang til den forhøjede sats er forskellige, og da dagpengesatserne er forskellige. 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9EF3C752-A6FD-6FCD-1E72-B3BC7AAF0BC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0833907"/>
              </p:ext>
            </p:extLst>
          </p:nvPr>
        </p:nvGraphicFramePr>
        <p:xfrm>
          <a:off x="650244" y="2324611"/>
          <a:ext cx="5263193" cy="3243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A16865C8-DA72-9A45-DDC5-A87201027C1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894400"/>
              </p:ext>
            </p:extLst>
          </p:nvPr>
        </p:nvGraphicFramePr>
        <p:xfrm>
          <a:off x="5913436" y="2324611"/>
          <a:ext cx="5353831" cy="3243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544607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2163A2-F294-E106-1E69-8727E7530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Udfaldstruede og medlemmer der er faldet ud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BE4B16A6-3709-66B4-4103-662008EA7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96F6B-DD20-4120-96E6-25F3F998C151}" type="datetime1">
              <a:rPr lang="da-DK" smtClean="0"/>
              <a:t>18-12-2024</a:t>
            </a:fld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CD257FAF-C161-19BD-40AE-031330641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34659-E840-4D54-91D2-7A8EF189A06D}" type="slidenum">
              <a:rPr lang="da-DK" smtClean="0"/>
              <a:t>9</a:t>
            </a:fld>
            <a:endParaRPr lang="da-DK" dirty="0"/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B78A9230-CEA8-3E16-B96C-28FC7A1D59D4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1517437A-209B-F1D1-B4B7-D7F9D8A1751F}"/>
              </a:ext>
            </a:extLst>
          </p:cNvPr>
          <p:cNvSpPr txBox="1"/>
          <p:nvPr/>
        </p:nvSpPr>
        <p:spPr>
          <a:xfrm>
            <a:off x="821390" y="5634037"/>
            <a:ext cx="10739337" cy="100647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da-DK" sz="1200" dirty="0"/>
              <a:t>Medlemmer der er tæt på at opbruge deres dagpengeret (har mindre end to måneders dagpenge tilbage), er ”udfaldstruede” . Dem der har </a:t>
            </a:r>
          </a:p>
          <a:p>
            <a:pPr algn="l"/>
            <a:r>
              <a:rPr lang="da-DK" sz="1200" dirty="0"/>
              <a:t>opbrugt deres dagpengeret er ”faldet ud” af dagpengesystemet. I absolutte tal er der i november 127 udfaldstruede og 21 der faldt ud.</a:t>
            </a:r>
          </a:p>
          <a:p>
            <a:pPr algn="l"/>
            <a:r>
              <a:rPr lang="da-DK" sz="1200" dirty="0"/>
              <a:t>  </a:t>
            </a:r>
          </a:p>
          <a:p>
            <a:pPr algn="l"/>
            <a:r>
              <a:rPr lang="da-DK" sz="1200" dirty="0"/>
              <a:t>Fra 1. maj 2023 har dimittender kun ret til 12 måneders fulde dagpenge, hvorfor andelen der er udfaldstruede blandt medlemmer med </a:t>
            </a:r>
          </a:p>
          <a:p>
            <a:pPr algn="l"/>
            <a:r>
              <a:rPr lang="da-DK" sz="1200" dirty="0"/>
              <a:t>Kandidatalder under 2 år er steget.</a:t>
            </a:r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60D1032D-5F0D-C0D8-ADAF-8DA36C3CB8C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0504528"/>
              </p:ext>
            </p:extLst>
          </p:nvPr>
        </p:nvGraphicFramePr>
        <p:xfrm>
          <a:off x="6096000" y="1375958"/>
          <a:ext cx="5464727" cy="37079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C7C18F45-0554-0598-9217-A0486EAF24C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2680444"/>
              </p:ext>
            </p:extLst>
          </p:nvPr>
        </p:nvGraphicFramePr>
        <p:xfrm>
          <a:off x="164967" y="1356780"/>
          <a:ext cx="6015116" cy="3837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121145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NG_DEF" val="1030"/>
  <p:tag name="LANG_NAME" val="Danish"/>
  <p:tag name="MASTCOUNT" val="1"/>
  <p:tag name="DES1LAYOUTCOUNT" val="20"/>
  <p:tag name="LINGO_COUNT" val="1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heme/theme1.xml><?xml version="1.0" encoding="utf-8"?>
<a:theme xmlns:a="http://schemas.openxmlformats.org/drawingml/2006/main" name="Office-tema">
  <a:themeElements>
    <a:clrScheme name="Office">
      <a:dk1>
        <a:srgbClr val="4F4F51"/>
      </a:dk1>
      <a:lt1>
        <a:srgbClr val="FFFFFF"/>
      </a:lt1>
      <a:dk2>
        <a:srgbClr val="212F3E"/>
      </a:dk2>
      <a:lt2>
        <a:srgbClr val="E9E9E9"/>
      </a:lt2>
      <a:accent1>
        <a:srgbClr val="4A6283"/>
      </a:accent1>
      <a:accent2>
        <a:srgbClr val="6E6A66"/>
      </a:accent2>
      <a:accent3>
        <a:srgbClr val="666F60"/>
      </a:accent3>
      <a:accent4>
        <a:srgbClr val="805668"/>
      </a:accent4>
      <a:accent5>
        <a:srgbClr val="676078"/>
      </a:accent5>
      <a:accent6>
        <a:srgbClr val="868686"/>
      </a:accent6>
      <a:hlink>
        <a:srgbClr val="6AB9EC"/>
      </a:hlink>
      <a:folHlink>
        <a:srgbClr val="BBBBBB"/>
      </a:folHlink>
    </a:clrScheme>
    <a:fontScheme name="Custom 29">
      <a:majorFont>
        <a:latin typeface="Montserrat Bold"/>
        <a:ea typeface=""/>
        <a:cs typeface=""/>
      </a:majorFont>
      <a:minorFont>
        <a:latin typeface="Montserrat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defRPr dirty="0" err="1" smtClean="0"/>
        </a:defPPr>
      </a:lstStyle>
    </a:txDef>
  </a:objectDefaults>
  <a:extraClrSchemeLst/>
  <a:custClrLst>
    <a:custClr name="Custom Color 1">
      <a:srgbClr val="6AB9EC"/>
    </a:custClr>
    <a:custClr name="Custom Color 2">
      <a:srgbClr val="D1C8B6"/>
    </a:custClr>
    <a:custClr name="Custom Color 3">
      <a:srgbClr val="B1BD50"/>
    </a:custClr>
    <a:custClr name="Custom Color 4">
      <a:srgbClr val="7BBAB3"/>
    </a:custClr>
    <a:custClr name="Custom Color 5">
      <a:srgbClr val="C83486"/>
    </a:custClr>
    <a:custClr name="Custom Color 6">
      <a:srgbClr val="AF8FBE"/>
    </a:custClr>
    <a:custClr name="Custom Color 7">
      <a:srgbClr val="E3A51A"/>
    </a:custClr>
    <a:custClr name="Custom Color 8">
      <a:srgbClr val="F6F6F6"/>
    </a:custClr>
    <a:custClr name="BLANK">
      <a:srgbClr val="FFFFFF"/>
    </a:custClr>
    <a:custClr name="BLANK">
      <a:srgbClr val="FFFFFF"/>
    </a:custClr>
    <a:custClr name="Custom Color 11">
      <a:srgbClr val="38475C"/>
    </a:custClr>
    <a:custClr name="Custom Color 12">
      <a:srgbClr val="4C4E4B"/>
    </a:custClr>
    <a:custClr name="Custom Color 13">
      <a:srgbClr val="495549"/>
    </a:custClr>
    <a:custClr name="Custom Color 14">
      <a:srgbClr val="42565B"/>
    </a:custClr>
    <a:custClr name="Custom Color 15">
      <a:srgbClr val="584150"/>
    </a:custClr>
    <a:custClr name="Custom Color 16">
      <a:srgbClr val="4C4255"/>
    </a:custClr>
    <a:custClr name="Custom Color 17">
      <a:srgbClr val="584D43"/>
    </a:custClr>
    <a:custClr name="Custom Color 18">
      <a:srgbClr val="6F6F6E"/>
    </a:custClr>
    <a:custClr name="BLANK">
      <a:srgbClr val="FFFFFF"/>
    </a:custClr>
    <a:custClr name="BLANK">
      <a:srgbClr val="FFFFFF"/>
    </a:custClr>
    <a:custClr name="Custom Color 21">
      <a:srgbClr val="5E7DA1"/>
    </a:custClr>
    <a:custClr name="Custom Color 22">
      <a:srgbClr val="6E6A67"/>
    </a:custClr>
    <a:custClr name="Custom Color 23">
      <a:srgbClr val="676F60"/>
    </a:custClr>
    <a:custClr name="Custom Color 24">
      <a:srgbClr val="5C7579"/>
    </a:custClr>
    <a:custClr name="Custom Color 25">
      <a:srgbClr val="805668"/>
    </a:custClr>
    <a:custClr name="Custom Color 26">
      <a:srgbClr val="676078"/>
    </a:custClr>
    <a:custClr name="Custom Color 27">
      <a:srgbClr val="746357"/>
    </a:custClr>
    <a:custClr name="Custom Color 28">
      <a:srgbClr val="868686"/>
    </a:custClr>
    <a:custClr name="BLANK">
      <a:srgbClr val="FFFFFF"/>
    </a:custClr>
    <a:custClr name="BLANK">
      <a:srgbClr val="FFFFFF"/>
    </a:custClr>
    <a:custClr name="Custom Color 31">
      <a:srgbClr val="85A4C5"/>
    </a:custClr>
    <a:custClr name="Custom Color 32">
      <a:srgbClr val="A6A19D"/>
    </a:custClr>
    <a:custClr name="Custom Color 33">
      <a:srgbClr val="A0AA91"/>
    </a:custClr>
    <a:custClr name="Custom Color 34">
      <a:srgbClr val="85A9B0"/>
    </a:custClr>
    <a:custClr name="Custom Color 35">
      <a:srgbClr val="B88C9E"/>
    </a:custClr>
    <a:custClr name="Custom Color 36">
      <a:srgbClr val="9F8EA6"/>
    </a:custClr>
    <a:custClr name="Custom Color 37">
      <a:srgbClr val="B7A391"/>
    </a:custClr>
    <a:custClr name="Custom Color 38">
      <a:srgbClr val="BBBBBB"/>
    </a:custClr>
    <a:custClr name="BLANK">
      <a:srgbClr val="FFFFFF"/>
    </a:custClr>
    <a:custClr name="BLANK">
      <a:srgbClr val="FFFFFF"/>
    </a:custClr>
    <a:custClr name="Custom Color 41">
      <a:srgbClr val="C1D6E9"/>
    </a:custClr>
    <a:custClr name="Custom Color 42">
      <a:srgbClr val="DCD6D1"/>
    </a:custClr>
    <a:custClr name="Custom Color 43">
      <a:srgbClr val="D1DAC5"/>
    </a:custClr>
    <a:custClr name="Custom Color 44">
      <a:srgbClr val="BBD7D9"/>
    </a:custClr>
    <a:custClr name="Custom Color 45">
      <a:srgbClr val="E1C1CD"/>
    </a:custClr>
    <a:custClr name="Custom Color 46">
      <a:srgbClr val="D6CAD2"/>
    </a:custClr>
    <a:custClr name="Custom Color 47">
      <a:srgbClr val="EDE3CF"/>
    </a:custClr>
    <a:custClr name="Custom Color 48">
      <a:srgbClr val="E2E2E2"/>
    </a:custClr>
  </a:custClrLst>
  <a:extLst>
    <a:ext uri="{05A4C25C-085E-4340-85A3-A5531E510DB2}">
      <thm15:themeFamily xmlns:thm15="http://schemas.microsoft.com/office/thememl/2012/main" name="IDA PowerPoint 2023.potx" id="{A084FBAC-6949-42B0-A709-62EA6AB73EA0}" vid="{1A68AD37-257D-4F3D-BA48-88A79B8ABB1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Montserrat regular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Montserrat regular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ed51042-8f70-4ee5-b78e-09244b73d626">
      <Terms xmlns="http://schemas.microsoft.com/office/infopath/2007/PartnerControls"/>
    </lcf76f155ced4ddcb4097134ff3c332f>
    <TaxCatchAll xmlns="1605abb2-17eb-4460-93a0-4b01ca7ad98f" xsi:nil="true"/>
    <dato xmlns="4ed51042-8f70-4ee5-b78e-09244b73d626" xsi:nil="true"/>
    <SharedWithUsers xmlns="1605abb2-17eb-4460-93a0-4b01ca7ad98f">
      <UserInfo>
        <DisplayName>Finn Tidemand</DisplayName>
        <AccountId>12</AccountId>
        <AccountType/>
      </UserInfo>
      <UserInfo>
        <DisplayName>Thora Liv Højmark Bremholm</DisplayName>
        <AccountId>1519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713767AD875C54490CADE0FF4C8913A" ma:contentTypeVersion="20" ma:contentTypeDescription="Create a new document." ma:contentTypeScope="" ma:versionID="9648c96b7e6517b65c8e41d15fb8ca1c">
  <xsd:schema xmlns:xsd="http://www.w3.org/2001/XMLSchema" xmlns:xs="http://www.w3.org/2001/XMLSchema" xmlns:p="http://schemas.microsoft.com/office/2006/metadata/properties" xmlns:ns2="4ed51042-8f70-4ee5-b78e-09244b73d626" xmlns:ns3="1605abb2-17eb-4460-93a0-4b01ca7ad98f" targetNamespace="http://schemas.microsoft.com/office/2006/metadata/properties" ma:root="true" ma:fieldsID="8cbf9d1c75de6a5b14272d663e9ee4c9" ns2:_="" ns3:_="">
    <xsd:import namespace="4ed51042-8f70-4ee5-b78e-09244b73d626"/>
    <xsd:import namespace="1605abb2-17eb-4460-93a0-4b01ca7ad98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dato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d51042-8f70-4ee5-b78e-09244b73d62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dato" ma:index="14" nillable="true" ma:displayName="dato" ma:format="DateTime" ma:internalName="dato">
      <xsd:simpleType>
        <xsd:restriction base="dms:DateTime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58568548-9f5a-4e35-9c17-968ba1d5fea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05abb2-17eb-4460-93a0-4b01ca7ad98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cc82c6d-b33d-44f5-9ff0-442eb5994dea}" ma:internalName="TaxCatchAll" ma:showField="CatchAllData" ma:web="1605abb2-17eb-4460-93a0-4b01ca7ad98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6B2C656-96DB-4B36-AFCF-E18EC6ABA683}">
  <ds:schemaRefs>
    <ds:schemaRef ds:uri="1605abb2-17eb-4460-93a0-4b01ca7ad98f"/>
    <ds:schemaRef ds:uri="4ed51042-8f70-4ee5-b78e-09244b73d626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dcmitype/"/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C4C3091B-BA01-4215-B38E-B7E09D25DD1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34C8023-0531-4D7F-974C-37BAC6E4FE4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ed51042-8f70-4ee5-b78e-09244b73d626"/>
    <ds:schemaRef ds:uri="1605abb2-17eb-4460-93a0-4b01ca7ad98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IDA PowerPoint 2023</Template>
  <TotalTime>3904</TotalTime>
  <Words>678</Words>
  <Application>Microsoft Office PowerPoint</Application>
  <PresentationFormat>Widescreen</PresentationFormat>
  <Paragraphs>102</Paragraphs>
  <Slides>11</Slides>
  <Notes>4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11</vt:i4>
      </vt:variant>
    </vt:vector>
  </HeadingPairs>
  <TitlesOfParts>
    <vt:vector size="16" baseType="lpstr">
      <vt:lpstr>Montserrat Medium</vt:lpstr>
      <vt:lpstr>Arial</vt:lpstr>
      <vt:lpstr>Montserrat Bold</vt:lpstr>
      <vt:lpstr>Montserrat regular</vt:lpstr>
      <vt:lpstr>Office-tema</vt:lpstr>
      <vt:lpstr>Ledighed november 2024</vt:lpstr>
      <vt:lpstr>De overordnede tal, november 2024 </vt:lpstr>
      <vt:lpstr>Kvinder og mænds ledighed, november 2024</vt:lpstr>
      <vt:lpstr>Ledighed, ingeniører og scient.er, 2018- november 2024</vt:lpstr>
      <vt:lpstr>Ledighed, ingeniører og scient.er, 2022- november 2024</vt:lpstr>
      <vt:lpstr>Ledighed, kandidatalder, 2018 - november 2024</vt:lpstr>
      <vt:lpstr>Ledighed fordelt på alder, 2018 - november 2024 </vt:lpstr>
      <vt:lpstr>Andel af bruttoledige der modtager den forhøjede sats i de første tre måneder af ledighedsperioden</vt:lpstr>
      <vt:lpstr>Udfaldstruede og medlemmer der er faldet ud</vt:lpstr>
      <vt:lpstr>Sommerdimittenderne 2021 – 2024</vt:lpstr>
      <vt:lpstr>Datagrundlag Data hentet den 18 november 2024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Ledighed marts 2024</dc:title>
  <dc:creator>Thora Liv Højmark Bremholm</dc:creator>
  <cp:lastModifiedBy>Thora Liv Højmark Bremholm</cp:lastModifiedBy>
  <cp:revision>4</cp:revision>
  <cp:lastPrinted>2024-04-16T12:19:30Z</cp:lastPrinted>
  <dcterms:created xsi:type="dcterms:W3CDTF">2024-04-16T07:15:08Z</dcterms:created>
  <dcterms:modified xsi:type="dcterms:W3CDTF">2024-12-18T13:21:12Z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0x0101004713767AD875C54490CADE0FF4C8913A</vt:lpwstr>
  </property>
  <property fmtid="{D5CDD505-2E9C-101B-9397-08002B2CF9AE}" pid="3" name="MediaServiceImageTags">
    <vt:lpwstr/>
  </property>
</Properties>
</file>