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86" r:id="rId5"/>
  </p:sldMasterIdLst>
  <p:notesMasterIdLst>
    <p:notesMasterId r:id="rId33"/>
  </p:notesMasterIdLst>
  <p:handoutMasterIdLst>
    <p:handoutMasterId r:id="rId34"/>
  </p:handoutMasterIdLst>
  <p:sldIdLst>
    <p:sldId id="331" r:id="rId6"/>
    <p:sldId id="332" r:id="rId7"/>
    <p:sldId id="330" r:id="rId8"/>
    <p:sldId id="329" r:id="rId9"/>
    <p:sldId id="327" r:id="rId10"/>
    <p:sldId id="333" r:id="rId11"/>
    <p:sldId id="338" r:id="rId12"/>
    <p:sldId id="339" r:id="rId13"/>
    <p:sldId id="340" r:id="rId14"/>
    <p:sldId id="341" r:id="rId15"/>
    <p:sldId id="342" r:id="rId16"/>
    <p:sldId id="343" r:id="rId17"/>
    <p:sldId id="334" r:id="rId18"/>
    <p:sldId id="335" r:id="rId19"/>
    <p:sldId id="322" r:id="rId20"/>
    <p:sldId id="318" r:id="rId21"/>
    <p:sldId id="316" r:id="rId22"/>
    <p:sldId id="315" r:id="rId23"/>
    <p:sldId id="313" r:id="rId24"/>
    <p:sldId id="312" r:id="rId25"/>
    <p:sldId id="311" r:id="rId26"/>
    <p:sldId id="310" r:id="rId27"/>
    <p:sldId id="309" r:id="rId28"/>
    <p:sldId id="308" r:id="rId29"/>
    <p:sldId id="307" r:id="rId30"/>
    <p:sldId id="300" r:id="rId31"/>
    <p:sldId id="302" r:id="rId32"/>
  </p:sldIdLst>
  <p:sldSz cx="9144000" cy="6858000" type="screen4x3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2FFF8D"/>
    <a:srgbClr val="53FFA1"/>
    <a:srgbClr val="00E668"/>
    <a:srgbClr val="A5A5A5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705" autoAdjust="0"/>
  </p:normalViewPr>
  <p:slideViewPr>
    <p:cSldViewPr snapToGrid="0" snapToObjects="1" showGuides="1">
      <p:cViewPr>
        <p:scale>
          <a:sx n="100" d="100"/>
          <a:sy n="100" d="100"/>
        </p:scale>
        <p:origin x="-979" y="168"/>
      </p:cViewPr>
      <p:guideLst>
        <p:guide orient="horz" pos="2160"/>
        <p:guide orient="horz" pos="270"/>
        <p:guide orient="horz" pos="1593"/>
        <p:guide orient="horz" pos="3634"/>
        <p:guide orient="horz" pos="4065"/>
        <p:guide orient="horz" pos="1253"/>
        <p:guide pos="499"/>
        <p:guide pos="4944"/>
        <p:guide pos="5261"/>
        <p:guide pos="2767"/>
        <p:guide pos="183"/>
        <p:guide pos="3288"/>
        <p:guide pos="30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8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3144" y="-77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a-DK" sz="1400" dirty="0"/>
              <a:t>Arrangementsstatistik per enhed Antal arrangementer</a:t>
            </a:r>
          </a:p>
        </c:rich>
      </c:tx>
      <c:layout>
        <c:manualLayout>
          <c:xMode val="edge"/>
          <c:yMode val="edge"/>
          <c:x val="0.10828893728709443"/>
          <c:y val="1.76017622089703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90009493494164E-2"/>
          <c:y val="0.18790620339690911"/>
          <c:w val="0.87971435751382143"/>
          <c:h val="0.46893081075287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Sheet3!$K$3</c:f>
              <c:strCache>
                <c:ptCount val="1"/>
                <c:pt idx="0">
                  <c:v>Antal arr.</c:v>
                </c:pt>
              </c:strCache>
            </c:strRef>
          </c:tx>
          <c:invertIfNegative val="0"/>
          <c:cat>
            <c:strRef>
              <c:f>Sheet3!$J$4:$J$12</c:f>
              <c:strCache>
                <c:ptCount val="9"/>
                <c:pt idx="0">
                  <c:v>IDA Fyn</c:v>
                </c:pt>
                <c:pt idx="1">
                  <c:v>AVU, IDA Fyn</c:v>
                </c:pt>
                <c:pt idx="2">
                  <c:v>Seniorudvalg, IDA Fyn</c:v>
                </c:pt>
                <c:pt idx="3">
                  <c:v>Kulturudvalg, IDA Fyn</c:v>
                </c:pt>
                <c:pt idx="4">
                  <c:v>Ungdomsudvalg, IDA Fyn</c:v>
                </c:pt>
                <c:pt idx="5">
                  <c:v>Sydfyns Afdeling, IDA Fyn</c:v>
                </c:pt>
                <c:pt idx="6">
                  <c:v>Bygningsteknisk Gruppe, IDA Fyn</c:v>
                </c:pt>
                <c:pt idx="7">
                  <c:v>Kemiteknisk Gruppe, IDA Fyn</c:v>
                </c:pt>
                <c:pt idx="8">
                  <c:v>Samfundsteknisk Udvalg, IDA Fyn</c:v>
                </c:pt>
              </c:strCache>
            </c:strRef>
          </c:cat>
          <c:val>
            <c:numRef>
              <c:f>Sheet3!$K$4:$K$12</c:f>
              <c:numCache>
                <c:formatCode>General</c:formatCode>
                <c:ptCount val="9"/>
                <c:pt idx="0">
                  <c:v>22</c:v>
                </c:pt>
                <c:pt idx="1">
                  <c:v>9</c:v>
                </c:pt>
                <c:pt idx="2">
                  <c:v>16</c:v>
                </c:pt>
                <c:pt idx="3">
                  <c:v>13</c:v>
                </c:pt>
                <c:pt idx="4">
                  <c:v>36</c:v>
                </c:pt>
                <c:pt idx="5">
                  <c:v>11</c:v>
                </c:pt>
                <c:pt idx="6">
                  <c:v>5</c:v>
                </c:pt>
                <c:pt idx="7">
                  <c:v>4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23840"/>
        <c:axId val="571021504"/>
      </c:barChart>
      <c:catAx>
        <c:axId val="49123840"/>
        <c:scaling>
          <c:orientation val="minMax"/>
        </c:scaling>
        <c:delete val="0"/>
        <c:axPos val="b"/>
        <c:majorTickMark val="out"/>
        <c:minorTickMark val="none"/>
        <c:tickLblPos val="nextTo"/>
        <c:crossAx val="571021504"/>
        <c:crosses val="autoZero"/>
        <c:auto val="1"/>
        <c:lblAlgn val="ctr"/>
        <c:lblOffset val="100"/>
        <c:noMultiLvlLbl val="0"/>
      </c:catAx>
      <c:valAx>
        <c:axId val="57102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2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30239571117441"/>
          <c:y val="0.19324101570945729"/>
          <c:w val="0.19505221421790361"/>
          <c:h val="5.3048523577121587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a-DK" sz="1400" dirty="0"/>
              <a:t>Arrangementsstatistik per område </a:t>
            </a:r>
            <a:endParaRPr lang="da-DK" sz="1400" dirty="0" smtClean="0"/>
          </a:p>
          <a:p>
            <a:pPr>
              <a:defRPr/>
            </a:pPr>
            <a:r>
              <a:rPr lang="da-DK" sz="1400" dirty="0" smtClean="0"/>
              <a:t>Antal </a:t>
            </a:r>
            <a:r>
              <a:rPr lang="da-DK" sz="1400" dirty="0"/>
              <a:t>arrangementer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25130796150481188"/>
          <c:w val="0.89466513560804894"/>
          <c:h val="0.63271216097987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Sheet3!$K$15</c:f>
              <c:strCache>
                <c:ptCount val="1"/>
                <c:pt idx="0">
                  <c:v>Antal arr.</c:v>
                </c:pt>
              </c:strCache>
            </c:strRef>
          </c:tx>
          <c:invertIfNegative val="0"/>
          <c:cat>
            <c:strRef>
              <c:f>Sheet3!$J$16:$J$19</c:f>
              <c:strCache>
                <c:ptCount val="4"/>
                <c:pt idx="0">
                  <c:v>AVU</c:v>
                </c:pt>
                <c:pt idx="1">
                  <c:v>Fagteknik</c:v>
                </c:pt>
                <c:pt idx="2">
                  <c:v>Kultur/Social</c:v>
                </c:pt>
                <c:pt idx="3">
                  <c:v>Melting Pot</c:v>
                </c:pt>
              </c:strCache>
            </c:strRef>
          </c:cat>
          <c:val>
            <c:numRef>
              <c:f>Sheet3!$K$16:$K$19</c:f>
              <c:numCache>
                <c:formatCode>General</c:formatCode>
                <c:ptCount val="4"/>
                <c:pt idx="0">
                  <c:v>9</c:v>
                </c:pt>
                <c:pt idx="1">
                  <c:v>21</c:v>
                </c:pt>
                <c:pt idx="2">
                  <c:v>29</c:v>
                </c:pt>
                <c:pt idx="3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24352"/>
        <c:axId val="569098816"/>
      </c:barChart>
      <c:catAx>
        <c:axId val="4912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569098816"/>
        <c:crosses val="autoZero"/>
        <c:auto val="1"/>
        <c:lblAlgn val="ctr"/>
        <c:lblOffset val="100"/>
        <c:noMultiLvlLbl val="0"/>
      </c:catAx>
      <c:valAx>
        <c:axId val="56909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2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09798775153098"/>
          <c:y val="0.26642825896762906"/>
          <c:w val="0.15279090113735783"/>
          <c:h val="8.3717191601049873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a-DK" sz="1400" dirty="0"/>
              <a:t>Arrangementsstatistik per enhed Antal tilmeldte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83612506979342"/>
          <c:y val="0.29653944298629337"/>
          <c:w val="0.82430011166945838"/>
          <c:h val="0.36196996208807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Sheet3!$P$3</c:f>
              <c:strCache>
                <c:ptCount val="1"/>
                <c:pt idx="0">
                  <c:v>Antal tilmeldte</c:v>
                </c:pt>
              </c:strCache>
            </c:strRef>
          </c:tx>
          <c:invertIfNegative val="0"/>
          <c:cat>
            <c:strRef>
              <c:f>Sheet3!$O$4:$O$12</c:f>
              <c:strCache>
                <c:ptCount val="9"/>
                <c:pt idx="0">
                  <c:v>IDA Fyn</c:v>
                </c:pt>
                <c:pt idx="1">
                  <c:v>AVU, IDA Fyn</c:v>
                </c:pt>
                <c:pt idx="2">
                  <c:v>Seniorudvalg, IDA Fyn</c:v>
                </c:pt>
                <c:pt idx="3">
                  <c:v>Kulturudvalg, IDA Fyn</c:v>
                </c:pt>
                <c:pt idx="4">
                  <c:v>Ungdomsudvalg, IDA Fyn</c:v>
                </c:pt>
                <c:pt idx="5">
                  <c:v>Sydfyns Afdeling, IDA Fyn</c:v>
                </c:pt>
                <c:pt idx="6">
                  <c:v>Bygningsteknisk Gruppe, IDA Fyn</c:v>
                </c:pt>
                <c:pt idx="7">
                  <c:v>Kemiteknisk Gruppe, IDA Fyn</c:v>
                </c:pt>
                <c:pt idx="8">
                  <c:v>Samfundsteknisk Udvalg, IDA Fyn</c:v>
                </c:pt>
              </c:strCache>
            </c:strRef>
          </c:cat>
          <c:val>
            <c:numRef>
              <c:f>Sheet3!$P$4:$P$12</c:f>
              <c:numCache>
                <c:formatCode>General</c:formatCode>
                <c:ptCount val="9"/>
                <c:pt idx="0">
                  <c:v>1671</c:v>
                </c:pt>
                <c:pt idx="1">
                  <c:v>179</c:v>
                </c:pt>
                <c:pt idx="2">
                  <c:v>406</c:v>
                </c:pt>
                <c:pt idx="3">
                  <c:v>513</c:v>
                </c:pt>
                <c:pt idx="4">
                  <c:v>1507</c:v>
                </c:pt>
                <c:pt idx="5">
                  <c:v>259</c:v>
                </c:pt>
                <c:pt idx="6">
                  <c:v>99</c:v>
                </c:pt>
                <c:pt idx="7">
                  <c:v>90</c:v>
                </c:pt>
                <c:pt idx="8">
                  <c:v>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26912"/>
        <c:axId val="569100544"/>
      </c:barChart>
      <c:catAx>
        <c:axId val="4912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569100544"/>
        <c:crosses val="autoZero"/>
        <c:auto val="1"/>
        <c:lblAlgn val="ctr"/>
        <c:lblOffset val="100"/>
        <c:noMultiLvlLbl val="0"/>
      </c:catAx>
      <c:valAx>
        <c:axId val="569100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2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76828587381352"/>
          <c:y val="0.29357518259096821"/>
          <c:w val="0.27477610273590175"/>
          <c:h val="8.3717191601049873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a-DK" sz="1400" dirty="0"/>
              <a:t>Arrangementsstatistik per område </a:t>
            </a:r>
            <a:endParaRPr lang="da-DK" sz="1400" dirty="0" smtClean="0"/>
          </a:p>
          <a:p>
            <a:pPr>
              <a:defRPr/>
            </a:pPr>
            <a:r>
              <a:rPr lang="da-DK" sz="1400" dirty="0" smtClean="0"/>
              <a:t>Antal </a:t>
            </a:r>
            <a:r>
              <a:rPr lang="da-DK" sz="1400" dirty="0"/>
              <a:t>tilmeldte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22130047202741"/>
          <c:y val="0.29653944298629337"/>
          <c:w val="0.85830055429096397"/>
          <c:h val="0.58748067949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Sheet3!$P$15</c:f>
              <c:strCache>
                <c:ptCount val="1"/>
                <c:pt idx="0">
                  <c:v>Antal tilmeldte</c:v>
                </c:pt>
              </c:strCache>
            </c:strRef>
          </c:tx>
          <c:invertIfNegative val="0"/>
          <c:cat>
            <c:strRef>
              <c:f>Sheet3!$O$16:$O$19</c:f>
              <c:strCache>
                <c:ptCount val="4"/>
                <c:pt idx="0">
                  <c:v>AVU</c:v>
                </c:pt>
                <c:pt idx="1">
                  <c:v>Fagteknik</c:v>
                </c:pt>
                <c:pt idx="2">
                  <c:v>Kultur/Social</c:v>
                </c:pt>
                <c:pt idx="3">
                  <c:v>Melting Pot</c:v>
                </c:pt>
              </c:strCache>
            </c:strRef>
          </c:cat>
          <c:val>
            <c:numRef>
              <c:f>Sheet3!$P$16:$P$19</c:f>
              <c:numCache>
                <c:formatCode>General</c:formatCode>
                <c:ptCount val="4"/>
                <c:pt idx="0">
                  <c:v>179</c:v>
                </c:pt>
                <c:pt idx="1">
                  <c:v>458</c:v>
                </c:pt>
                <c:pt idx="2">
                  <c:v>919</c:v>
                </c:pt>
                <c:pt idx="3">
                  <c:v>3437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25888"/>
        <c:axId val="569102848"/>
      </c:barChart>
      <c:catAx>
        <c:axId val="49125888"/>
        <c:scaling>
          <c:orientation val="minMax"/>
        </c:scaling>
        <c:delete val="0"/>
        <c:axPos val="b"/>
        <c:majorTickMark val="out"/>
        <c:minorTickMark val="none"/>
        <c:tickLblPos val="nextTo"/>
        <c:crossAx val="569102848"/>
        <c:crosses val="autoZero"/>
        <c:auto val="1"/>
        <c:lblAlgn val="ctr"/>
        <c:lblOffset val="100"/>
        <c:noMultiLvlLbl val="0"/>
      </c:catAx>
      <c:valAx>
        <c:axId val="56910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2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099254894337275"/>
          <c:y val="0.30576903532194433"/>
          <c:w val="0.22616689024891851"/>
          <c:h val="8.3717191601049873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179196658979951E-2"/>
          <c:y val="3.6203865439587007E-2"/>
          <c:w val="0.91266474439275491"/>
          <c:h val="0.88210596695429933"/>
        </c:manualLayout>
      </c:layout>
      <c:lineChart>
        <c:grouping val="standard"/>
        <c:varyColors val="0"/>
        <c:ser>
          <c:idx val="0"/>
          <c:order val="0"/>
          <c:tx>
            <c:strRef>
              <c:f>Sheet2!$D$26:$D$27</c:f>
              <c:strCache>
                <c:ptCount val="1"/>
                <c:pt idx="0">
                  <c:v>Medlemmernes aldersmæssige sammensætning i procent</c:v>
                </c:pt>
              </c:strCache>
            </c:strRef>
          </c:tx>
          <c:marker>
            <c:symbol val="none"/>
          </c:marker>
          <c:cat>
            <c:strRef>
              <c:f>Sheet2!$C$28:$C$34</c:f>
              <c:strCache>
                <c:ptCount val="7"/>
                <c:pt idx="0">
                  <c:v>&lt; 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60-66</c:v>
                </c:pt>
                <c:pt idx="5">
                  <c:v>&gt; 66</c:v>
                </c:pt>
                <c:pt idx="6">
                  <c:v>Ukendt</c:v>
                </c:pt>
              </c:strCache>
            </c:strRef>
          </c:cat>
          <c:val>
            <c:numRef>
              <c:f>Sheet2!$D$28:$D$34</c:f>
              <c:numCache>
                <c:formatCode>0.0%</c:formatCode>
                <c:ptCount val="7"/>
                <c:pt idx="0">
                  <c:v>0.49</c:v>
                </c:pt>
                <c:pt idx="1">
                  <c:v>0.17699999999999999</c:v>
                </c:pt>
                <c:pt idx="2">
                  <c:v>0.121</c:v>
                </c:pt>
                <c:pt idx="3">
                  <c:v>0.11</c:v>
                </c:pt>
                <c:pt idx="4">
                  <c:v>4.1000000000000002E-2</c:v>
                </c:pt>
                <c:pt idx="5">
                  <c:v>0.06</c:v>
                </c:pt>
                <c:pt idx="6">
                  <c:v>1E-3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Sheet2!$E$26:$E$27</c:f>
              <c:strCache>
                <c:ptCount val="1"/>
                <c:pt idx="0">
                  <c:v>Arrangementsdeltagernes aldersmæssige sammensætning i procent</c:v>
                </c:pt>
              </c:strCache>
            </c:strRef>
          </c:tx>
          <c:marker>
            <c:symbol val="none"/>
          </c:marker>
          <c:cat>
            <c:strRef>
              <c:f>Sheet2!$C$28:$C$34</c:f>
              <c:strCache>
                <c:ptCount val="7"/>
                <c:pt idx="0">
                  <c:v>&lt; 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60-66</c:v>
                </c:pt>
                <c:pt idx="5">
                  <c:v>&gt; 66</c:v>
                </c:pt>
                <c:pt idx="6">
                  <c:v>Ukendt</c:v>
                </c:pt>
              </c:strCache>
            </c:strRef>
          </c:cat>
          <c:val>
            <c:numRef>
              <c:f>Sheet2!$E$28:$E$34</c:f>
              <c:numCache>
                <c:formatCode>0.0%</c:formatCode>
                <c:ptCount val="7"/>
                <c:pt idx="0">
                  <c:v>0.56399999999999995</c:v>
                </c:pt>
                <c:pt idx="1">
                  <c:v>8.8999999999999996E-2</c:v>
                </c:pt>
                <c:pt idx="2">
                  <c:v>6.7000000000000004E-2</c:v>
                </c:pt>
                <c:pt idx="3">
                  <c:v>8.1000000000000003E-2</c:v>
                </c:pt>
                <c:pt idx="4">
                  <c:v>5.5E-2</c:v>
                </c:pt>
                <c:pt idx="5">
                  <c:v>0.14299999999999999</c:v>
                </c:pt>
                <c:pt idx="6">
                  <c:v>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58880"/>
        <c:axId val="522469952"/>
      </c:lineChart>
      <c:catAx>
        <c:axId val="4965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522469952"/>
        <c:crosses val="autoZero"/>
        <c:auto val="1"/>
        <c:lblAlgn val="ctr"/>
        <c:lblOffset val="100"/>
        <c:noMultiLvlLbl val="0"/>
      </c:catAx>
      <c:valAx>
        <c:axId val="5224699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965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13883789147784"/>
          <c:y val="8.2067863568310209E-2"/>
          <c:w val="0.33294483546007403"/>
          <c:h val="0.1967336360207432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3007-F42C-4E20-87F4-BDEA086A2117}" type="datetimeFigureOut">
              <a:rPr lang="da-DK" smtClean="0"/>
              <a:t>14-03-2018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325BB-BC34-413A-A665-214969CA0C2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90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73DB-04DB-4990-9B21-01F9EEA2C7C2}" type="datetimeFigureOut">
              <a:rPr lang="da-DK" smtClean="0"/>
              <a:t>14-03-2018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9B50-7229-460E-9DA3-4922A057FD4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066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hvid logo-top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476000"/>
            <a:ext cx="9144000" cy="5382000"/>
          </a:xfrm>
        </p:spPr>
        <p:txBody>
          <a:bodyPr tIns="2268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4219418"/>
            <a:ext cx="9144001" cy="1944000"/>
          </a:xfrm>
          <a:solidFill>
            <a:schemeClr val="accent1">
              <a:alpha val="75000"/>
            </a:schemeClr>
          </a:solidFill>
        </p:spPr>
        <p:txBody>
          <a:bodyPr lIns="288000" tIns="396000" rIns="360000" bIns="936000" anchor="t" anchorCtr="0">
            <a:noAutofit/>
          </a:bodyPr>
          <a:lstStyle>
            <a:lvl1pPr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Tekst i én linje 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274574"/>
            <a:ext cx="8353176" cy="59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smtClean="0"/>
              <a:t>Tekst i </a:t>
            </a:r>
            <a:r>
              <a:rPr lang="da-DK" noProof="0" dirty="0" err="1" smtClean="0"/>
              <a:t>maks</a:t>
            </a:r>
            <a:r>
              <a:rPr lang="da-DK" noProof="0" dirty="0" smtClean="0"/>
              <a:t> 2 linjer</a:t>
            </a:r>
            <a:endParaRPr lang="da-DK" noProof="0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340768" y="3435387"/>
            <a:ext cx="2253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 smtClean="0">
                <a:solidFill>
                  <a:schemeClr val="tx1"/>
                </a:solidFill>
                <a:cs typeface="Arial" charset="0"/>
              </a:rPr>
              <a:t>Indsæt et billede</a:t>
            </a:r>
            <a:endParaRPr lang="da-DK" sz="1000" b="1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 smtClean="0">
                <a:solidFill>
                  <a:schemeClr val="tx1"/>
                </a:solidFill>
                <a:cs typeface="Arial" charset="0"/>
              </a:rPr>
              <a:t>Klik på det lille billedindsættelses ikon,</a:t>
            </a:r>
            <a:r>
              <a:rPr lang="da-DK" sz="1000" baseline="0" dirty="0" smtClean="0">
                <a:solidFill>
                  <a:schemeClr val="tx1"/>
                </a:solidFill>
                <a:cs typeface="Arial" charset="0"/>
              </a:rPr>
              <a:t> midt på siden og hent et billede</a:t>
            </a:r>
            <a:endParaRPr lang="da-DK" sz="100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3712050" y="44624"/>
            <a:ext cx="3642676" cy="3028580"/>
            <a:chOff x="-3712050" y="44624"/>
            <a:chExt cx="3642676" cy="302858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2050" y="783195"/>
              <a:ext cx="3642676" cy="229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8958262" y="432000"/>
            <a:ext cx="185738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432000"/>
            <a:ext cx="976313" cy="431800"/>
            <a:chOff x="0" y="1485900"/>
            <a:chExt cx="976313" cy="431800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0" y="1485900"/>
              <a:ext cx="185738" cy="4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88925" y="1485900"/>
              <a:ext cx="257175" cy="431800"/>
            </a:xfrm>
            <a:custGeom>
              <a:avLst/>
              <a:gdLst>
                <a:gd name="T0" fmla="*/ 0 w 486"/>
                <a:gd name="T1" fmla="*/ 0 h 815"/>
                <a:gd name="T2" fmla="*/ 78 w 486"/>
                <a:gd name="T3" fmla="*/ 175 h 815"/>
                <a:gd name="T4" fmla="*/ 125 w 486"/>
                <a:gd name="T5" fmla="*/ 179 h 815"/>
                <a:gd name="T6" fmla="*/ 168 w 486"/>
                <a:gd name="T7" fmla="*/ 193 h 815"/>
                <a:gd name="T8" fmla="*/ 208 w 486"/>
                <a:gd name="T9" fmla="*/ 215 h 815"/>
                <a:gd name="T10" fmla="*/ 242 w 486"/>
                <a:gd name="T11" fmla="*/ 244 h 815"/>
                <a:gd name="T12" fmla="*/ 271 w 486"/>
                <a:gd name="T13" fmla="*/ 278 h 815"/>
                <a:gd name="T14" fmla="*/ 293 w 486"/>
                <a:gd name="T15" fmla="*/ 317 h 815"/>
                <a:gd name="T16" fmla="*/ 305 w 486"/>
                <a:gd name="T17" fmla="*/ 361 h 815"/>
                <a:gd name="T18" fmla="*/ 310 w 486"/>
                <a:gd name="T19" fmla="*/ 408 h 815"/>
                <a:gd name="T20" fmla="*/ 305 w 486"/>
                <a:gd name="T21" fmla="*/ 454 h 815"/>
                <a:gd name="T22" fmla="*/ 292 w 486"/>
                <a:gd name="T23" fmla="*/ 498 h 815"/>
                <a:gd name="T24" fmla="*/ 270 w 486"/>
                <a:gd name="T25" fmla="*/ 538 h 815"/>
                <a:gd name="T26" fmla="*/ 242 w 486"/>
                <a:gd name="T27" fmla="*/ 573 h 815"/>
                <a:gd name="T28" fmla="*/ 208 w 486"/>
                <a:gd name="T29" fmla="*/ 601 h 815"/>
                <a:gd name="T30" fmla="*/ 168 w 486"/>
                <a:gd name="T31" fmla="*/ 622 h 815"/>
                <a:gd name="T32" fmla="*/ 125 w 486"/>
                <a:gd name="T33" fmla="*/ 636 h 815"/>
                <a:gd name="T34" fmla="*/ 77 w 486"/>
                <a:gd name="T35" fmla="*/ 641 h 815"/>
                <a:gd name="T36" fmla="*/ 0 w 486"/>
                <a:gd name="T37" fmla="*/ 815 h 815"/>
                <a:gd name="T38" fmla="*/ 30 w 486"/>
                <a:gd name="T39" fmla="*/ 815 h 815"/>
                <a:gd name="T40" fmla="*/ 77 w 486"/>
                <a:gd name="T41" fmla="*/ 815 h 815"/>
                <a:gd name="T42" fmla="*/ 119 w 486"/>
                <a:gd name="T43" fmla="*/ 814 h 815"/>
                <a:gd name="T44" fmla="*/ 159 w 486"/>
                <a:gd name="T45" fmla="*/ 808 h 815"/>
                <a:gd name="T46" fmla="*/ 198 w 486"/>
                <a:gd name="T47" fmla="*/ 797 h 815"/>
                <a:gd name="T48" fmla="*/ 236 w 486"/>
                <a:gd name="T49" fmla="*/ 784 h 815"/>
                <a:gd name="T50" fmla="*/ 271 w 486"/>
                <a:gd name="T51" fmla="*/ 766 h 815"/>
                <a:gd name="T52" fmla="*/ 305 w 486"/>
                <a:gd name="T53" fmla="*/ 746 h 815"/>
                <a:gd name="T54" fmla="*/ 337 w 486"/>
                <a:gd name="T55" fmla="*/ 722 h 815"/>
                <a:gd name="T56" fmla="*/ 366 w 486"/>
                <a:gd name="T57" fmla="*/ 695 h 815"/>
                <a:gd name="T58" fmla="*/ 393 w 486"/>
                <a:gd name="T59" fmla="*/ 666 h 815"/>
                <a:gd name="T60" fmla="*/ 415 w 486"/>
                <a:gd name="T61" fmla="*/ 635 h 815"/>
                <a:gd name="T62" fmla="*/ 437 w 486"/>
                <a:gd name="T63" fmla="*/ 602 h 815"/>
                <a:gd name="T64" fmla="*/ 453 w 486"/>
                <a:gd name="T65" fmla="*/ 567 h 815"/>
                <a:gd name="T66" fmla="*/ 467 w 486"/>
                <a:gd name="T67" fmla="*/ 529 h 815"/>
                <a:gd name="T68" fmla="*/ 477 w 486"/>
                <a:gd name="T69" fmla="*/ 490 h 815"/>
                <a:gd name="T70" fmla="*/ 483 w 486"/>
                <a:gd name="T71" fmla="*/ 449 h 815"/>
                <a:gd name="T72" fmla="*/ 486 w 486"/>
                <a:gd name="T73" fmla="*/ 408 h 815"/>
                <a:gd name="T74" fmla="*/ 483 w 486"/>
                <a:gd name="T75" fmla="*/ 366 h 815"/>
                <a:gd name="T76" fmla="*/ 477 w 486"/>
                <a:gd name="T77" fmla="*/ 326 h 815"/>
                <a:gd name="T78" fmla="*/ 467 w 486"/>
                <a:gd name="T79" fmla="*/ 286 h 815"/>
                <a:gd name="T80" fmla="*/ 453 w 486"/>
                <a:gd name="T81" fmla="*/ 249 h 815"/>
                <a:gd name="T82" fmla="*/ 437 w 486"/>
                <a:gd name="T83" fmla="*/ 213 h 815"/>
                <a:gd name="T84" fmla="*/ 415 w 486"/>
                <a:gd name="T85" fmla="*/ 179 h 815"/>
                <a:gd name="T86" fmla="*/ 393 w 486"/>
                <a:gd name="T87" fmla="*/ 148 h 815"/>
                <a:gd name="T88" fmla="*/ 366 w 486"/>
                <a:gd name="T89" fmla="*/ 120 h 815"/>
                <a:gd name="T90" fmla="*/ 337 w 486"/>
                <a:gd name="T91" fmla="*/ 93 h 815"/>
                <a:gd name="T92" fmla="*/ 305 w 486"/>
                <a:gd name="T93" fmla="*/ 69 h 815"/>
                <a:gd name="T94" fmla="*/ 273 w 486"/>
                <a:gd name="T95" fmla="*/ 49 h 815"/>
                <a:gd name="T96" fmla="*/ 236 w 486"/>
                <a:gd name="T97" fmla="*/ 32 h 815"/>
                <a:gd name="T98" fmla="*/ 199 w 486"/>
                <a:gd name="T99" fmla="*/ 19 h 815"/>
                <a:gd name="T100" fmla="*/ 160 w 486"/>
                <a:gd name="T101" fmla="*/ 9 h 815"/>
                <a:gd name="T102" fmla="*/ 120 w 486"/>
                <a:gd name="T103" fmla="*/ 3 h 815"/>
                <a:gd name="T104" fmla="*/ 78 w 486"/>
                <a:gd name="T10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815">
                  <a:moveTo>
                    <a:pt x="78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78" y="175"/>
                  </a:lnTo>
                  <a:lnTo>
                    <a:pt x="102" y="177"/>
                  </a:lnTo>
                  <a:lnTo>
                    <a:pt x="125" y="179"/>
                  </a:lnTo>
                  <a:lnTo>
                    <a:pt x="146" y="185"/>
                  </a:lnTo>
                  <a:lnTo>
                    <a:pt x="168" y="193"/>
                  </a:lnTo>
                  <a:lnTo>
                    <a:pt x="189" y="203"/>
                  </a:lnTo>
                  <a:lnTo>
                    <a:pt x="208" y="215"/>
                  </a:lnTo>
                  <a:lnTo>
                    <a:pt x="226" y="228"/>
                  </a:lnTo>
                  <a:lnTo>
                    <a:pt x="242" y="244"/>
                  </a:lnTo>
                  <a:lnTo>
                    <a:pt x="257" y="260"/>
                  </a:lnTo>
                  <a:lnTo>
                    <a:pt x="271" y="278"/>
                  </a:lnTo>
                  <a:lnTo>
                    <a:pt x="283" y="297"/>
                  </a:lnTo>
                  <a:lnTo>
                    <a:pt x="293" y="317"/>
                  </a:lnTo>
                  <a:lnTo>
                    <a:pt x="300" y="338"/>
                  </a:lnTo>
                  <a:lnTo>
                    <a:pt x="305" y="361"/>
                  </a:lnTo>
                  <a:lnTo>
                    <a:pt x="309" y="384"/>
                  </a:lnTo>
                  <a:lnTo>
                    <a:pt x="310" y="408"/>
                  </a:lnTo>
                  <a:lnTo>
                    <a:pt x="309" y="432"/>
                  </a:lnTo>
                  <a:lnTo>
                    <a:pt x="305" y="454"/>
                  </a:lnTo>
                  <a:lnTo>
                    <a:pt x="300" y="477"/>
                  </a:lnTo>
                  <a:lnTo>
                    <a:pt x="292" y="498"/>
                  </a:lnTo>
                  <a:lnTo>
                    <a:pt x="283" y="519"/>
                  </a:lnTo>
                  <a:lnTo>
                    <a:pt x="270" y="538"/>
                  </a:lnTo>
                  <a:lnTo>
                    <a:pt x="257" y="555"/>
                  </a:lnTo>
                  <a:lnTo>
                    <a:pt x="242" y="573"/>
                  </a:lnTo>
                  <a:lnTo>
                    <a:pt x="226" y="588"/>
                  </a:lnTo>
                  <a:lnTo>
                    <a:pt x="208" y="601"/>
                  </a:lnTo>
                  <a:lnTo>
                    <a:pt x="188" y="612"/>
                  </a:lnTo>
                  <a:lnTo>
                    <a:pt x="168" y="622"/>
                  </a:lnTo>
                  <a:lnTo>
                    <a:pt x="146" y="631"/>
                  </a:lnTo>
                  <a:lnTo>
                    <a:pt x="125" y="636"/>
                  </a:lnTo>
                  <a:lnTo>
                    <a:pt x="101" y="640"/>
                  </a:lnTo>
                  <a:lnTo>
                    <a:pt x="77" y="641"/>
                  </a:lnTo>
                  <a:lnTo>
                    <a:pt x="0" y="641"/>
                  </a:lnTo>
                  <a:lnTo>
                    <a:pt x="0" y="815"/>
                  </a:lnTo>
                  <a:lnTo>
                    <a:pt x="9" y="815"/>
                  </a:lnTo>
                  <a:lnTo>
                    <a:pt x="30" y="815"/>
                  </a:lnTo>
                  <a:lnTo>
                    <a:pt x="57" y="815"/>
                  </a:lnTo>
                  <a:lnTo>
                    <a:pt x="77" y="815"/>
                  </a:lnTo>
                  <a:lnTo>
                    <a:pt x="98" y="815"/>
                  </a:lnTo>
                  <a:lnTo>
                    <a:pt x="119" y="814"/>
                  </a:lnTo>
                  <a:lnTo>
                    <a:pt x="140" y="811"/>
                  </a:lnTo>
                  <a:lnTo>
                    <a:pt x="159" y="808"/>
                  </a:lnTo>
                  <a:lnTo>
                    <a:pt x="179" y="803"/>
                  </a:lnTo>
                  <a:lnTo>
                    <a:pt x="198" y="797"/>
                  </a:lnTo>
                  <a:lnTo>
                    <a:pt x="217" y="791"/>
                  </a:lnTo>
                  <a:lnTo>
                    <a:pt x="236" y="784"/>
                  </a:lnTo>
                  <a:lnTo>
                    <a:pt x="254" y="775"/>
                  </a:lnTo>
                  <a:lnTo>
                    <a:pt x="271" y="766"/>
                  </a:lnTo>
                  <a:lnTo>
                    <a:pt x="289" y="756"/>
                  </a:lnTo>
                  <a:lnTo>
                    <a:pt x="305" y="746"/>
                  </a:lnTo>
                  <a:lnTo>
                    <a:pt x="322" y="734"/>
                  </a:lnTo>
                  <a:lnTo>
                    <a:pt x="337" y="722"/>
                  </a:lnTo>
                  <a:lnTo>
                    <a:pt x="352" y="709"/>
                  </a:lnTo>
                  <a:lnTo>
                    <a:pt x="366" y="695"/>
                  </a:lnTo>
                  <a:lnTo>
                    <a:pt x="380" y="681"/>
                  </a:lnTo>
                  <a:lnTo>
                    <a:pt x="393" y="666"/>
                  </a:lnTo>
                  <a:lnTo>
                    <a:pt x="404" y="651"/>
                  </a:lnTo>
                  <a:lnTo>
                    <a:pt x="415" y="635"/>
                  </a:lnTo>
                  <a:lnTo>
                    <a:pt x="427" y="618"/>
                  </a:lnTo>
                  <a:lnTo>
                    <a:pt x="437" y="602"/>
                  </a:lnTo>
                  <a:lnTo>
                    <a:pt x="446" y="584"/>
                  </a:lnTo>
                  <a:lnTo>
                    <a:pt x="453" y="567"/>
                  </a:lnTo>
                  <a:lnTo>
                    <a:pt x="461" y="548"/>
                  </a:lnTo>
                  <a:lnTo>
                    <a:pt x="467" y="529"/>
                  </a:lnTo>
                  <a:lnTo>
                    <a:pt x="472" y="509"/>
                  </a:lnTo>
                  <a:lnTo>
                    <a:pt x="477" y="490"/>
                  </a:lnTo>
                  <a:lnTo>
                    <a:pt x="481" y="469"/>
                  </a:lnTo>
                  <a:lnTo>
                    <a:pt x="483" y="449"/>
                  </a:lnTo>
                  <a:lnTo>
                    <a:pt x="485" y="428"/>
                  </a:lnTo>
                  <a:lnTo>
                    <a:pt x="486" y="408"/>
                  </a:lnTo>
                  <a:lnTo>
                    <a:pt x="485" y="386"/>
                  </a:lnTo>
                  <a:lnTo>
                    <a:pt x="483" y="366"/>
                  </a:lnTo>
                  <a:lnTo>
                    <a:pt x="481" y="346"/>
                  </a:lnTo>
                  <a:lnTo>
                    <a:pt x="477" y="326"/>
                  </a:lnTo>
                  <a:lnTo>
                    <a:pt x="472" y="305"/>
                  </a:lnTo>
                  <a:lnTo>
                    <a:pt x="467" y="286"/>
                  </a:lnTo>
                  <a:lnTo>
                    <a:pt x="461" y="268"/>
                  </a:lnTo>
                  <a:lnTo>
                    <a:pt x="453" y="249"/>
                  </a:lnTo>
                  <a:lnTo>
                    <a:pt x="446" y="231"/>
                  </a:lnTo>
                  <a:lnTo>
                    <a:pt x="437" y="213"/>
                  </a:lnTo>
                  <a:lnTo>
                    <a:pt x="427" y="196"/>
                  </a:lnTo>
                  <a:lnTo>
                    <a:pt x="415" y="179"/>
                  </a:lnTo>
                  <a:lnTo>
                    <a:pt x="404" y="164"/>
                  </a:lnTo>
                  <a:lnTo>
                    <a:pt x="393" y="148"/>
                  </a:lnTo>
                  <a:lnTo>
                    <a:pt x="380" y="134"/>
                  </a:lnTo>
                  <a:lnTo>
                    <a:pt x="366" y="120"/>
                  </a:lnTo>
                  <a:lnTo>
                    <a:pt x="352" y="106"/>
                  </a:lnTo>
                  <a:lnTo>
                    <a:pt x="337" y="93"/>
                  </a:lnTo>
                  <a:lnTo>
                    <a:pt x="322" y="81"/>
                  </a:lnTo>
                  <a:lnTo>
                    <a:pt x="305" y="69"/>
                  </a:lnTo>
                  <a:lnTo>
                    <a:pt x="289" y="59"/>
                  </a:lnTo>
                  <a:lnTo>
                    <a:pt x="273" y="49"/>
                  </a:lnTo>
                  <a:lnTo>
                    <a:pt x="255" y="40"/>
                  </a:lnTo>
                  <a:lnTo>
                    <a:pt x="236" y="32"/>
                  </a:lnTo>
                  <a:lnTo>
                    <a:pt x="218" y="25"/>
                  </a:lnTo>
                  <a:lnTo>
                    <a:pt x="199" y="19"/>
                  </a:lnTo>
                  <a:lnTo>
                    <a:pt x="179" y="13"/>
                  </a:lnTo>
                  <a:lnTo>
                    <a:pt x="160" y="9"/>
                  </a:lnTo>
                  <a:lnTo>
                    <a:pt x="140" y="5"/>
                  </a:lnTo>
                  <a:lnTo>
                    <a:pt x="120" y="3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46100" y="1485900"/>
              <a:ext cx="430213" cy="431800"/>
            </a:xfrm>
            <a:custGeom>
              <a:avLst/>
              <a:gdLst>
                <a:gd name="T0" fmla="*/ 428 w 812"/>
                <a:gd name="T1" fmla="*/ 0 h 815"/>
                <a:gd name="T2" fmla="*/ 384 w 812"/>
                <a:gd name="T3" fmla="*/ 0 h 815"/>
                <a:gd name="T4" fmla="*/ 0 w 812"/>
                <a:gd name="T5" fmla="*/ 815 h 815"/>
                <a:gd name="T6" fmla="*/ 96 w 812"/>
                <a:gd name="T7" fmla="*/ 815 h 815"/>
                <a:gd name="T8" fmla="*/ 405 w 812"/>
                <a:gd name="T9" fmla="*/ 158 h 815"/>
                <a:gd name="T10" fmla="*/ 714 w 812"/>
                <a:gd name="T11" fmla="*/ 815 h 815"/>
                <a:gd name="T12" fmla="*/ 812 w 812"/>
                <a:gd name="T13" fmla="*/ 815 h 815"/>
                <a:gd name="T14" fmla="*/ 428 w 812"/>
                <a:gd name="T1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15">
                  <a:moveTo>
                    <a:pt x="428" y="0"/>
                  </a:moveTo>
                  <a:lnTo>
                    <a:pt x="384" y="0"/>
                  </a:lnTo>
                  <a:lnTo>
                    <a:pt x="0" y="815"/>
                  </a:lnTo>
                  <a:lnTo>
                    <a:pt x="96" y="815"/>
                  </a:lnTo>
                  <a:lnTo>
                    <a:pt x="405" y="158"/>
                  </a:lnTo>
                  <a:lnTo>
                    <a:pt x="714" y="815"/>
                  </a:lnTo>
                  <a:lnTo>
                    <a:pt x="812" y="81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</p:grpSp>
      <p:sp>
        <p:nvSpPr>
          <p:cNvPr id="26" name="Rectangle 5"/>
          <p:cNvSpPr>
            <a:spLocks noChangeArrowheads="1"/>
          </p:cNvSpPr>
          <p:nvPr userDrawn="1"/>
        </p:nvSpPr>
        <p:spPr bwMode="auto">
          <a:xfrm>
            <a:off x="7835900" y="1296000"/>
            <a:ext cx="1308100" cy="18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auto">
          <a:xfrm>
            <a:off x="5221287" y="1296000"/>
            <a:ext cx="2614613" cy="180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28" name="Rectangle 7"/>
          <p:cNvSpPr>
            <a:spLocks noChangeArrowheads="1"/>
          </p:cNvSpPr>
          <p:nvPr userDrawn="1"/>
        </p:nvSpPr>
        <p:spPr bwMode="auto">
          <a:xfrm>
            <a:off x="-7938" y="1296000"/>
            <a:ext cx="5229225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5305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, bred/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71632"/>
            <a:ext cx="7559838" cy="116122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2000" y="2520000"/>
            <a:ext cx="3996000" cy="324000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219700" y="2520000"/>
            <a:ext cx="3132138" cy="324000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439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u. bullets, faktaboks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71632"/>
            <a:ext cx="7559838" cy="1162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2000" y="2520000"/>
            <a:ext cx="3996000" cy="32400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buNone/>
              <a:defRPr b="1"/>
            </a:lvl2pPr>
            <a:lvl3pPr marL="0">
              <a:defRPr/>
            </a:lvl3pPr>
            <a:lvl4pPr marL="504000">
              <a:defRPr/>
            </a:lvl4pPr>
            <a:lvl5pPr marL="756000">
              <a:defRPr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448779" y="2492896"/>
            <a:ext cx="2378930" cy="2051026"/>
            <a:chOff x="-2448779" y="728700"/>
            <a:chExt cx="2378930" cy="2051026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214438" y="2528900"/>
              <a:ext cx="992187" cy="250826"/>
              <a:chOff x="-1214438" y="4627811"/>
              <a:chExt cx="992187" cy="250826"/>
            </a:xfrm>
          </p:grpSpPr>
          <p:grpSp>
            <p:nvGrpSpPr>
              <p:cNvPr id="11" name="Group 2"/>
              <p:cNvGrpSpPr>
                <a:grpSpLocks/>
              </p:cNvGrpSpPr>
              <p:nvPr/>
            </p:nvGrpSpPr>
            <p:grpSpPr bwMode="auto">
              <a:xfrm>
                <a:off x="-1214438" y="4627811"/>
                <a:ext cx="438150" cy="247644"/>
                <a:chOff x="-1214438" y="733082"/>
                <a:chExt cx="438150" cy="247533"/>
              </a:xfrm>
            </p:grpSpPr>
            <p:grpSp>
              <p:nvGrpSpPr>
                <p:cNvPr id="16" name="Group 3"/>
                <p:cNvGrpSpPr>
                  <a:grpSpLocks/>
                </p:cNvGrpSpPr>
                <p:nvPr userDrawn="1"/>
              </p:nvGrpSpPr>
              <p:grpSpPr bwMode="auto">
                <a:xfrm>
                  <a:off x="-1214438" y="741696"/>
                  <a:ext cx="428624" cy="238919"/>
                  <a:chOff x="-727591" y="3306446"/>
                  <a:chExt cx="429052" cy="239094"/>
                </a:xfrm>
              </p:grpSpPr>
              <p:pic>
                <p:nvPicPr>
                  <p:cNvPr id="18" name="Picture 14" descr="fke3b.jpg"/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-727591" y="3326403"/>
                    <a:ext cx="214527" cy="219137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-682625" y="4632575"/>
                <a:ext cx="460374" cy="246062"/>
                <a:chOff x="-561835" y="3417776"/>
                <a:chExt cx="460235" cy="245772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0" name="TextBox 9"/>
            <p:cNvSpPr txBox="1">
              <a:spLocks noChangeArrowheads="1"/>
            </p:cNvSpPr>
            <p:nvPr userDrawn="1"/>
          </p:nvSpPr>
          <p:spPr bwMode="auto">
            <a:xfrm>
              <a:off x="-2448779" y="728700"/>
              <a:ext cx="2378930" cy="161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chemeClr val="tx1"/>
                  </a:solidFill>
                </a:rPr>
                <a:t>Tekstslide uden </a:t>
              </a:r>
              <a:r>
                <a:rPr lang="da-DK" sz="1000" b="1" dirty="0" err="1" smtClean="0">
                  <a:solidFill>
                    <a:schemeClr val="tx1"/>
                  </a:solidFill>
                </a:rPr>
                <a:t>bullet</a:t>
              </a:r>
              <a:r>
                <a:rPr lang="da-DK" sz="1000" b="1" dirty="0" smtClean="0">
                  <a:solidFill>
                    <a:schemeClr val="tx1"/>
                  </a:solidFill>
                </a:rPr>
                <a:t/>
              </a:r>
              <a:br>
                <a:rPr lang="da-DK" sz="1000" b="1" dirty="0" smtClean="0">
                  <a:solidFill>
                    <a:schemeClr val="tx1"/>
                  </a:solidFill>
                </a:rPr>
              </a:br>
              <a:r>
                <a:rPr lang="da-DK" sz="1000" b="1" dirty="0" smtClean="0">
                  <a:solidFill>
                    <a:schemeClr val="tx1"/>
                  </a:solidFill>
                </a:rPr>
                <a:t>og</a:t>
              </a:r>
              <a:r>
                <a:rPr lang="da-DK" sz="1000" b="1" baseline="0" dirty="0" smtClean="0">
                  <a:solidFill>
                    <a:schemeClr val="tx1"/>
                  </a:solidFill>
                </a:rPr>
                <a:t> med overskrifter</a:t>
              </a:r>
              <a:endParaRPr lang="da-DK" sz="1000" dirty="0" smtClean="0">
                <a:solidFill>
                  <a:schemeClr val="tx1"/>
                </a:solidFill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 smtClean="0">
                  <a:solidFill>
                    <a:schemeClr val="tx1"/>
                  </a:solidFill>
                </a:rPr>
                <a:t>Brug ‘Forøge / Formindske </a:t>
              </a:r>
              <a:br>
                <a:rPr lang="da-DK" sz="1000" dirty="0" smtClean="0">
                  <a:solidFill>
                    <a:schemeClr val="tx1"/>
                  </a:solidFill>
                </a:rPr>
              </a:br>
              <a:r>
                <a:rPr lang="da-DK" sz="1000" dirty="0" smtClean="0">
                  <a:solidFill>
                    <a:schemeClr val="tx1"/>
                  </a:solidFill>
                </a:rPr>
                <a:t>indryk’ for at skifte mellem</a:t>
              </a:r>
              <a:br>
                <a:rPr lang="da-DK" sz="1000" dirty="0" smtClean="0">
                  <a:solidFill>
                    <a:schemeClr val="tx1"/>
                  </a:solidFill>
                </a:rPr>
              </a:br>
              <a:r>
                <a:rPr lang="da-DK" sz="1000" dirty="0" smtClean="0">
                  <a:solidFill>
                    <a:schemeClr val="tx1"/>
                  </a:solidFill>
                </a:rPr>
                <a:t>de forskellige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 smtClean="0">
                  <a:solidFill>
                    <a:schemeClr val="tx1"/>
                  </a:solidFill>
                </a:rPr>
                <a:t>På denne</a:t>
              </a:r>
              <a:r>
                <a:rPr lang="da-DK" sz="1000" baseline="0" dirty="0" smtClean="0">
                  <a:solidFill>
                    <a:schemeClr val="tx1"/>
                  </a:solidFill>
                </a:rPr>
                <a:t> type slide er </a:t>
              </a:r>
              <a:br>
                <a:rPr lang="da-DK" sz="1000" baseline="0" dirty="0" smtClean="0">
                  <a:solidFill>
                    <a:schemeClr val="tx1"/>
                  </a:solidFill>
                </a:rPr>
              </a:br>
              <a:r>
                <a:rPr lang="da-DK" sz="1000" baseline="0" dirty="0" smtClean="0">
                  <a:solidFill>
                    <a:schemeClr val="tx1"/>
                  </a:solidFill>
                </a:rPr>
                <a:t>niveau1 tekst uden </a:t>
              </a:r>
              <a:r>
                <a:rPr lang="da-DK" sz="1000" baseline="0" dirty="0" err="1" smtClean="0">
                  <a:solidFill>
                    <a:schemeClr val="tx1"/>
                  </a:solidFill>
                </a:rPr>
                <a:t>bullet</a:t>
              </a:r>
              <a:endParaRPr lang="da-DK" sz="1000" baseline="0" dirty="0" smtClean="0">
                <a:solidFill>
                  <a:schemeClr val="tx1"/>
                </a:solidFill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baseline="0" dirty="0" smtClean="0">
                  <a:solidFill>
                    <a:schemeClr val="tx1"/>
                  </a:solidFill>
                </a:rPr>
                <a:t>Niveau 2 er fremhævet tekst</a:t>
              </a:r>
              <a:br>
                <a:rPr lang="da-DK" sz="1000" baseline="0" dirty="0" smtClean="0">
                  <a:solidFill>
                    <a:schemeClr val="tx1"/>
                  </a:solidFill>
                </a:rPr>
              </a:br>
              <a:r>
                <a:rPr lang="da-DK" sz="1000" baseline="0" dirty="0" smtClean="0">
                  <a:solidFill>
                    <a:schemeClr val="tx1"/>
                  </a:solidFill>
                </a:rPr>
                <a:t>niveau  3, 4 og 5 er </a:t>
              </a:r>
              <a:r>
                <a:rPr lang="da-DK" sz="1000" baseline="0" dirty="0" err="1" smtClean="0">
                  <a:solidFill>
                    <a:schemeClr val="tx1"/>
                  </a:solidFill>
                </a:rPr>
                <a:t>bullets</a:t>
              </a:r>
              <a:r>
                <a:rPr lang="da-DK" sz="1000" baseline="0" dirty="0" smtClean="0">
                  <a:solidFill>
                    <a:schemeClr val="tx1"/>
                  </a:solidFill>
                </a:rPr>
                <a:t>  </a:t>
              </a:r>
              <a:endParaRPr lang="da-DK" sz="1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5219700" y="2519363"/>
            <a:ext cx="3132000" cy="3229200"/>
          </a:xfrm>
          <a:solidFill>
            <a:schemeClr val="accent1"/>
          </a:solidFill>
        </p:spPr>
        <p:txBody>
          <a:bodyPr lIns="252000" tIns="252000" rIns="180000" bIns="180000">
            <a:noAutofit/>
          </a:bodyPr>
          <a:lstStyle>
            <a:lvl1pPr marL="342900" indent="-3429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&gt;"/>
              <a:defRPr sz="18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600" y="10800"/>
            <a:ext cx="2641402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8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og Illustration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5230800" y="2746800"/>
            <a:ext cx="3121200" cy="302400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71632"/>
            <a:ext cx="7559838" cy="116122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92000" y="2520000"/>
            <a:ext cx="3996000" cy="324000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5229225" y="2524109"/>
            <a:ext cx="3114675" cy="160477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smtClean="0"/>
              <a:t>Graf overskrift</a:t>
            </a:r>
            <a:endParaRPr lang="da-DK" noProof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219175" y="2678778"/>
            <a:ext cx="3132663" cy="0"/>
          </a:xfrm>
          <a:prstGeom prst="line">
            <a:avLst/>
          </a:prstGeom>
          <a:ln w="63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5239122" y="5828400"/>
            <a:ext cx="3112878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smtClean="0"/>
              <a:t>Billedtekst eller noter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196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og Illustration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92000" y="2746800"/>
            <a:ext cx="3996000" cy="302400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219700" y="2520000"/>
            <a:ext cx="3132138" cy="324000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71632"/>
            <a:ext cx="7559838" cy="116122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791580" y="2524109"/>
            <a:ext cx="4014000" cy="160477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Graf overskrift</a:t>
            </a:r>
            <a:endParaRPr lang="da-DK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791579" y="2678778"/>
            <a:ext cx="4014000" cy="0"/>
          </a:xfrm>
          <a:prstGeom prst="line">
            <a:avLst/>
          </a:prstGeom>
          <a:ln w="63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793676" y="5828400"/>
            <a:ext cx="3994324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Billedtekst eller note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530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i 1 linj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971632"/>
            <a:ext cx="7559838" cy="612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noProof="0" dirty="0" smtClean="0"/>
              <a:t>Tekst i én linje</a:t>
            </a:r>
            <a:endParaRPr lang="da-DK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2000" y="2240868"/>
            <a:ext cx="7560000" cy="3519132"/>
          </a:xfrm>
        </p:spPr>
        <p:txBody>
          <a:bodyPr tIns="2124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791580" y="1815152"/>
            <a:ext cx="7552862" cy="291245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smtClean="0"/>
              <a:t>Graf overskrift</a:t>
            </a:r>
            <a:endParaRPr lang="da-DK" noProof="0" dirty="0"/>
          </a:p>
        </p:txBody>
      </p:sp>
      <p:sp>
        <p:nvSpPr>
          <p:cNvPr id="10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791580" y="5828240"/>
            <a:ext cx="7560420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smtClean="0"/>
              <a:t>Billedtekst eller notetekst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6723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71632"/>
            <a:ext cx="7559838" cy="116122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2000" y="2520000"/>
            <a:ext cx="3582000" cy="324000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70000" y="2520000"/>
            <a:ext cx="3582000" cy="324000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1984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2000" y="973138"/>
            <a:ext cx="7560000" cy="4786862"/>
          </a:xfrm>
        </p:spPr>
        <p:txBody>
          <a:bodyPr tIns="0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4137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80000"/>
            <a:ext cx="9144000" cy="6678000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11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792000" y="973138"/>
            <a:ext cx="7560000" cy="4786862"/>
          </a:xfrm>
        </p:spPr>
        <p:txBody>
          <a:bodyPr tIns="2556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på ikonet for at tilføje et medie</a:t>
            </a:r>
            <a:endParaRPr lang="da-DK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508" y="6436402"/>
            <a:ext cx="9144000" cy="0"/>
          </a:xfrm>
          <a:prstGeom prst="line">
            <a:avLst/>
          </a:prstGeom>
          <a:ln w="635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9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side m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80000"/>
            <a:ext cx="9144000" cy="6678000"/>
          </a:xfrm>
        </p:spPr>
        <p:txBody>
          <a:bodyPr tIns="3456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29225" y="5768975"/>
            <a:ext cx="3122613" cy="669925"/>
          </a:xfrm>
        </p:spPr>
        <p:txBody>
          <a:bodyPr>
            <a:normAutofit/>
          </a:bodyPr>
          <a:lstStyle>
            <a:lvl1pPr marL="0" indent="0">
              <a:lnSpc>
                <a:spcPct val="91000"/>
              </a:lnSpc>
              <a:buNone/>
              <a:defRPr sz="1600" b="1">
                <a:solidFill>
                  <a:schemeClr val="bg1"/>
                </a:solidFill>
              </a:defRPr>
            </a:lvl1pPr>
            <a:lvl4pPr marL="756000" indent="0">
              <a:buNone/>
              <a:defRPr/>
            </a:lvl4pPr>
          </a:lstStyle>
          <a:p>
            <a:pPr lvl="0"/>
            <a:r>
              <a:rPr lang="da-DK" dirty="0" smtClean="0"/>
              <a:t>Billedtekst til højre</a:t>
            </a:r>
            <a:endParaRPr lang="da-DK" dirty="0"/>
          </a:p>
        </p:txBody>
      </p:sp>
      <p:sp>
        <p:nvSpPr>
          <p:cNvPr id="4" name="AutoShape 4"/>
          <p:cNvSpPr>
            <a:spLocks/>
          </p:cNvSpPr>
          <p:nvPr userDrawn="1"/>
        </p:nvSpPr>
        <p:spPr bwMode="gray">
          <a:xfrm>
            <a:off x="-2340768" y="8620"/>
            <a:ext cx="2253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 smtClean="0">
                <a:solidFill>
                  <a:schemeClr val="tx1"/>
                </a:solidFill>
                <a:cs typeface="Arial" charset="0"/>
              </a:rPr>
              <a:t>Indsæt et billede</a:t>
            </a:r>
            <a:endParaRPr lang="da-DK" sz="1000" b="1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 smtClean="0">
                <a:solidFill>
                  <a:schemeClr val="tx1"/>
                </a:solidFill>
                <a:cs typeface="Arial" charset="0"/>
              </a:rPr>
              <a:t>Klik på det lille billedindsættelses ikon,</a:t>
            </a:r>
            <a:r>
              <a:rPr lang="da-DK" sz="1000" baseline="0" dirty="0" smtClean="0">
                <a:solidFill>
                  <a:schemeClr val="tx1"/>
                </a:solidFill>
                <a:cs typeface="Arial" charset="0"/>
              </a:rPr>
              <a:t> midt på siden og hent et billede</a:t>
            </a:r>
            <a:endParaRPr lang="da-DK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91580" y="5768975"/>
            <a:ext cx="3601033" cy="669925"/>
          </a:xfrm>
        </p:spPr>
        <p:txBody>
          <a:bodyPr>
            <a:normAutofit/>
          </a:bodyPr>
          <a:lstStyle>
            <a:lvl1pPr marL="0" indent="0">
              <a:lnSpc>
                <a:spcPct val="91000"/>
              </a:lnSpc>
              <a:buNone/>
              <a:defRPr sz="1600" b="1" baseline="0">
                <a:solidFill>
                  <a:schemeClr val="bg1"/>
                </a:solidFill>
              </a:defRPr>
            </a:lvl1pPr>
            <a:lvl4pPr marL="756000" indent="0">
              <a:buNone/>
              <a:defRPr/>
            </a:lvl4pPr>
          </a:lstStyle>
          <a:p>
            <a:pPr lvl="0"/>
            <a:r>
              <a:rPr lang="da-DK" dirty="0" smtClean="0"/>
              <a:t>Billedtekst til venstre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893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71632"/>
            <a:ext cx="7559838" cy="1162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3444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rvet forside m.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1476000"/>
            <a:ext cx="9144000" cy="538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274000"/>
            <a:ext cx="8352000" cy="594000"/>
          </a:xfrm>
        </p:spPr>
        <p:txBody>
          <a:bodyPr>
            <a:normAutofit/>
          </a:bodyPr>
          <a:lstStyle>
            <a:lvl1pPr marL="0" indent="0" algn="l">
              <a:lnSpc>
                <a:spcPct val="91000"/>
              </a:lnSpc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smtClean="0"/>
              <a:t>Tekst i </a:t>
            </a:r>
            <a:r>
              <a:rPr lang="da-DK" noProof="0" dirty="0" err="1" smtClean="0"/>
              <a:t>maks</a:t>
            </a:r>
            <a:r>
              <a:rPr lang="da-DK" noProof="0" dirty="0" smtClean="0"/>
              <a:t> 2 linjer</a:t>
            </a:r>
            <a:endParaRPr lang="da-DK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287999" y="3950849"/>
            <a:ext cx="8352000" cy="12276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5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712050" y="44624"/>
            <a:ext cx="3642676" cy="3028580"/>
            <a:chOff x="-3712050" y="44624"/>
            <a:chExt cx="3642676" cy="302858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2050" y="783195"/>
              <a:ext cx="3642676" cy="229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958262" y="432000"/>
            <a:ext cx="185738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32000"/>
            <a:ext cx="976313" cy="431800"/>
            <a:chOff x="0" y="1485900"/>
            <a:chExt cx="976313" cy="431800"/>
          </a:xfrm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0" y="1485900"/>
              <a:ext cx="185738" cy="4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288925" y="1485900"/>
              <a:ext cx="257175" cy="431800"/>
            </a:xfrm>
            <a:custGeom>
              <a:avLst/>
              <a:gdLst>
                <a:gd name="T0" fmla="*/ 0 w 486"/>
                <a:gd name="T1" fmla="*/ 0 h 815"/>
                <a:gd name="T2" fmla="*/ 78 w 486"/>
                <a:gd name="T3" fmla="*/ 175 h 815"/>
                <a:gd name="T4" fmla="*/ 125 w 486"/>
                <a:gd name="T5" fmla="*/ 179 h 815"/>
                <a:gd name="T6" fmla="*/ 168 w 486"/>
                <a:gd name="T7" fmla="*/ 193 h 815"/>
                <a:gd name="T8" fmla="*/ 208 w 486"/>
                <a:gd name="T9" fmla="*/ 215 h 815"/>
                <a:gd name="T10" fmla="*/ 242 w 486"/>
                <a:gd name="T11" fmla="*/ 244 h 815"/>
                <a:gd name="T12" fmla="*/ 271 w 486"/>
                <a:gd name="T13" fmla="*/ 278 h 815"/>
                <a:gd name="T14" fmla="*/ 293 w 486"/>
                <a:gd name="T15" fmla="*/ 317 h 815"/>
                <a:gd name="T16" fmla="*/ 305 w 486"/>
                <a:gd name="T17" fmla="*/ 361 h 815"/>
                <a:gd name="T18" fmla="*/ 310 w 486"/>
                <a:gd name="T19" fmla="*/ 408 h 815"/>
                <a:gd name="T20" fmla="*/ 305 w 486"/>
                <a:gd name="T21" fmla="*/ 454 h 815"/>
                <a:gd name="T22" fmla="*/ 292 w 486"/>
                <a:gd name="T23" fmla="*/ 498 h 815"/>
                <a:gd name="T24" fmla="*/ 270 w 486"/>
                <a:gd name="T25" fmla="*/ 538 h 815"/>
                <a:gd name="T26" fmla="*/ 242 w 486"/>
                <a:gd name="T27" fmla="*/ 573 h 815"/>
                <a:gd name="T28" fmla="*/ 208 w 486"/>
                <a:gd name="T29" fmla="*/ 601 h 815"/>
                <a:gd name="T30" fmla="*/ 168 w 486"/>
                <a:gd name="T31" fmla="*/ 622 h 815"/>
                <a:gd name="T32" fmla="*/ 125 w 486"/>
                <a:gd name="T33" fmla="*/ 636 h 815"/>
                <a:gd name="T34" fmla="*/ 77 w 486"/>
                <a:gd name="T35" fmla="*/ 641 h 815"/>
                <a:gd name="T36" fmla="*/ 0 w 486"/>
                <a:gd name="T37" fmla="*/ 815 h 815"/>
                <a:gd name="T38" fmla="*/ 30 w 486"/>
                <a:gd name="T39" fmla="*/ 815 h 815"/>
                <a:gd name="T40" fmla="*/ 77 w 486"/>
                <a:gd name="T41" fmla="*/ 815 h 815"/>
                <a:gd name="T42" fmla="*/ 119 w 486"/>
                <a:gd name="T43" fmla="*/ 814 h 815"/>
                <a:gd name="T44" fmla="*/ 159 w 486"/>
                <a:gd name="T45" fmla="*/ 808 h 815"/>
                <a:gd name="T46" fmla="*/ 198 w 486"/>
                <a:gd name="T47" fmla="*/ 797 h 815"/>
                <a:gd name="T48" fmla="*/ 236 w 486"/>
                <a:gd name="T49" fmla="*/ 784 h 815"/>
                <a:gd name="T50" fmla="*/ 271 w 486"/>
                <a:gd name="T51" fmla="*/ 766 h 815"/>
                <a:gd name="T52" fmla="*/ 305 w 486"/>
                <a:gd name="T53" fmla="*/ 746 h 815"/>
                <a:gd name="T54" fmla="*/ 337 w 486"/>
                <a:gd name="T55" fmla="*/ 722 h 815"/>
                <a:gd name="T56" fmla="*/ 366 w 486"/>
                <a:gd name="T57" fmla="*/ 695 h 815"/>
                <a:gd name="T58" fmla="*/ 393 w 486"/>
                <a:gd name="T59" fmla="*/ 666 h 815"/>
                <a:gd name="T60" fmla="*/ 415 w 486"/>
                <a:gd name="T61" fmla="*/ 635 h 815"/>
                <a:gd name="T62" fmla="*/ 437 w 486"/>
                <a:gd name="T63" fmla="*/ 602 h 815"/>
                <a:gd name="T64" fmla="*/ 453 w 486"/>
                <a:gd name="T65" fmla="*/ 567 h 815"/>
                <a:gd name="T66" fmla="*/ 467 w 486"/>
                <a:gd name="T67" fmla="*/ 529 h 815"/>
                <a:gd name="T68" fmla="*/ 477 w 486"/>
                <a:gd name="T69" fmla="*/ 490 h 815"/>
                <a:gd name="T70" fmla="*/ 483 w 486"/>
                <a:gd name="T71" fmla="*/ 449 h 815"/>
                <a:gd name="T72" fmla="*/ 486 w 486"/>
                <a:gd name="T73" fmla="*/ 408 h 815"/>
                <a:gd name="T74" fmla="*/ 483 w 486"/>
                <a:gd name="T75" fmla="*/ 366 h 815"/>
                <a:gd name="T76" fmla="*/ 477 w 486"/>
                <a:gd name="T77" fmla="*/ 326 h 815"/>
                <a:gd name="T78" fmla="*/ 467 w 486"/>
                <a:gd name="T79" fmla="*/ 286 h 815"/>
                <a:gd name="T80" fmla="*/ 453 w 486"/>
                <a:gd name="T81" fmla="*/ 249 h 815"/>
                <a:gd name="T82" fmla="*/ 437 w 486"/>
                <a:gd name="T83" fmla="*/ 213 h 815"/>
                <a:gd name="T84" fmla="*/ 415 w 486"/>
                <a:gd name="T85" fmla="*/ 179 h 815"/>
                <a:gd name="T86" fmla="*/ 393 w 486"/>
                <a:gd name="T87" fmla="*/ 148 h 815"/>
                <a:gd name="T88" fmla="*/ 366 w 486"/>
                <a:gd name="T89" fmla="*/ 120 h 815"/>
                <a:gd name="T90" fmla="*/ 337 w 486"/>
                <a:gd name="T91" fmla="*/ 93 h 815"/>
                <a:gd name="T92" fmla="*/ 305 w 486"/>
                <a:gd name="T93" fmla="*/ 69 h 815"/>
                <a:gd name="T94" fmla="*/ 273 w 486"/>
                <a:gd name="T95" fmla="*/ 49 h 815"/>
                <a:gd name="T96" fmla="*/ 236 w 486"/>
                <a:gd name="T97" fmla="*/ 32 h 815"/>
                <a:gd name="T98" fmla="*/ 199 w 486"/>
                <a:gd name="T99" fmla="*/ 19 h 815"/>
                <a:gd name="T100" fmla="*/ 160 w 486"/>
                <a:gd name="T101" fmla="*/ 9 h 815"/>
                <a:gd name="T102" fmla="*/ 120 w 486"/>
                <a:gd name="T103" fmla="*/ 3 h 815"/>
                <a:gd name="T104" fmla="*/ 78 w 486"/>
                <a:gd name="T10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815">
                  <a:moveTo>
                    <a:pt x="78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78" y="175"/>
                  </a:lnTo>
                  <a:lnTo>
                    <a:pt x="102" y="177"/>
                  </a:lnTo>
                  <a:lnTo>
                    <a:pt x="125" y="179"/>
                  </a:lnTo>
                  <a:lnTo>
                    <a:pt x="146" y="185"/>
                  </a:lnTo>
                  <a:lnTo>
                    <a:pt x="168" y="193"/>
                  </a:lnTo>
                  <a:lnTo>
                    <a:pt x="189" y="203"/>
                  </a:lnTo>
                  <a:lnTo>
                    <a:pt x="208" y="215"/>
                  </a:lnTo>
                  <a:lnTo>
                    <a:pt x="226" y="228"/>
                  </a:lnTo>
                  <a:lnTo>
                    <a:pt x="242" y="244"/>
                  </a:lnTo>
                  <a:lnTo>
                    <a:pt x="257" y="260"/>
                  </a:lnTo>
                  <a:lnTo>
                    <a:pt x="271" y="278"/>
                  </a:lnTo>
                  <a:lnTo>
                    <a:pt x="283" y="297"/>
                  </a:lnTo>
                  <a:lnTo>
                    <a:pt x="293" y="317"/>
                  </a:lnTo>
                  <a:lnTo>
                    <a:pt x="300" y="338"/>
                  </a:lnTo>
                  <a:lnTo>
                    <a:pt x="305" y="361"/>
                  </a:lnTo>
                  <a:lnTo>
                    <a:pt x="309" y="384"/>
                  </a:lnTo>
                  <a:lnTo>
                    <a:pt x="310" y="408"/>
                  </a:lnTo>
                  <a:lnTo>
                    <a:pt x="309" y="432"/>
                  </a:lnTo>
                  <a:lnTo>
                    <a:pt x="305" y="454"/>
                  </a:lnTo>
                  <a:lnTo>
                    <a:pt x="300" y="477"/>
                  </a:lnTo>
                  <a:lnTo>
                    <a:pt x="292" y="498"/>
                  </a:lnTo>
                  <a:lnTo>
                    <a:pt x="283" y="519"/>
                  </a:lnTo>
                  <a:lnTo>
                    <a:pt x="270" y="538"/>
                  </a:lnTo>
                  <a:lnTo>
                    <a:pt x="257" y="555"/>
                  </a:lnTo>
                  <a:lnTo>
                    <a:pt x="242" y="573"/>
                  </a:lnTo>
                  <a:lnTo>
                    <a:pt x="226" y="588"/>
                  </a:lnTo>
                  <a:lnTo>
                    <a:pt x="208" y="601"/>
                  </a:lnTo>
                  <a:lnTo>
                    <a:pt x="188" y="612"/>
                  </a:lnTo>
                  <a:lnTo>
                    <a:pt x="168" y="622"/>
                  </a:lnTo>
                  <a:lnTo>
                    <a:pt x="146" y="631"/>
                  </a:lnTo>
                  <a:lnTo>
                    <a:pt x="125" y="636"/>
                  </a:lnTo>
                  <a:lnTo>
                    <a:pt x="101" y="640"/>
                  </a:lnTo>
                  <a:lnTo>
                    <a:pt x="77" y="641"/>
                  </a:lnTo>
                  <a:lnTo>
                    <a:pt x="0" y="641"/>
                  </a:lnTo>
                  <a:lnTo>
                    <a:pt x="0" y="815"/>
                  </a:lnTo>
                  <a:lnTo>
                    <a:pt x="9" y="815"/>
                  </a:lnTo>
                  <a:lnTo>
                    <a:pt x="30" y="815"/>
                  </a:lnTo>
                  <a:lnTo>
                    <a:pt x="57" y="815"/>
                  </a:lnTo>
                  <a:lnTo>
                    <a:pt x="77" y="815"/>
                  </a:lnTo>
                  <a:lnTo>
                    <a:pt x="98" y="815"/>
                  </a:lnTo>
                  <a:lnTo>
                    <a:pt x="119" y="814"/>
                  </a:lnTo>
                  <a:lnTo>
                    <a:pt x="140" y="811"/>
                  </a:lnTo>
                  <a:lnTo>
                    <a:pt x="159" y="808"/>
                  </a:lnTo>
                  <a:lnTo>
                    <a:pt x="179" y="803"/>
                  </a:lnTo>
                  <a:lnTo>
                    <a:pt x="198" y="797"/>
                  </a:lnTo>
                  <a:lnTo>
                    <a:pt x="217" y="791"/>
                  </a:lnTo>
                  <a:lnTo>
                    <a:pt x="236" y="784"/>
                  </a:lnTo>
                  <a:lnTo>
                    <a:pt x="254" y="775"/>
                  </a:lnTo>
                  <a:lnTo>
                    <a:pt x="271" y="766"/>
                  </a:lnTo>
                  <a:lnTo>
                    <a:pt x="289" y="756"/>
                  </a:lnTo>
                  <a:lnTo>
                    <a:pt x="305" y="746"/>
                  </a:lnTo>
                  <a:lnTo>
                    <a:pt x="322" y="734"/>
                  </a:lnTo>
                  <a:lnTo>
                    <a:pt x="337" y="722"/>
                  </a:lnTo>
                  <a:lnTo>
                    <a:pt x="352" y="709"/>
                  </a:lnTo>
                  <a:lnTo>
                    <a:pt x="366" y="695"/>
                  </a:lnTo>
                  <a:lnTo>
                    <a:pt x="380" y="681"/>
                  </a:lnTo>
                  <a:lnTo>
                    <a:pt x="393" y="666"/>
                  </a:lnTo>
                  <a:lnTo>
                    <a:pt x="404" y="651"/>
                  </a:lnTo>
                  <a:lnTo>
                    <a:pt x="415" y="635"/>
                  </a:lnTo>
                  <a:lnTo>
                    <a:pt x="427" y="618"/>
                  </a:lnTo>
                  <a:lnTo>
                    <a:pt x="437" y="602"/>
                  </a:lnTo>
                  <a:lnTo>
                    <a:pt x="446" y="584"/>
                  </a:lnTo>
                  <a:lnTo>
                    <a:pt x="453" y="567"/>
                  </a:lnTo>
                  <a:lnTo>
                    <a:pt x="461" y="548"/>
                  </a:lnTo>
                  <a:lnTo>
                    <a:pt x="467" y="529"/>
                  </a:lnTo>
                  <a:lnTo>
                    <a:pt x="472" y="509"/>
                  </a:lnTo>
                  <a:lnTo>
                    <a:pt x="477" y="490"/>
                  </a:lnTo>
                  <a:lnTo>
                    <a:pt x="481" y="469"/>
                  </a:lnTo>
                  <a:lnTo>
                    <a:pt x="483" y="449"/>
                  </a:lnTo>
                  <a:lnTo>
                    <a:pt x="485" y="428"/>
                  </a:lnTo>
                  <a:lnTo>
                    <a:pt x="486" y="408"/>
                  </a:lnTo>
                  <a:lnTo>
                    <a:pt x="485" y="386"/>
                  </a:lnTo>
                  <a:lnTo>
                    <a:pt x="483" y="366"/>
                  </a:lnTo>
                  <a:lnTo>
                    <a:pt x="481" y="346"/>
                  </a:lnTo>
                  <a:lnTo>
                    <a:pt x="477" y="326"/>
                  </a:lnTo>
                  <a:lnTo>
                    <a:pt x="472" y="305"/>
                  </a:lnTo>
                  <a:lnTo>
                    <a:pt x="467" y="286"/>
                  </a:lnTo>
                  <a:lnTo>
                    <a:pt x="461" y="268"/>
                  </a:lnTo>
                  <a:lnTo>
                    <a:pt x="453" y="249"/>
                  </a:lnTo>
                  <a:lnTo>
                    <a:pt x="446" y="231"/>
                  </a:lnTo>
                  <a:lnTo>
                    <a:pt x="437" y="213"/>
                  </a:lnTo>
                  <a:lnTo>
                    <a:pt x="427" y="196"/>
                  </a:lnTo>
                  <a:lnTo>
                    <a:pt x="415" y="179"/>
                  </a:lnTo>
                  <a:lnTo>
                    <a:pt x="404" y="164"/>
                  </a:lnTo>
                  <a:lnTo>
                    <a:pt x="393" y="148"/>
                  </a:lnTo>
                  <a:lnTo>
                    <a:pt x="380" y="134"/>
                  </a:lnTo>
                  <a:lnTo>
                    <a:pt x="366" y="120"/>
                  </a:lnTo>
                  <a:lnTo>
                    <a:pt x="352" y="106"/>
                  </a:lnTo>
                  <a:lnTo>
                    <a:pt x="337" y="93"/>
                  </a:lnTo>
                  <a:lnTo>
                    <a:pt x="322" y="81"/>
                  </a:lnTo>
                  <a:lnTo>
                    <a:pt x="305" y="69"/>
                  </a:lnTo>
                  <a:lnTo>
                    <a:pt x="289" y="59"/>
                  </a:lnTo>
                  <a:lnTo>
                    <a:pt x="273" y="49"/>
                  </a:lnTo>
                  <a:lnTo>
                    <a:pt x="255" y="40"/>
                  </a:lnTo>
                  <a:lnTo>
                    <a:pt x="236" y="32"/>
                  </a:lnTo>
                  <a:lnTo>
                    <a:pt x="218" y="25"/>
                  </a:lnTo>
                  <a:lnTo>
                    <a:pt x="199" y="19"/>
                  </a:lnTo>
                  <a:lnTo>
                    <a:pt x="179" y="13"/>
                  </a:lnTo>
                  <a:lnTo>
                    <a:pt x="160" y="9"/>
                  </a:lnTo>
                  <a:lnTo>
                    <a:pt x="140" y="5"/>
                  </a:lnTo>
                  <a:lnTo>
                    <a:pt x="120" y="3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46100" y="1485900"/>
              <a:ext cx="430213" cy="431800"/>
            </a:xfrm>
            <a:custGeom>
              <a:avLst/>
              <a:gdLst>
                <a:gd name="T0" fmla="*/ 428 w 812"/>
                <a:gd name="T1" fmla="*/ 0 h 815"/>
                <a:gd name="T2" fmla="*/ 384 w 812"/>
                <a:gd name="T3" fmla="*/ 0 h 815"/>
                <a:gd name="T4" fmla="*/ 0 w 812"/>
                <a:gd name="T5" fmla="*/ 815 h 815"/>
                <a:gd name="T6" fmla="*/ 96 w 812"/>
                <a:gd name="T7" fmla="*/ 815 h 815"/>
                <a:gd name="T8" fmla="*/ 405 w 812"/>
                <a:gd name="T9" fmla="*/ 158 h 815"/>
                <a:gd name="T10" fmla="*/ 714 w 812"/>
                <a:gd name="T11" fmla="*/ 815 h 815"/>
                <a:gd name="T12" fmla="*/ 812 w 812"/>
                <a:gd name="T13" fmla="*/ 815 h 815"/>
                <a:gd name="T14" fmla="*/ 428 w 812"/>
                <a:gd name="T1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15">
                  <a:moveTo>
                    <a:pt x="428" y="0"/>
                  </a:moveTo>
                  <a:lnTo>
                    <a:pt x="384" y="0"/>
                  </a:lnTo>
                  <a:lnTo>
                    <a:pt x="0" y="815"/>
                  </a:lnTo>
                  <a:lnTo>
                    <a:pt x="96" y="815"/>
                  </a:lnTo>
                  <a:lnTo>
                    <a:pt x="405" y="158"/>
                  </a:lnTo>
                  <a:lnTo>
                    <a:pt x="714" y="815"/>
                  </a:lnTo>
                  <a:lnTo>
                    <a:pt x="812" y="81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</p:grp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7835900" y="1296000"/>
            <a:ext cx="1308100" cy="18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9" name="Rectangle 6"/>
          <p:cNvSpPr>
            <a:spLocks noChangeArrowheads="1"/>
          </p:cNvSpPr>
          <p:nvPr userDrawn="1"/>
        </p:nvSpPr>
        <p:spPr bwMode="auto">
          <a:xfrm>
            <a:off x="5221287" y="1296000"/>
            <a:ext cx="2614613" cy="180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-7938" y="1296000"/>
            <a:ext cx="5229225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66098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3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1476000"/>
            <a:ext cx="9144000" cy="53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219200"/>
            <a:ext cx="9144000" cy="1944000"/>
          </a:xfrm>
          <a:solidFill>
            <a:schemeClr val="accent1">
              <a:alpha val="75000"/>
            </a:schemeClr>
          </a:solidFill>
        </p:spPr>
        <p:txBody>
          <a:bodyPr wrap="square" lIns="288000" tIns="396000" rIns="360000" bIns="936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8000" y="5274000"/>
            <a:ext cx="8352000" cy="5940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12000" y="6444000"/>
            <a:ext cx="2134800" cy="230400"/>
          </a:xfrm>
        </p:spPr>
        <p:txBody>
          <a:bodyPr anchor="b" anchorCtr="0"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053007" y="6444000"/>
            <a:ext cx="3168280" cy="230400"/>
          </a:xfrm>
        </p:spPr>
        <p:txBody>
          <a:bodyPr anchor="b" anchorCtr="0"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99600" y="6444000"/>
            <a:ext cx="464088" cy="230400"/>
          </a:xfrm>
        </p:spPr>
        <p:txBody>
          <a:bodyPr anchor="b" anchorCtr="0"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grpSp>
        <p:nvGrpSpPr>
          <p:cNvPr id="7" name="Group 28"/>
          <p:cNvGrpSpPr/>
          <p:nvPr/>
        </p:nvGrpSpPr>
        <p:grpSpPr>
          <a:xfrm>
            <a:off x="0" y="432000"/>
            <a:ext cx="976313" cy="431800"/>
            <a:chOff x="0" y="1485900"/>
            <a:chExt cx="976313" cy="431800"/>
          </a:xfrm>
          <a:solidFill>
            <a:schemeClr val="accent1"/>
          </a:solidFill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0" y="1485900"/>
              <a:ext cx="185738" cy="4318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288925" y="1485900"/>
              <a:ext cx="257175" cy="431800"/>
            </a:xfrm>
            <a:custGeom>
              <a:avLst/>
              <a:gdLst>
                <a:gd name="T0" fmla="*/ 0 w 486"/>
                <a:gd name="T1" fmla="*/ 0 h 815"/>
                <a:gd name="T2" fmla="*/ 78 w 486"/>
                <a:gd name="T3" fmla="*/ 175 h 815"/>
                <a:gd name="T4" fmla="*/ 125 w 486"/>
                <a:gd name="T5" fmla="*/ 179 h 815"/>
                <a:gd name="T6" fmla="*/ 168 w 486"/>
                <a:gd name="T7" fmla="*/ 193 h 815"/>
                <a:gd name="T8" fmla="*/ 208 w 486"/>
                <a:gd name="T9" fmla="*/ 215 h 815"/>
                <a:gd name="T10" fmla="*/ 242 w 486"/>
                <a:gd name="T11" fmla="*/ 244 h 815"/>
                <a:gd name="T12" fmla="*/ 271 w 486"/>
                <a:gd name="T13" fmla="*/ 278 h 815"/>
                <a:gd name="T14" fmla="*/ 293 w 486"/>
                <a:gd name="T15" fmla="*/ 317 h 815"/>
                <a:gd name="T16" fmla="*/ 305 w 486"/>
                <a:gd name="T17" fmla="*/ 361 h 815"/>
                <a:gd name="T18" fmla="*/ 310 w 486"/>
                <a:gd name="T19" fmla="*/ 408 h 815"/>
                <a:gd name="T20" fmla="*/ 305 w 486"/>
                <a:gd name="T21" fmla="*/ 454 h 815"/>
                <a:gd name="T22" fmla="*/ 292 w 486"/>
                <a:gd name="T23" fmla="*/ 498 h 815"/>
                <a:gd name="T24" fmla="*/ 270 w 486"/>
                <a:gd name="T25" fmla="*/ 538 h 815"/>
                <a:gd name="T26" fmla="*/ 242 w 486"/>
                <a:gd name="T27" fmla="*/ 573 h 815"/>
                <a:gd name="T28" fmla="*/ 208 w 486"/>
                <a:gd name="T29" fmla="*/ 601 h 815"/>
                <a:gd name="T30" fmla="*/ 168 w 486"/>
                <a:gd name="T31" fmla="*/ 622 h 815"/>
                <a:gd name="T32" fmla="*/ 125 w 486"/>
                <a:gd name="T33" fmla="*/ 636 h 815"/>
                <a:gd name="T34" fmla="*/ 77 w 486"/>
                <a:gd name="T35" fmla="*/ 641 h 815"/>
                <a:gd name="T36" fmla="*/ 0 w 486"/>
                <a:gd name="T37" fmla="*/ 815 h 815"/>
                <a:gd name="T38" fmla="*/ 30 w 486"/>
                <a:gd name="T39" fmla="*/ 815 h 815"/>
                <a:gd name="T40" fmla="*/ 77 w 486"/>
                <a:gd name="T41" fmla="*/ 815 h 815"/>
                <a:gd name="T42" fmla="*/ 119 w 486"/>
                <a:gd name="T43" fmla="*/ 814 h 815"/>
                <a:gd name="T44" fmla="*/ 159 w 486"/>
                <a:gd name="T45" fmla="*/ 808 h 815"/>
                <a:gd name="T46" fmla="*/ 198 w 486"/>
                <a:gd name="T47" fmla="*/ 797 h 815"/>
                <a:gd name="T48" fmla="*/ 236 w 486"/>
                <a:gd name="T49" fmla="*/ 784 h 815"/>
                <a:gd name="T50" fmla="*/ 271 w 486"/>
                <a:gd name="T51" fmla="*/ 766 h 815"/>
                <a:gd name="T52" fmla="*/ 305 w 486"/>
                <a:gd name="T53" fmla="*/ 746 h 815"/>
                <a:gd name="T54" fmla="*/ 337 w 486"/>
                <a:gd name="T55" fmla="*/ 722 h 815"/>
                <a:gd name="T56" fmla="*/ 366 w 486"/>
                <a:gd name="T57" fmla="*/ 695 h 815"/>
                <a:gd name="T58" fmla="*/ 393 w 486"/>
                <a:gd name="T59" fmla="*/ 666 h 815"/>
                <a:gd name="T60" fmla="*/ 415 w 486"/>
                <a:gd name="T61" fmla="*/ 635 h 815"/>
                <a:gd name="T62" fmla="*/ 437 w 486"/>
                <a:gd name="T63" fmla="*/ 602 h 815"/>
                <a:gd name="T64" fmla="*/ 453 w 486"/>
                <a:gd name="T65" fmla="*/ 567 h 815"/>
                <a:gd name="T66" fmla="*/ 467 w 486"/>
                <a:gd name="T67" fmla="*/ 529 h 815"/>
                <a:gd name="T68" fmla="*/ 477 w 486"/>
                <a:gd name="T69" fmla="*/ 490 h 815"/>
                <a:gd name="T70" fmla="*/ 483 w 486"/>
                <a:gd name="T71" fmla="*/ 449 h 815"/>
                <a:gd name="T72" fmla="*/ 486 w 486"/>
                <a:gd name="T73" fmla="*/ 408 h 815"/>
                <a:gd name="T74" fmla="*/ 483 w 486"/>
                <a:gd name="T75" fmla="*/ 366 h 815"/>
                <a:gd name="T76" fmla="*/ 477 w 486"/>
                <a:gd name="T77" fmla="*/ 326 h 815"/>
                <a:gd name="T78" fmla="*/ 467 w 486"/>
                <a:gd name="T79" fmla="*/ 286 h 815"/>
                <a:gd name="T80" fmla="*/ 453 w 486"/>
                <a:gd name="T81" fmla="*/ 249 h 815"/>
                <a:gd name="T82" fmla="*/ 437 w 486"/>
                <a:gd name="T83" fmla="*/ 213 h 815"/>
                <a:gd name="T84" fmla="*/ 415 w 486"/>
                <a:gd name="T85" fmla="*/ 179 h 815"/>
                <a:gd name="T86" fmla="*/ 393 w 486"/>
                <a:gd name="T87" fmla="*/ 148 h 815"/>
                <a:gd name="T88" fmla="*/ 366 w 486"/>
                <a:gd name="T89" fmla="*/ 120 h 815"/>
                <a:gd name="T90" fmla="*/ 337 w 486"/>
                <a:gd name="T91" fmla="*/ 93 h 815"/>
                <a:gd name="T92" fmla="*/ 305 w 486"/>
                <a:gd name="T93" fmla="*/ 69 h 815"/>
                <a:gd name="T94" fmla="*/ 273 w 486"/>
                <a:gd name="T95" fmla="*/ 49 h 815"/>
                <a:gd name="T96" fmla="*/ 236 w 486"/>
                <a:gd name="T97" fmla="*/ 32 h 815"/>
                <a:gd name="T98" fmla="*/ 199 w 486"/>
                <a:gd name="T99" fmla="*/ 19 h 815"/>
                <a:gd name="T100" fmla="*/ 160 w 486"/>
                <a:gd name="T101" fmla="*/ 9 h 815"/>
                <a:gd name="T102" fmla="*/ 120 w 486"/>
                <a:gd name="T103" fmla="*/ 3 h 815"/>
                <a:gd name="T104" fmla="*/ 78 w 486"/>
                <a:gd name="T10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815">
                  <a:moveTo>
                    <a:pt x="78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78" y="175"/>
                  </a:lnTo>
                  <a:lnTo>
                    <a:pt x="102" y="177"/>
                  </a:lnTo>
                  <a:lnTo>
                    <a:pt x="125" y="179"/>
                  </a:lnTo>
                  <a:lnTo>
                    <a:pt x="146" y="185"/>
                  </a:lnTo>
                  <a:lnTo>
                    <a:pt x="168" y="193"/>
                  </a:lnTo>
                  <a:lnTo>
                    <a:pt x="189" y="203"/>
                  </a:lnTo>
                  <a:lnTo>
                    <a:pt x="208" y="215"/>
                  </a:lnTo>
                  <a:lnTo>
                    <a:pt x="226" y="228"/>
                  </a:lnTo>
                  <a:lnTo>
                    <a:pt x="242" y="244"/>
                  </a:lnTo>
                  <a:lnTo>
                    <a:pt x="257" y="260"/>
                  </a:lnTo>
                  <a:lnTo>
                    <a:pt x="271" y="278"/>
                  </a:lnTo>
                  <a:lnTo>
                    <a:pt x="283" y="297"/>
                  </a:lnTo>
                  <a:lnTo>
                    <a:pt x="293" y="317"/>
                  </a:lnTo>
                  <a:lnTo>
                    <a:pt x="300" y="338"/>
                  </a:lnTo>
                  <a:lnTo>
                    <a:pt x="305" y="361"/>
                  </a:lnTo>
                  <a:lnTo>
                    <a:pt x="309" y="384"/>
                  </a:lnTo>
                  <a:lnTo>
                    <a:pt x="310" y="408"/>
                  </a:lnTo>
                  <a:lnTo>
                    <a:pt x="309" y="432"/>
                  </a:lnTo>
                  <a:lnTo>
                    <a:pt x="305" y="454"/>
                  </a:lnTo>
                  <a:lnTo>
                    <a:pt x="300" y="477"/>
                  </a:lnTo>
                  <a:lnTo>
                    <a:pt x="292" y="498"/>
                  </a:lnTo>
                  <a:lnTo>
                    <a:pt x="283" y="519"/>
                  </a:lnTo>
                  <a:lnTo>
                    <a:pt x="270" y="538"/>
                  </a:lnTo>
                  <a:lnTo>
                    <a:pt x="257" y="555"/>
                  </a:lnTo>
                  <a:lnTo>
                    <a:pt x="242" y="573"/>
                  </a:lnTo>
                  <a:lnTo>
                    <a:pt x="226" y="588"/>
                  </a:lnTo>
                  <a:lnTo>
                    <a:pt x="208" y="601"/>
                  </a:lnTo>
                  <a:lnTo>
                    <a:pt x="188" y="612"/>
                  </a:lnTo>
                  <a:lnTo>
                    <a:pt x="168" y="622"/>
                  </a:lnTo>
                  <a:lnTo>
                    <a:pt x="146" y="631"/>
                  </a:lnTo>
                  <a:lnTo>
                    <a:pt x="125" y="636"/>
                  </a:lnTo>
                  <a:lnTo>
                    <a:pt x="101" y="640"/>
                  </a:lnTo>
                  <a:lnTo>
                    <a:pt x="77" y="641"/>
                  </a:lnTo>
                  <a:lnTo>
                    <a:pt x="0" y="641"/>
                  </a:lnTo>
                  <a:lnTo>
                    <a:pt x="0" y="815"/>
                  </a:lnTo>
                  <a:lnTo>
                    <a:pt x="9" y="815"/>
                  </a:lnTo>
                  <a:lnTo>
                    <a:pt x="30" y="815"/>
                  </a:lnTo>
                  <a:lnTo>
                    <a:pt x="57" y="815"/>
                  </a:lnTo>
                  <a:lnTo>
                    <a:pt x="77" y="815"/>
                  </a:lnTo>
                  <a:lnTo>
                    <a:pt x="98" y="815"/>
                  </a:lnTo>
                  <a:lnTo>
                    <a:pt x="119" y="814"/>
                  </a:lnTo>
                  <a:lnTo>
                    <a:pt x="140" y="811"/>
                  </a:lnTo>
                  <a:lnTo>
                    <a:pt x="159" y="808"/>
                  </a:lnTo>
                  <a:lnTo>
                    <a:pt x="179" y="803"/>
                  </a:lnTo>
                  <a:lnTo>
                    <a:pt x="198" y="797"/>
                  </a:lnTo>
                  <a:lnTo>
                    <a:pt x="217" y="791"/>
                  </a:lnTo>
                  <a:lnTo>
                    <a:pt x="236" y="784"/>
                  </a:lnTo>
                  <a:lnTo>
                    <a:pt x="254" y="775"/>
                  </a:lnTo>
                  <a:lnTo>
                    <a:pt x="271" y="766"/>
                  </a:lnTo>
                  <a:lnTo>
                    <a:pt x="289" y="756"/>
                  </a:lnTo>
                  <a:lnTo>
                    <a:pt x="305" y="746"/>
                  </a:lnTo>
                  <a:lnTo>
                    <a:pt x="322" y="734"/>
                  </a:lnTo>
                  <a:lnTo>
                    <a:pt x="337" y="722"/>
                  </a:lnTo>
                  <a:lnTo>
                    <a:pt x="352" y="709"/>
                  </a:lnTo>
                  <a:lnTo>
                    <a:pt x="366" y="695"/>
                  </a:lnTo>
                  <a:lnTo>
                    <a:pt x="380" y="681"/>
                  </a:lnTo>
                  <a:lnTo>
                    <a:pt x="393" y="666"/>
                  </a:lnTo>
                  <a:lnTo>
                    <a:pt x="404" y="651"/>
                  </a:lnTo>
                  <a:lnTo>
                    <a:pt x="415" y="635"/>
                  </a:lnTo>
                  <a:lnTo>
                    <a:pt x="427" y="618"/>
                  </a:lnTo>
                  <a:lnTo>
                    <a:pt x="437" y="602"/>
                  </a:lnTo>
                  <a:lnTo>
                    <a:pt x="446" y="584"/>
                  </a:lnTo>
                  <a:lnTo>
                    <a:pt x="453" y="567"/>
                  </a:lnTo>
                  <a:lnTo>
                    <a:pt x="461" y="548"/>
                  </a:lnTo>
                  <a:lnTo>
                    <a:pt x="467" y="529"/>
                  </a:lnTo>
                  <a:lnTo>
                    <a:pt x="472" y="509"/>
                  </a:lnTo>
                  <a:lnTo>
                    <a:pt x="477" y="490"/>
                  </a:lnTo>
                  <a:lnTo>
                    <a:pt x="481" y="469"/>
                  </a:lnTo>
                  <a:lnTo>
                    <a:pt x="483" y="449"/>
                  </a:lnTo>
                  <a:lnTo>
                    <a:pt x="485" y="428"/>
                  </a:lnTo>
                  <a:lnTo>
                    <a:pt x="486" y="408"/>
                  </a:lnTo>
                  <a:lnTo>
                    <a:pt x="485" y="386"/>
                  </a:lnTo>
                  <a:lnTo>
                    <a:pt x="483" y="366"/>
                  </a:lnTo>
                  <a:lnTo>
                    <a:pt x="481" y="346"/>
                  </a:lnTo>
                  <a:lnTo>
                    <a:pt x="477" y="326"/>
                  </a:lnTo>
                  <a:lnTo>
                    <a:pt x="472" y="305"/>
                  </a:lnTo>
                  <a:lnTo>
                    <a:pt x="467" y="286"/>
                  </a:lnTo>
                  <a:lnTo>
                    <a:pt x="461" y="268"/>
                  </a:lnTo>
                  <a:lnTo>
                    <a:pt x="453" y="249"/>
                  </a:lnTo>
                  <a:lnTo>
                    <a:pt x="446" y="231"/>
                  </a:lnTo>
                  <a:lnTo>
                    <a:pt x="437" y="213"/>
                  </a:lnTo>
                  <a:lnTo>
                    <a:pt x="427" y="196"/>
                  </a:lnTo>
                  <a:lnTo>
                    <a:pt x="415" y="179"/>
                  </a:lnTo>
                  <a:lnTo>
                    <a:pt x="404" y="164"/>
                  </a:lnTo>
                  <a:lnTo>
                    <a:pt x="393" y="148"/>
                  </a:lnTo>
                  <a:lnTo>
                    <a:pt x="380" y="134"/>
                  </a:lnTo>
                  <a:lnTo>
                    <a:pt x="366" y="120"/>
                  </a:lnTo>
                  <a:lnTo>
                    <a:pt x="352" y="106"/>
                  </a:lnTo>
                  <a:lnTo>
                    <a:pt x="337" y="93"/>
                  </a:lnTo>
                  <a:lnTo>
                    <a:pt x="322" y="81"/>
                  </a:lnTo>
                  <a:lnTo>
                    <a:pt x="305" y="69"/>
                  </a:lnTo>
                  <a:lnTo>
                    <a:pt x="289" y="59"/>
                  </a:lnTo>
                  <a:lnTo>
                    <a:pt x="273" y="49"/>
                  </a:lnTo>
                  <a:lnTo>
                    <a:pt x="255" y="40"/>
                  </a:lnTo>
                  <a:lnTo>
                    <a:pt x="236" y="32"/>
                  </a:lnTo>
                  <a:lnTo>
                    <a:pt x="218" y="25"/>
                  </a:lnTo>
                  <a:lnTo>
                    <a:pt x="199" y="19"/>
                  </a:lnTo>
                  <a:lnTo>
                    <a:pt x="179" y="13"/>
                  </a:lnTo>
                  <a:lnTo>
                    <a:pt x="160" y="9"/>
                  </a:lnTo>
                  <a:lnTo>
                    <a:pt x="140" y="5"/>
                  </a:lnTo>
                  <a:lnTo>
                    <a:pt x="120" y="3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46100" y="1485900"/>
              <a:ext cx="430213" cy="431800"/>
            </a:xfrm>
            <a:custGeom>
              <a:avLst/>
              <a:gdLst>
                <a:gd name="T0" fmla="*/ 428 w 812"/>
                <a:gd name="T1" fmla="*/ 0 h 815"/>
                <a:gd name="T2" fmla="*/ 384 w 812"/>
                <a:gd name="T3" fmla="*/ 0 h 815"/>
                <a:gd name="T4" fmla="*/ 0 w 812"/>
                <a:gd name="T5" fmla="*/ 815 h 815"/>
                <a:gd name="T6" fmla="*/ 96 w 812"/>
                <a:gd name="T7" fmla="*/ 815 h 815"/>
                <a:gd name="T8" fmla="*/ 405 w 812"/>
                <a:gd name="T9" fmla="*/ 158 h 815"/>
                <a:gd name="T10" fmla="*/ 714 w 812"/>
                <a:gd name="T11" fmla="*/ 815 h 815"/>
                <a:gd name="T12" fmla="*/ 812 w 812"/>
                <a:gd name="T13" fmla="*/ 815 h 815"/>
                <a:gd name="T14" fmla="*/ 428 w 812"/>
                <a:gd name="T1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15">
                  <a:moveTo>
                    <a:pt x="428" y="0"/>
                  </a:moveTo>
                  <a:lnTo>
                    <a:pt x="384" y="0"/>
                  </a:lnTo>
                  <a:lnTo>
                    <a:pt x="0" y="815"/>
                  </a:lnTo>
                  <a:lnTo>
                    <a:pt x="96" y="815"/>
                  </a:lnTo>
                  <a:lnTo>
                    <a:pt x="405" y="158"/>
                  </a:lnTo>
                  <a:lnTo>
                    <a:pt x="714" y="815"/>
                  </a:lnTo>
                  <a:lnTo>
                    <a:pt x="812" y="815"/>
                  </a:lnTo>
                  <a:lnTo>
                    <a:pt x="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958262" y="432000"/>
            <a:ext cx="185738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835900" y="1296000"/>
            <a:ext cx="1308100" cy="18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221287" y="1296000"/>
            <a:ext cx="2614613" cy="180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7938" y="1296000"/>
            <a:ext cx="5229225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6444000"/>
            <a:ext cx="1453881" cy="2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s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476000"/>
            <a:ext cx="9144000" cy="5382000"/>
          </a:xfrm>
        </p:spPr>
        <p:txBody>
          <a:bodyPr tIns="2268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219200"/>
            <a:ext cx="9144000" cy="1944000"/>
          </a:xfrm>
          <a:noFill/>
        </p:spPr>
        <p:txBody>
          <a:bodyPr wrap="square" lIns="288000" tIns="396000" rIns="360000" bIns="93600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8000" y="5274000"/>
            <a:ext cx="8352000" cy="5940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12159" y="6444000"/>
            <a:ext cx="1833527" cy="230400"/>
          </a:xfrm>
        </p:spPr>
        <p:txBody>
          <a:bodyPr anchor="b" anchorCtr="0"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053007" y="6444000"/>
            <a:ext cx="3168280" cy="2304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99600" y="6444000"/>
            <a:ext cx="464088" cy="230400"/>
          </a:xfrm>
        </p:spPr>
        <p:txBody>
          <a:bodyPr anchor="b" anchorCtr="0"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grpSp>
        <p:nvGrpSpPr>
          <p:cNvPr id="7" name="Group 28"/>
          <p:cNvGrpSpPr/>
          <p:nvPr/>
        </p:nvGrpSpPr>
        <p:grpSpPr>
          <a:xfrm>
            <a:off x="0" y="432000"/>
            <a:ext cx="976313" cy="431800"/>
            <a:chOff x="0" y="1485900"/>
            <a:chExt cx="976313" cy="431800"/>
          </a:xfrm>
          <a:solidFill>
            <a:schemeClr val="accent1"/>
          </a:solidFill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0" y="1485900"/>
              <a:ext cx="185738" cy="4318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288925" y="1485900"/>
              <a:ext cx="257175" cy="431800"/>
            </a:xfrm>
            <a:custGeom>
              <a:avLst/>
              <a:gdLst>
                <a:gd name="T0" fmla="*/ 0 w 486"/>
                <a:gd name="T1" fmla="*/ 0 h 815"/>
                <a:gd name="T2" fmla="*/ 78 w 486"/>
                <a:gd name="T3" fmla="*/ 175 h 815"/>
                <a:gd name="T4" fmla="*/ 125 w 486"/>
                <a:gd name="T5" fmla="*/ 179 h 815"/>
                <a:gd name="T6" fmla="*/ 168 w 486"/>
                <a:gd name="T7" fmla="*/ 193 h 815"/>
                <a:gd name="T8" fmla="*/ 208 w 486"/>
                <a:gd name="T9" fmla="*/ 215 h 815"/>
                <a:gd name="T10" fmla="*/ 242 w 486"/>
                <a:gd name="T11" fmla="*/ 244 h 815"/>
                <a:gd name="T12" fmla="*/ 271 w 486"/>
                <a:gd name="T13" fmla="*/ 278 h 815"/>
                <a:gd name="T14" fmla="*/ 293 w 486"/>
                <a:gd name="T15" fmla="*/ 317 h 815"/>
                <a:gd name="T16" fmla="*/ 305 w 486"/>
                <a:gd name="T17" fmla="*/ 361 h 815"/>
                <a:gd name="T18" fmla="*/ 310 w 486"/>
                <a:gd name="T19" fmla="*/ 408 h 815"/>
                <a:gd name="T20" fmla="*/ 305 w 486"/>
                <a:gd name="T21" fmla="*/ 454 h 815"/>
                <a:gd name="T22" fmla="*/ 292 w 486"/>
                <a:gd name="T23" fmla="*/ 498 h 815"/>
                <a:gd name="T24" fmla="*/ 270 w 486"/>
                <a:gd name="T25" fmla="*/ 538 h 815"/>
                <a:gd name="T26" fmla="*/ 242 w 486"/>
                <a:gd name="T27" fmla="*/ 573 h 815"/>
                <a:gd name="T28" fmla="*/ 208 w 486"/>
                <a:gd name="T29" fmla="*/ 601 h 815"/>
                <a:gd name="T30" fmla="*/ 168 w 486"/>
                <a:gd name="T31" fmla="*/ 622 h 815"/>
                <a:gd name="T32" fmla="*/ 125 w 486"/>
                <a:gd name="T33" fmla="*/ 636 h 815"/>
                <a:gd name="T34" fmla="*/ 77 w 486"/>
                <a:gd name="T35" fmla="*/ 641 h 815"/>
                <a:gd name="T36" fmla="*/ 0 w 486"/>
                <a:gd name="T37" fmla="*/ 815 h 815"/>
                <a:gd name="T38" fmla="*/ 30 w 486"/>
                <a:gd name="T39" fmla="*/ 815 h 815"/>
                <a:gd name="T40" fmla="*/ 77 w 486"/>
                <a:gd name="T41" fmla="*/ 815 h 815"/>
                <a:gd name="T42" fmla="*/ 119 w 486"/>
                <a:gd name="T43" fmla="*/ 814 h 815"/>
                <a:gd name="T44" fmla="*/ 159 w 486"/>
                <a:gd name="T45" fmla="*/ 808 h 815"/>
                <a:gd name="T46" fmla="*/ 198 w 486"/>
                <a:gd name="T47" fmla="*/ 797 h 815"/>
                <a:gd name="T48" fmla="*/ 236 w 486"/>
                <a:gd name="T49" fmla="*/ 784 h 815"/>
                <a:gd name="T50" fmla="*/ 271 w 486"/>
                <a:gd name="T51" fmla="*/ 766 h 815"/>
                <a:gd name="T52" fmla="*/ 305 w 486"/>
                <a:gd name="T53" fmla="*/ 746 h 815"/>
                <a:gd name="T54" fmla="*/ 337 w 486"/>
                <a:gd name="T55" fmla="*/ 722 h 815"/>
                <a:gd name="T56" fmla="*/ 366 w 486"/>
                <a:gd name="T57" fmla="*/ 695 h 815"/>
                <a:gd name="T58" fmla="*/ 393 w 486"/>
                <a:gd name="T59" fmla="*/ 666 h 815"/>
                <a:gd name="T60" fmla="*/ 415 w 486"/>
                <a:gd name="T61" fmla="*/ 635 h 815"/>
                <a:gd name="T62" fmla="*/ 437 w 486"/>
                <a:gd name="T63" fmla="*/ 602 h 815"/>
                <a:gd name="T64" fmla="*/ 453 w 486"/>
                <a:gd name="T65" fmla="*/ 567 h 815"/>
                <a:gd name="T66" fmla="*/ 467 w 486"/>
                <a:gd name="T67" fmla="*/ 529 h 815"/>
                <a:gd name="T68" fmla="*/ 477 w 486"/>
                <a:gd name="T69" fmla="*/ 490 h 815"/>
                <a:gd name="T70" fmla="*/ 483 w 486"/>
                <a:gd name="T71" fmla="*/ 449 h 815"/>
                <a:gd name="T72" fmla="*/ 486 w 486"/>
                <a:gd name="T73" fmla="*/ 408 h 815"/>
                <a:gd name="T74" fmla="*/ 483 w 486"/>
                <a:gd name="T75" fmla="*/ 366 h 815"/>
                <a:gd name="T76" fmla="*/ 477 w 486"/>
                <a:gd name="T77" fmla="*/ 326 h 815"/>
                <a:gd name="T78" fmla="*/ 467 w 486"/>
                <a:gd name="T79" fmla="*/ 286 h 815"/>
                <a:gd name="T80" fmla="*/ 453 w 486"/>
                <a:gd name="T81" fmla="*/ 249 h 815"/>
                <a:gd name="T82" fmla="*/ 437 w 486"/>
                <a:gd name="T83" fmla="*/ 213 h 815"/>
                <a:gd name="T84" fmla="*/ 415 w 486"/>
                <a:gd name="T85" fmla="*/ 179 h 815"/>
                <a:gd name="T86" fmla="*/ 393 w 486"/>
                <a:gd name="T87" fmla="*/ 148 h 815"/>
                <a:gd name="T88" fmla="*/ 366 w 486"/>
                <a:gd name="T89" fmla="*/ 120 h 815"/>
                <a:gd name="T90" fmla="*/ 337 w 486"/>
                <a:gd name="T91" fmla="*/ 93 h 815"/>
                <a:gd name="T92" fmla="*/ 305 w 486"/>
                <a:gd name="T93" fmla="*/ 69 h 815"/>
                <a:gd name="T94" fmla="*/ 273 w 486"/>
                <a:gd name="T95" fmla="*/ 49 h 815"/>
                <a:gd name="T96" fmla="*/ 236 w 486"/>
                <a:gd name="T97" fmla="*/ 32 h 815"/>
                <a:gd name="T98" fmla="*/ 199 w 486"/>
                <a:gd name="T99" fmla="*/ 19 h 815"/>
                <a:gd name="T100" fmla="*/ 160 w 486"/>
                <a:gd name="T101" fmla="*/ 9 h 815"/>
                <a:gd name="T102" fmla="*/ 120 w 486"/>
                <a:gd name="T103" fmla="*/ 3 h 815"/>
                <a:gd name="T104" fmla="*/ 78 w 486"/>
                <a:gd name="T10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815">
                  <a:moveTo>
                    <a:pt x="78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78" y="175"/>
                  </a:lnTo>
                  <a:lnTo>
                    <a:pt x="102" y="177"/>
                  </a:lnTo>
                  <a:lnTo>
                    <a:pt x="125" y="179"/>
                  </a:lnTo>
                  <a:lnTo>
                    <a:pt x="146" y="185"/>
                  </a:lnTo>
                  <a:lnTo>
                    <a:pt x="168" y="193"/>
                  </a:lnTo>
                  <a:lnTo>
                    <a:pt x="189" y="203"/>
                  </a:lnTo>
                  <a:lnTo>
                    <a:pt x="208" y="215"/>
                  </a:lnTo>
                  <a:lnTo>
                    <a:pt x="226" y="228"/>
                  </a:lnTo>
                  <a:lnTo>
                    <a:pt x="242" y="244"/>
                  </a:lnTo>
                  <a:lnTo>
                    <a:pt x="257" y="260"/>
                  </a:lnTo>
                  <a:lnTo>
                    <a:pt x="271" y="278"/>
                  </a:lnTo>
                  <a:lnTo>
                    <a:pt x="283" y="297"/>
                  </a:lnTo>
                  <a:lnTo>
                    <a:pt x="293" y="317"/>
                  </a:lnTo>
                  <a:lnTo>
                    <a:pt x="300" y="338"/>
                  </a:lnTo>
                  <a:lnTo>
                    <a:pt x="305" y="361"/>
                  </a:lnTo>
                  <a:lnTo>
                    <a:pt x="309" y="384"/>
                  </a:lnTo>
                  <a:lnTo>
                    <a:pt x="310" y="408"/>
                  </a:lnTo>
                  <a:lnTo>
                    <a:pt x="309" y="432"/>
                  </a:lnTo>
                  <a:lnTo>
                    <a:pt x="305" y="454"/>
                  </a:lnTo>
                  <a:lnTo>
                    <a:pt x="300" y="477"/>
                  </a:lnTo>
                  <a:lnTo>
                    <a:pt x="292" y="498"/>
                  </a:lnTo>
                  <a:lnTo>
                    <a:pt x="283" y="519"/>
                  </a:lnTo>
                  <a:lnTo>
                    <a:pt x="270" y="538"/>
                  </a:lnTo>
                  <a:lnTo>
                    <a:pt x="257" y="555"/>
                  </a:lnTo>
                  <a:lnTo>
                    <a:pt x="242" y="573"/>
                  </a:lnTo>
                  <a:lnTo>
                    <a:pt x="226" y="588"/>
                  </a:lnTo>
                  <a:lnTo>
                    <a:pt x="208" y="601"/>
                  </a:lnTo>
                  <a:lnTo>
                    <a:pt x="188" y="612"/>
                  </a:lnTo>
                  <a:lnTo>
                    <a:pt x="168" y="622"/>
                  </a:lnTo>
                  <a:lnTo>
                    <a:pt x="146" y="631"/>
                  </a:lnTo>
                  <a:lnTo>
                    <a:pt x="125" y="636"/>
                  </a:lnTo>
                  <a:lnTo>
                    <a:pt x="101" y="640"/>
                  </a:lnTo>
                  <a:lnTo>
                    <a:pt x="77" y="641"/>
                  </a:lnTo>
                  <a:lnTo>
                    <a:pt x="0" y="641"/>
                  </a:lnTo>
                  <a:lnTo>
                    <a:pt x="0" y="815"/>
                  </a:lnTo>
                  <a:lnTo>
                    <a:pt x="9" y="815"/>
                  </a:lnTo>
                  <a:lnTo>
                    <a:pt x="30" y="815"/>
                  </a:lnTo>
                  <a:lnTo>
                    <a:pt x="57" y="815"/>
                  </a:lnTo>
                  <a:lnTo>
                    <a:pt x="77" y="815"/>
                  </a:lnTo>
                  <a:lnTo>
                    <a:pt x="98" y="815"/>
                  </a:lnTo>
                  <a:lnTo>
                    <a:pt x="119" y="814"/>
                  </a:lnTo>
                  <a:lnTo>
                    <a:pt x="140" y="811"/>
                  </a:lnTo>
                  <a:lnTo>
                    <a:pt x="159" y="808"/>
                  </a:lnTo>
                  <a:lnTo>
                    <a:pt x="179" y="803"/>
                  </a:lnTo>
                  <a:lnTo>
                    <a:pt x="198" y="797"/>
                  </a:lnTo>
                  <a:lnTo>
                    <a:pt x="217" y="791"/>
                  </a:lnTo>
                  <a:lnTo>
                    <a:pt x="236" y="784"/>
                  </a:lnTo>
                  <a:lnTo>
                    <a:pt x="254" y="775"/>
                  </a:lnTo>
                  <a:lnTo>
                    <a:pt x="271" y="766"/>
                  </a:lnTo>
                  <a:lnTo>
                    <a:pt x="289" y="756"/>
                  </a:lnTo>
                  <a:lnTo>
                    <a:pt x="305" y="746"/>
                  </a:lnTo>
                  <a:lnTo>
                    <a:pt x="322" y="734"/>
                  </a:lnTo>
                  <a:lnTo>
                    <a:pt x="337" y="722"/>
                  </a:lnTo>
                  <a:lnTo>
                    <a:pt x="352" y="709"/>
                  </a:lnTo>
                  <a:lnTo>
                    <a:pt x="366" y="695"/>
                  </a:lnTo>
                  <a:lnTo>
                    <a:pt x="380" y="681"/>
                  </a:lnTo>
                  <a:lnTo>
                    <a:pt x="393" y="666"/>
                  </a:lnTo>
                  <a:lnTo>
                    <a:pt x="404" y="651"/>
                  </a:lnTo>
                  <a:lnTo>
                    <a:pt x="415" y="635"/>
                  </a:lnTo>
                  <a:lnTo>
                    <a:pt x="427" y="618"/>
                  </a:lnTo>
                  <a:lnTo>
                    <a:pt x="437" y="602"/>
                  </a:lnTo>
                  <a:lnTo>
                    <a:pt x="446" y="584"/>
                  </a:lnTo>
                  <a:lnTo>
                    <a:pt x="453" y="567"/>
                  </a:lnTo>
                  <a:lnTo>
                    <a:pt x="461" y="548"/>
                  </a:lnTo>
                  <a:lnTo>
                    <a:pt x="467" y="529"/>
                  </a:lnTo>
                  <a:lnTo>
                    <a:pt x="472" y="509"/>
                  </a:lnTo>
                  <a:lnTo>
                    <a:pt x="477" y="490"/>
                  </a:lnTo>
                  <a:lnTo>
                    <a:pt x="481" y="469"/>
                  </a:lnTo>
                  <a:lnTo>
                    <a:pt x="483" y="449"/>
                  </a:lnTo>
                  <a:lnTo>
                    <a:pt x="485" y="428"/>
                  </a:lnTo>
                  <a:lnTo>
                    <a:pt x="486" y="408"/>
                  </a:lnTo>
                  <a:lnTo>
                    <a:pt x="485" y="386"/>
                  </a:lnTo>
                  <a:lnTo>
                    <a:pt x="483" y="366"/>
                  </a:lnTo>
                  <a:lnTo>
                    <a:pt x="481" y="346"/>
                  </a:lnTo>
                  <a:lnTo>
                    <a:pt x="477" y="326"/>
                  </a:lnTo>
                  <a:lnTo>
                    <a:pt x="472" y="305"/>
                  </a:lnTo>
                  <a:lnTo>
                    <a:pt x="467" y="286"/>
                  </a:lnTo>
                  <a:lnTo>
                    <a:pt x="461" y="268"/>
                  </a:lnTo>
                  <a:lnTo>
                    <a:pt x="453" y="249"/>
                  </a:lnTo>
                  <a:lnTo>
                    <a:pt x="446" y="231"/>
                  </a:lnTo>
                  <a:lnTo>
                    <a:pt x="437" y="213"/>
                  </a:lnTo>
                  <a:lnTo>
                    <a:pt x="427" y="196"/>
                  </a:lnTo>
                  <a:lnTo>
                    <a:pt x="415" y="179"/>
                  </a:lnTo>
                  <a:lnTo>
                    <a:pt x="404" y="164"/>
                  </a:lnTo>
                  <a:lnTo>
                    <a:pt x="393" y="148"/>
                  </a:lnTo>
                  <a:lnTo>
                    <a:pt x="380" y="134"/>
                  </a:lnTo>
                  <a:lnTo>
                    <a:pt x="366" y="120"/>
                  </a:lnTo>
                  <a:lnTo>
                    <a:pt x="352" y="106"/>
                  </a:lnTo>
                  <a:lnTo>
                    <a:pt x="337" y="93"/>
                  </a:lnTo>
                  <a:lnTo>
                    <a:pt x="322" y="81"/>
                  </a:lnTo>
                  <a:lnTo>
                    <a:pt x="305" y="69"/>
                  </a:lnTo>
                  <a:lnTo>
                    <a:pt x="289" y="59"/>
                  </a:lnTo>
                  <a:lnTo>
                    <a:pt x="273" y="49"/>
                  </a:lnTo>
                  <a:lnTo>
                    <a:pt x="255" y="40"/>
                  </a:lnTo>
                  <a:lnTo>
                    <a:pt x="236" y="32"/>
                  </a:lnTo>
                  <a:lnTo>
                    <a:pt x="218" y="25"/>
                  </a:lnTo>
                  <a:lnTo>
                    <a:pt x="199" y="19"/>
                  </a:lnTo>
                  <a:lnTo>
                    <a:pt x="179" y="13"/>
                  </a:lnTo>
                  <a:lnTo>
                    <a:pt x="160" y="9"/>
                  </a:lnTo>
                  <a:lnTo>
                    <a:pt x="140" y="5"/>
                  </a:lnTo>
                  <a:lnTo>
                    <a:pt x="120" y="3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46100" y="1485900"/>
              <a:ext cx="430213" cy="431800"/>
            </a:xfrm>
            <a:custGeom>
              <a:avLst/>
              <a:gdLst>
                <a:gd name="T0" fmla="*/ 428 w 812"/>
                <a:gd name="T1" fmla="*/ 0 h 815"/>
                <a:gd name="T2" fmla="*/ 384 w 812"/>
                <a:gd name="T3" fmla="*/ 0 h 815"/>
                <a:gd name="T4" fmla="*/ 0 w 812"/>
                <a:gd name="T5" fmla="*/ 815 h 815"/>
                <a:gd name="T6" fmla="*/ 96 w 812"/>
                <a:gd name="T7" fmla="*/ 815 h 815"/>
                <a:gd name="T8" fmla="*/ 405 w 812"/>
                <a:gd name="T9" fmla="*/ 158 h 815"/>
                <a:gd name="T10" fmla="*/ 714 w 812"/>
                <a:gd name="T11" fmla="*/ 815 h 815"/>
                <a:gd name="T12" fmla="*/ 812 w 812"/>
                <a:gd name="T13" fmla="*/ 815 h 815"/>
                <a:gd name="T14" fmla="*/ 428 w 812"/>
                <a:gd name="T1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15">
                  <a:moveTo>
                    <a:pt x="428" y="0"/>
                  </a:moveTo>
                  <a:lnTo>
                    <a:pt x="384" y="0"/>
                  </a:lnTo>
                  <a:lnTo>
                    <a:pt x="0" y="815"/>
                  </a:lnTo>
                  <a:lnTo>
                    <a:pt x="96" y="815"/>
                  </a:lnTo>
                  <a:lnTo>
                    <a:pt x="405" y="158"/>
                  </a:lnTo>
                  <a:lnTo>
                    <a:pt x="714" y="815"/>
                  </a:lnTo>
                  <a:lnTo>
                    <a:pt x="812" y="815"/>
                  </a:lnTo>
                  <a:lnTo>
                    <a:pt x="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958262" y="432000"/>
            <a:ext cx="185738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835900" y="1296000"/>
            <a:ext cx="1308100" cy="18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221287" y="1296000"/>
            <a:ext cx="2614613" cy="180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7938" y="1296000"/>
            <a:ext cx="5229225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6444000"/>
            <a:ext cx="1453881" cy="2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5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s_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476000"/>
            <a:ext cx="9144000" cy="5382000"/>
          </a:xfrm>
          <a:solidFill>
            <a:schemeClr val="accent1"/>
          </a:solidFill>
        </p:spPr>
        <p:txBody>
          <a:bodyPr tIns="2268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219200"/>
            <a:ext cx="9144000" cy="1944000"/>
          </a:xfrm>
          <a:noFill/>
        </p:spPr>
        <p:txBody>
          <a:bodyPr wrap="square" lIns="288000" tIns="396000" rIns="360000" bIns="9360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8000" y="5274000"/>
            <a:ext cx="8352000" cy="5940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12159" y="6444000"/>
            <a:ext cx="1833527" cy="230400"/>
          </a:xfrm>
        </p:spPr>
        <p:txBody>
          <a:bodyPr anchor="b" anchorCtr="0"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053007" y="6444000"/>
            <a:ext cx="3168280" cy="2304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99600" y="6444000"/>
            <a:ext cx="464088" cy="230400"/>
          </a:xfrm>
        </p:spPr>
        <p:txBody>
          <a:bodyPr anchor="b" anchorCtr="0"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grpSp>
        <p:nvGrpSpPr>
          <p:cNvPr id="7" name="Group 28"/>
          <p:cNvGrpSpPr/>
          <p:nvPr/>
        </p:nvGrpSpPr>
        <p:grpSpPr>
          <a:xfrm>
            <a:off x="0" y="432000"/>
            <a:ext cx="976313" cy="431800"/>
            <a:chOff x="0" y="1485900"/>
            <a:chExt cx="976313" cy="431800"/>
          </a:xfrm>
          <a:solidFill>
            <a:schemeClr val="accent1"/>
          </a:solidFill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0" y="1485900"/>
              <a:ext cx="185738" cy="4318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288925" y="1485900"/>
              <a:ext cx="257175" cy="431800"/>
            </a:xfrm>
            <a:custGeom>
              <a:avLst/>
              <a:gdLst>
                <a:gd name="T0" fmla="*/ 0 w 486"/>
                <a:gd name="T1" fmla="*/ 0 h 815"/>
                <a:gd name="T2" fmla="*/ 78 w 486"/>
                <a:gd name="T3" fmla="*/ 175 h 815"/>
                <a:gd name="T4" fmla="*/ 125 w 486"/>
                <a:gd name="T5" fmla="*/ 179 h 815"/>
                <a:gd name="T6" fmla="*/ 168 w 486"/>
                <a:gd name="T7" fmla="*/ 193 h 815"/>
                <a:gd name="T8" fmla="*/ 208 w 486"/>
                <a:gd name="T9" fmla="*/ 215 h 815"/>
                <a:gd name="T10" fmla="*/ 242 w 486"/>
                <a:gd name="T11" fmla="*/ 244 h 815"/>
                <a:gd name="T12" fmla="*/ 271 w 486"/>
                <a:gd name="T13" fmla="*/ 278 h 815"/>
                <a:gd name="T14" fmla="*/ 293 w 486"/>
                <a:gd name="T15" fmla="*/ 317 h 815"/>
                <a:gd name="T16" fmla="*/ 305 w 486"/>
                <a:gd name="T17" fmla="*/ 361 h 815"/>
                <a:gd name="T18" fmla="*/ 310 w 486"/>
                <a:gd name="T19" fmla="*/ 408 h 815"/>
                <a:gd name="T20" fmla="*/ 305 w 486"/>
                <a:gd name="T21" fmla="*/ 454 h 815"/>
                <a:gd name="T22" fmla="*/ 292 w 486"/>
                <a:gd name="T23" fmla="*/ 498 h 815"/>
                <a:gd name="T24" fmla="*/ 270 w 486"/>
                <a:gd name="T25" fmla="*/ 538 h 815"/>
                <a:gd name="T26" fmla="*/ 242 w 486"/>
                <a:gd name="T27" fmla="*/ 573 h 815"/>
                <a:gd name="T28" fmla="*/ 208 w 486"/>
                <a:gd name="T29" fmla="*/ 601 h 815"/>
                <a:gd name="T30" fmla="*/ 168 w 486"/>
                <a:gd name="T31" fmla="*/ 622 h 815"/>
                <a:gd name="T32" fmla="*/ 125 w 486"/>
                <a:gd name="T33" fmla="*/ 636 h 815"/>
                <a:gd name="T34" fmla="*/ 77 w 486"/>
                <a:gd name="T35" fmla="*/ 641 h 815"/>
                <a:gd name="T36" fmla="*/ 0 w 486"/>
                <a:gd name="T37" fmla="*/ 815 h 815"/>
                <a:gd name="T38" fmla="*/ 30 w 486"/>
                <a:gd name="T39" fmla="*/ 815 h 815"/>
                <a:gd name="T40" fmla="*/ 77 w 486"/>
                <a:gd name="T41" fmla="*/ 815 h 815"/>
                <a:gd name="T42" fmla="*/ 119 w 486"/>
                <a:gd name="T43" fmla="*/ 814 h 815"/>
                <a:gd name="T44" fmla="*/ 159 w 486"/>
                <a:gd name="T45" fmla="*/ 808 h 815"/>
                <a:gd name="T46" fmla="*/ 198 w 486"/>
                <a:gd name="T47" fmla="*/ 797 h 815"/>
                <a:gd name="T48" fmla="*/ 236 w 486"/>
                <a:gd name="T49" fmla="*/ 784 h 815"/>
                <a:gd name="T50" fmla="*/ 271 w 486"/>
                <a:gd name="T51" fmla="*/ 766 h 815"/>
                <a:gd name="T52" fmla="*/ 305 w 486"/>
                <a:gd name="T53" fmla="*/ 746 h 815"/>
                <a:gd name="T54" fmla="*/ 337 w 486"/>
                <a:gd name="T55" fmla="*/ 722 h 815"/>
                <a:gd name="T56" fmla="*/ 366 w 486"/>
                <a:gd name="T57" fmla="*/ 695 h 815"/>
                <a:gd name="T58" fmla="*/ 393 w 486"/>
                <a:gd name="T59" fmla="*/ 666 h 815"/>
                <a:gd name="T60" fmla="*/ 415 w 486"/>
                <a:gd name="T61" fmla="*/ 635 h 815"/>
                <a:gd name="T62" fmla="*/ 437 w 486"/>
                <a:gd name="T63" fmla="*/ 602 h 815"/>
                <a:gd name="T64" fmla="*/ 453 w 486"/>
                <a:gd name="T65" fmla="*/ 567 h 815"/>
                <a:gd name="T66" fmla="*/ 467 w 486"/>
                <a:gd name="T67" fmla="*/ 529 h 815"/>
                <a:gd name="T68" fmla="*/ 477 w 486"/>
                <a:gd name="T69" fmla="*/ 490 h 815"/>
                <a:gd name="T70" fmla="*/ 483 w 486"/>
                <a:gd name="T71" fmla="*/ 449 h 815"/>
                <a:gd name="T72" fmla="*/ 486 w 486"/>
                <a:gd name="T73" fmla="*/ 408 h 815"/>
                <a:gd name="T74" fmla="*/ 483 w 486"/>
                <a:gd name="T75" fmla="*/ 366 h 815"/>
                <a:gd name="T76" fmla="*/ 477 w 486"/>
                <a:gd name="T77" fmla="*/ 326 h 815"/>
                <a:gd name="T78" fmla="*/ 467 w 486"/>
                <a:gd name="T79" fmla="*/ 286 h 815"/>
                <a:gd name="T80" fmla="*/ 453 w 486"/>
                <a:gd name="T81" fmla="*/ 249 h 815"/>
                <a:gd name="T82" fmla="*/ 437 w 486"/>
                <a:gd name="T83" fmla="*/ 213 h 815"/>
                <a:gd name="T84" fmla="*/ 415 w 486"/>
                <a:gd name="T85" fmla="*/ 179 h 815"/>
                <a:gd name="T86" fmla="*/ 393 w 486"/>
                <a:gd name="T87" fmla="*/ 148 h 815"/>
                <a:gd name="T88" fmla="*/ 366 w 486"/>
                <a:gd name="T89" fmla="*/ 120 h 815"/>
                <a:gd name="T90" fmla="*/ 337 w 486"/>
                <a:gd name="T91" fmla="*/ 93 h 815"/>
                <a:gd name="T92" fmla="*/ 305 w 486"/>
                <a:gd name="T93" fmla="*/ 69 h 815"/>
                <a:gd name="T94" fmla="*/ 273 w 486"/>
                <a:gd name="T95" fmla="*/ 49 h 815"/>
                <a:gd name="T96" fmla="*/ 236 w 486"/>
                <a:gd name="T97" fmla="*/ 32 h 815"/>
                <a:gd name="T98" fmla="*/ 199 w 486"/>
                <a:gd name="T99" fmla="*/ 19 h 815"/>
                <a:gd name="T100" fmla="*/ 160 w 486"/>
                <a:gd name="T101" fmla="*/ 9 h 815"/>
                <a:gd name="T102" fmla="*/ 120 w 486"/>
                <a:gd name="T103" fmla="*/ 3 h 815"/>
                <a:gd name="T104" fmla="*/ 78 w 486"/>
                <a:gd name="T10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815">
                  <a:moveTo>
                    <a:pt x="78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78" y="175"/>
                  </a:lnTo>
                  <a:lnTo>
                    <a:pt x="102" y="177"/>
                  </a:lnTo>
                  <a:lnTo>
                    <a:pt x="125" y="179"/>
                  </a:lnTo>
                  <a:lnTo>
                    <a:pt x="146" y="185"/>
                  </a:lnTo>
                  <a:lnTo>
                    <a:pt x="168" y="193"/>
                  </a:lnTo>
                  <a:lnTo>
                    <a:pt x="189" y="203"/>
                  </a:lnTo>
                  <a:lnTo>
                    <a:pt x="208" y="215"/>
                  </a:lnTo>
                  <a:lnTo>
                    <a:pt x="226" y="228"/>
                  </a:lnTo>
                  <a:lnTo>
                    <a:pt x="242" y="244"/>
                  </a:lnTo>
                  <a:lnTo>
                    <a:pt x="257" y="260"/>
                  </a:lnTo>
                  <a:lnTo>
                    <a:pt x="271" y="278"/>
                  </a:lnTo>
                  <a:lnTo>
                    <a:pt x="283" y="297"/>
                  </a:lnTo>
                  <a:lnTo>
                    <a:pt x="293" y="317"/>
                  </a:lnTo>
                  <a:lnTo>
                    <a:pt x="300" y="338"/>
                  </a:lnTo>
                  <a:lnTo>
                    <a:pt x="305" y="361"/>
                  </a:lnTo>
                  <a:lnTo>
                    <a:pt x="309" y="384"/>
                  </a:lnTo>
                  <a:lnTo>
                    <a:pt x="310" y="408"/>
                  </a:lnTo>
                  <a:lnTo>
                    <a:pt x="309" y="432"/>
                  </a:lnTo>
                  <a:lnTo>
                    <a:pt x="305" y="454"/>
                  </a:lnTo>
                  <a:lnTo>
                    <a:pt x="300" y="477"/>
                  </a:lnTo>
                  <a:lnTo>
                    <a:pt x="292" y="498"/>
                  </a:lnTo>
                  <a:lnTo>
                    <a:pt x="283" y="519"/>
                  </a:lnTo>
                  <a:lnTo>
                    <a:pt x="270" y="538"/>
                  </a:lnTo>
                  <a:lnTo>
                    <a:pt x="257" y="555"/>
                  </a:lnTo>
                  <a:lnTo>
                    <a:pt x="242" y="573"/>
                  </a:lnTo>
                  <a:lnTo>
                    <a:pt x="226" y="588"/>
                  </a:lnTo>
                  <a:lnTo>
                    <a:pt x="208" y="601"/>
                  </a:lnTo>
                  <a:lnTo>
                    <a:pt x="188" y="612"/>
                  </a:lnTo>
                  <a:lnTo>
                    <a:pt x="168" y="622"/>
                  </a:lnTo>
                  <a:lnTo>
                    <a:pt x="146" y="631"/>
                  </a:lnTo>
                  <a:lnTo>
                    <a:pt x="125" y="636"/>
                  </a:lnTo>
                  <a:lnTo>
                    <a:pt x="101" y="640"/>
                  </a:lnTo>
                  <a:lnTo>
                    <a:pt x="77" y="641"/>
                  </a:lnTo>
                  <a:lnTo>
                    <a:pt x="0" y="641"/>
                  </a:lnTo>
                  <a:lnTo>
                    <a:pt x="0" y="815"/>
                  </a:lnTo>
                  <a:lnTo>
                    <a:pt x="9" y="815"/>
                  </a:lnTo>
                  <a:lnTo>
                    <a:pt x="30" y="815"/>
                  </a:lnTo>
                  <a:lnTo>
                    <a:pt x="57" y="815"/>
                  </a:lnTo>
                  <a:lnTo>
                    <a:pt x="77" y="815"/>
                  </a:lnTo>
                  <a:lnTo>
                    <a:pt x="98" y="815"/>
                  </a:lnTo>
                  <a:lnTo>
                    <a:pt x="119" y="814"/>
                  </a:lnTo>
                  <a:lnTo>
                    <a:pt x="140" y="811"/>
                  </a:lnTo>
                  <a:lnTo>
                    <a:pt x="159" y="808"/>
                  </a:lnTo>
                  <a:lnTo>
                    <a:pt x="179" y="803"/>
                  </a:lnTo>
                  <a:lnTo>
                    <a:pt x="198" y="797"/>
                  </a:lnTo>
                  <a:lnTo>
                    <a:pt x="217" y="791"/>
                  </a:lnTo>
                  <a:lnTo>
                    <a:pt x="236" y="784"/>
                  </a:lnTo>
                  <a:lnTo>
                    <a:pt x="254" y="775"/>
                  </a:lnTo>
                  <a:lnTo>
                    <a:pt x="271" y="766"/>
                  </a:lnTo>
                  <a:lnTo>
                    <a:pt x="289" y="756"/>
                  </a:lnTo>
                  <a:lnTo>
                    <a:pt x="305" y="746"/>
                  </a:lnTo>
                  <a:lnTo>
                    <a:pt x="322" y="734"/>
                  </a:lnTo>
                  <a:lnTo>
                    <a:pt x="337" y="722"/>
                  </a:lnTo>
                  <a:lnTo>
                    <a:pt x="352" y="709"/>
                  </a:lnTo>
                  <a:lnTo>
                    <a:pt x="366" y="695"/>
                  </a:lnTo>
                  <a:lnTo>
                    <a:pt x="380" y="681"/>
                  </a:lnTo>
                  <a:lnTo>
                    <a:pt x="393" y="666"/>
                  </a:lnTo>
                  <a:lnTo>
                    <a:pt x="404" y="651"/>
                  </a:lnTo>
                  <a:lnTo>
                    <a:pt x="415" y="635"/>
                  </a:lnTo>
                  <a:lnTo>
                    <a:pt x="427" y="618"/>
                  </a:lnTo>
                  <a:lnTo>
                    <a:pt x="437" y="602"/>
                  </a:lnTo>
                  <a:lnTo>
                    <a:pt x="446" y="584"/>
                  </a:lnTo>
                  <a:lnTo>
                    <a:pt x="453" y="567"/>
                  </a:lnTo>
                  <a:lnTo>
                    <a:pt x="461" y="548"/>
                  </a:lnTo>
                  <a:lnTo>
                    <a:pt x="467" y="529"/>
                  </a:lnTo>
                  <a:lnTo>
                    <a:pt x="472" y="509"/>
                  </a:lnTo>
                  <a:lnTo>
                    <a:pt x="477" y="490"/>
                  </a:lnTo>
                  <a:lnTo>
                    <a:pt x="481" y="469"/>
                  </a:lnTo>
                  <a:lnTo>
                    <a:pt x="483" y="449"/>
                  </a:lnTo>
                  <a:lnTo>
                    <a:pt x="485" y="428"/>
                  </a:lnTo>
                  <a:lnTo>
                    <a:pt x="486" y="408"/>
                  </a:lnTo>
                  <a:lnTo>
                    <a:pt x="485" y="386"/>
                  </a:lnTo>
                  <a:lnTo>
                    <a:pt x="483" y="366"/>
                  </a:lnTo>
                  <a:lnTo>
                    <a:pt x="481" y="346"/>
                  </a:lnTo>
                  <a:lnTo>
                    <a:pt x="477" y="326"/>
                  </a:lnTo>
                  <a:lnTo>
                    <a:pt x="472" y="305"/>
                  </a:lnTo>
                  <a:lnTo>
                    <a:pt x="467" y="286"/>
                  </a:lnTo>
                  <a:lnTo>
                    <a:pt x="461" y="268"/>
                  </a:lnTo>
                  <a:lnTo>
                    <a:pt x="453" y="249"/>
                  </a:lnTo>
                  <a:lnTo>
                    <a:pt x="446" y="231"/>
                  </a:lnTo>
                  <a:lnTo>
                    <a:pt x="437" y="213"/>
                  </a:lnTo>
                  <a:lnTo>
                    <a:pt x="427" y="196"/>
                  </a:lnTo>
                  <a:lnTo>
                    <a:pt x="415" y="179"/>
                  </a:lnTo>
                  <a:lnTo>
                    <a:pt x="404" y="164"/>
                  </a:lnTo>
                  <a:lnTo>
                    <a:pt x="393" y="148"/>
                  </a:lnTo>
                  <a:lnTo>
                    <a:pt x="380" y="134"/>
                  </a:lnTo>
                  <a:lnTo>
                    <a:pt x="366" y="120"/>
                  </a:lnTo>
                  <a:lnTo>
                    <a:pt x="352" y="106"/>
                  </a:lnTo>
                  <a:lnTo>
                    <a:pt x="337" y="93"/>
                  </a:lnTo>
                  <a:lnTo>
                    <a:pt x="322" y="81"/>
                  </a:lnTo>
                  <a:lnTo>
                    <a:pt x="305" y="69"/>
                  </a:lnTo>
                  <a:lnTo>
                    <a:pt x="289" y="59"/>
                  </a:lnTo>
                  <a:lnTo>
                    <a:pt x="273" y="49"/>
                  </a:lnTo>
                  <a:lnTo>
                    <a:pt x="255" y="40"/>
                  </a:lnTo>
                  <a:lnTo>
                    <a:pt x="236" y="32"/>
                  </a:lnTo>
                  <a:lnTo>
                    <a:pt x="218" y="25"/>
                  </a:lnTo>
                  <a:lnTo>
                    <a:pt x="199" y="19"/>
                  </a:lnTo>
                  <a:lnTo>
                    <a:pt x="179" y="13"/>
                  </a:lnTo>
                  <a:lnTo>
                    <a:pt x="160" y="9"/>
                  </a:lnTo>
                  <a:lnTo>
                    <a:pt x="140" y="5"/>
                  </a:lnTo>
                  <a:lnTo>
                    <a:pt x="120" y="3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46100" y="1485900"/>
              <a:ext cx="430213" cy="431800"/>
            </a:xfrm>
            <a:custGeom>
              <a:avLst/>
              <a:gdLst>
                <a:gd name="T0" fmla="*/ 428 w 812"/>
                <a:gd name="T1" fmla="*/ 0 h 815"/>
                <a:gd name="T2" fmla="*/ 384 w 812"/>
                <a:gd name="T3" fmla="*/ 0 h 815"/>
                <a:gd name="T4" fmla="*/ 0 w 812"/>
                <a:gd name="T5" fmla="*/ 815 h 815"/>
                <a:gd name="T6" fmla="*/ 96 w 812"/>
                <a:gd name="T7" fmla="*/ 815 h 815"/>
                <a:gd name="T8" fmla="*/ 405 w 812"/>
                <a:gd name="T9" fmla="*/ 158 h 815"/>
                <a:gd name="T10" fmla="*/ 714 w 812"/>
                <a:gd name="T11" fmla="*/ 815 h 815"/>
                <a:gd name="T12" fmla="*/ 812 w 812"/>
                <a:gd name="T13" fmla="*/ 815 h 815"/>
                <a:gd name="T14" fmla="*/ 428 w 812"/>
                <a:gd name="T1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15">
                  <a:moveTo>
                    <a:pt x="428" y="0"/>
                  </a:moveTo>
                  <a:lnTo>
                    <a:pt x="384" y="0"/>
                  </a:lnTo>
                  <a:lnTo>
                    <a:pt x="0" y="815"/>
                  </a:lnTo>
                  <a:lnTo>
                    <a:pt x="96" y="815"/>
                  </a:lnTo>
                  <a:lnTo>
                    <a:pt x="405" y="158"/>
                  </a:lnTo>
                  <a:lnTo>
                    <a:pt x="714" y="815"/>
                  </a:lnTo>
                  <a:lnTo>
                    <a:pt x="812" y="815"/>
                  </a:lnTo>
                  <a:lnTo>
                    <a:pt x="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958262" y="432000"/>
            <a:ext cx="185738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835900" y="1296000"/>
            <a:ext cx="1308100" cy="18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221287" y="1296000"/>
            <a:ext cx="2614613" cy="180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7938" y="1296000"/>
            <a:ext cx="5229225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6444000"/>
            <a:ext cx="1453881" cy="2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s_farve_stor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76000"/>
            <a:ext cx="9144000" cy="5382000"/>
          </a:xfrm>
          <a:solidFill>
            <a:schemeClr val="accent1"/>
          </a:solidFill>
        </p:spPr>
        <p:txBody>
          <a:bodyPr wrap="square" lIns="288000" tIns="720000" rIns="360000" bIns="0" anchor="t" anchorCtr="0">
            <a:noAutofit/>
          </a:bodyPr>
          <a:lstStyle>
            <a:lvl1pPr>
              <a:defRPr sz="9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12159" y="6444000"/>
            <a:ext cx="1833527" cy="230400"/>
          </a:xfrm>
        </p:spPr>
        <p:txBody>
          <a:bodyPr anchor="b" anchorCtr="0"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053007" y="6444000"/>
            <a:ext cx="3168280" cy="2304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499600" y="6444000"/>
            <a:ext cx="464088" cy="230400"/>
          </a:xfrm>
        </p:spPr>
        <p:txBody>
          <a:bodyPr anchor="b" anchorCtr="0"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grpSp>
        <p:nvGrpSpPr>
          <p:cNvPr id="7" name="Group 28"/>
          <p:cNvGrpSpPr/>
          <p:nvPr/>
        </p:nvGrpSpPr>
        <p:grpSpPr>
          <a:xfrm>
            <a:off x="0" y="432000"/>
            <a:ext cx="976313" cy="431800"/>
            <a:chOff x="0" y="1485900"/>
            <a:chExt cx="976313" cy="431800"/>
          </a:xfrm>
          <a:solidFill>
            <a:schemeClr val="accent1"/>
          </a:solidFill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0" y="1485900"/>
              <a:ext cx="185738" cy="4318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288925" y="1485900"/>
              <a:ext cx="257175" cy="431800"/>
            </a:xfrm>
            <a:custGeom>
              <a:avLst/>
              <a:gdLst>
                <a:gd name="T0" fmla="*/ 0 w 486"/>
                <a:gd name="T1" fmla="*/ 0 h 815"/>
                <a:gd name="T2" fmla="*/ 78 w 486"/>
                <a:gd name="T3" fmla="*/ 175 h 815"/>
                <a:gd name="T4" fmla="*/ 125 w 486"/>
                <a:gd name="T5" fmla="*/ 179 h 815"/>
                <a:gd name="T6" fmla="*/ 168 w 486"/>
                <a:gd name="T7" fmla="*/ 193 h 815"/>
                <a:gd name="T8" fmla="*/ 208 w 486"/>
                <a:gd name="T9" fmla="*/ 215 h 815"/>
                <a:gd name="T10" fmla="*/ 242 w 486"/>
                <a:gd name="T11" fmla="*/ 244 h 815"/>
                <a:gd name="T12" fmla="*/ 271 w 486"/>
                <a:gd name="T13" fmla="*/ 278 h 815"/>
                <a:gd name="T14" fmla="*/ 293 w 486"/>
                <a:gd name="T15" fmla="*/ 317 h 815"/>
                <a:gd name="T16" fmla="*/ 305 w 486"/>
                <a:gd name="T17" fmla="*/ 361 h 815"/>
                <a:gd name="T18" fmla="*/ 310 w 486"/>
                <a:gd name="T19" fmla="*/ 408 h 815"/>
                <a:gd name="T20" fmla="*/ 305 w 486"/>
                <a:gd name="T21" fmla="*/ 454 h 815"/>
                <a:gd name="T22" fmla="*/ 292 w 486"/>
                <a:gd name="T23" fmla="*/ 498 h 815"/>
                <a:gd name="T24" fmla="*/ 270 w 486"/>
                <a:gd name="T25" fmla="*/ 538 h 815"/>
                <a:gd name="T26" fmla="*/ 242 w 486"/>
                <a:gd name="T27" fmla="*/ 573 h 815"/>
                <a:gd name="T28" fmla="*/ 208 w 486"/>
                <a:gd name="T29" fmla="*/ 601 h 815"/>
                <a:gd name="T30" fmla="*/ 168 w 486"/>
                <a:gd name="T31" fmla="*/ 622 h 815"/>
                <a:gd name="T32" fmla="*/ 125 w 486"/>
                <a:gd name="T33" fmla="*/ 636 h 815"/>
                <a:gd name="T34" fmla="*/ 77 w 486"/>
                <a:gd name="T35" fmla="*/ 641 h 815"/>
                <a:gd name="T36" fmla="*/ 0 w 486"/>
                <a:gd name="T37" fmla="*/ 815 h 815"/>
                <a:gd name="T38" fmla="*/ 30 w 486"/>
                <a:gd name="T39" fmla="*/ 815 h 815"/>
                <a:gd name="T40" fmla="*/ 77 w 486"/>
                <a:gd name="T41" fmla="*/ 815 h 815"/>
                <a:gd name="T42" fmla="*/ 119 w 486"/>
                <a:gd name="T43" fmla="*/ 814 h 815"/>
                <a:gd name="T44" fmla="*/ 159 w 486"/>
                <a:gd name="T45" fmla="*/ 808 h 815"/>
                <a:gd name="T46" fmla="*/ 198 w 486"/>
                <a:gd name="T47" fmla="*/ 797 h 815"/>
                <a:gd name="T48" fmla="*/ 236 w 486"/>
                <a:gd name="T49" fmla="*/ 784 h 815"/>
                <a:gd name="T50" fmla="*/ 271 w 486"/>
                <a:gd name="T51" fmla="*/ 766 h 815"/>
                <a:gd name="T52" fmla="*/ 305 w 486"/>
                <a:gd name="T53" fmla="*/ 746 h 815"/>
                <a:gd name="T54" fmla="*/ 337 w 486"/>
                <a:gd name="T55" fmla="*/ 722 h 815"/>
                <a:gd name="T56" fmla="*/ 366 w 486"/>
                <a:gd name="T57" fmla="*/ 695 h 815"/>
                <a:gd name="T58" fmla="*/ 393 w 486"/>
                <a:gd name="T59" fmla="*/ 666 h 815"/>
                <a:gd name="T60" fmla="*/ 415 w 486"/>
                <a:gd name="T61" fmla="*/ 635 h 815"/>
                <a:gd name="T62" fmla="*/ 437 w 486"/>
                <a:gd name="T63" fmla="*/ 602 h 815"/>
                <a:gd name="T64" fmla="*/ 453 w 486"/>
                <a:gd name="T65" fmla="*/ 567 h 815"/>
                <a:gd name="T66" fmla="*/ 467 w 486"/>
                <a:gd name="T67" fmla="*/ 529 h 815"/>
                <a:gd name="T68" fmla="*/ 477 w 486"/>
                <a:gd name="T69" fmla="*/ 490 h 815"/>
                <a:gd name="T70" fmla="*/ 483 w 486"/>
                <a:gd name="T71" fmla="*/ 449 h 815"/>
                <a:gd name="T72" fmla="*/ 486 w 486"/>
                <a:gd name="T73" fmla="*/ 408 h 815"/>
                <a:gd name="T74" fmla="*/ 483 w 486"/>
                <a:gd name="T75" fmla="*/ 366 h 815"/>
                <a:gd name="T76" fmla="*/ 477 w 486"/>
                <a:gd name="T77" fmla="*/ 326 h 815"/>
                <a:gd name="T78" fmla="*/ 467 w 486"/>
                <a:gd name="T79" fmla="*/ 286 h 815"/>
                <a:gd name="T80" fmla="*/ 453 w 486"/>
                <a:gd name="T81" fmla="*/ 249 h 815"/>
                <a:gd name="T82" fmla="*/ 437 w 486"/>
                <a:gd name="T83" fmla="*/ 213 h 815"/>
                <a:gd name="T84" fmla="*/ 415 w 486"/>
                <a:gd name="T85" fmla="*/ 179 h 815"/>
                <a:gd name="T86" fmla="*/ 393 w 486"/>
                <a:gd name="T87" fmla="*/ 148 h 815"/>
                <a:gd name="T88" fmla="*/ 366 w 486"/>
                <a:gd name="T89" fmla="*/ 120 h 815"/>
                <a:gd name="T90" fmla="*/ 337 w 486"/>
                <a:gd name="T91" fmla="*/ 93 h 815"/>
                <a:gd name="T92" fmla="*/ 305 w 486"/>
                <a:gd name="T93" fmla="*/ 69 h 815"/>
                <a:gd name="T94" fmla="*/ 273 w 486"/>
                <a:gd name="T95" fmla="*/ 49 h 815"/>
                <a:gd name="T96" fmla="*/ 236 w 486"/>
                <a:gd name="T97" fmla="*/ 32 h 815"/>
                <a:gd name="T98" fmla="*/ 199 w 486"/>
                <a:gd name="T99" fmla="*/ 19 h 815"/>
                <a:gd name="T100" fmla="*/ 160 w 486"/>
                <a:gd name="T101" fmla="*/ 9 h 815"/>
                <a:gd name="T102" fmla="*/ 120 w 486"/>
                <a:gd name="T103" fmla="*/ 3 h 815"/>
                <a:gd name="T104" fmla="*/ 78 w 486"/>
                <a:gd name="T10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815">
                  <a:moveTo>
                    <a:pt x="78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78" y="175"/>
                  </a:lnTo>
                  <a:lnTo>
                    <a:pt x="102" y="177"/>
                  </a:lnTo>
                  <a:lnTo>
                    <a:pt x="125" y="179"/>
                  </a:lnTo>
                  <a:lnTo>
                    <a:pt x="146" y="185"/>
                  </a:lnTo>
                  <a:lnTo>
                    <a:pt x="168" y="193"/>
                  </a:lnTo>
                  <a:lnTo>
                    <a:pt x="189" y="203"/>
                  </a:lnTo>
                  <a:lnTo>
                    <a:pt x="208" y="215"/>
                  </a:lnTo>
                  <a:lnTo>
                    <a:pt x="226" y="228"/>
                  </a:lnTo>
                  <a:lnTo>
                    <a:pt x="242" y="244"/>
                  </a:lnTo>
                  <a:lnTo>
                    <a:pt x="257" y="260"/>
                  </a:lnTo>
                  <a:lnTo>
                    <a:pt x="271" y="278"/>
                  </a:lnTo>
                  <a:lnTo>
                    <a:pt x="283" y="297"/>
                  </a:lnTo>
                  <a:lnTo>
                    <a:pt x="293" y="317"/>
                  </a:lnTo>
                  <a:lnTo>
                    <a:pt x="300" y="338"/>
                  </a:lnTo>
                  <a:lnTo>
                    <a:pt x="305" y="361"/>
                  </a:lnTo>
                  <a:lnTo>
                    <a:pt x="309" y="384"/>
                  </a:lnTo>
                  <a:lnTo>
                    <a:pt x="310" y="408"/>
                  </a:lnTo>
                  <a:lnTo>
                    <a:pt x="309" y="432"/>
                  </a:lnTo>
                  <a:lnTo>
                    <a:pt x="305" y="454"/>
                  </a:lnTo>
                  <a:lnTo>
                    <a:pt x="300" y="477"/>
                  </a:lnTo>
                  <a:lnTo>
                    <a:pt x="292" y="498"/>
                  </a:lnTo>
                  <a:lnTo>
                    <a:pt x="283" y="519"/>
                  </a:lnTo>
                  <a:lnTo>
                    <a:pt x="270" y="538"/>
                  </a:lnTo>
                  <a:lnTo>
                    <a:pt x="257" y="555"/>
                  </a:lnTo>
                  <a:lnTo>
                    <a:pt x="242" y="573"/>
                  </a:lnTo>
                  <a:lnTo>
                    <a:pt x="226" y="588"/>
                  </a:lnTo>
                  <a:lnTo>
                    <a:pt x="208" y="601"/>
                  </a:lnTo>
                  <a:lnTo>
                    <a:pt x="188" y="612"/>
                  </a:lnTo>
                  <a:lnTo>
                    <a:pt x="168" y="622"/>
                  </a:lnTo>
                  <a:lnTo>
                    <a:pt x="146" y="631"/>
                  </a:lnTo>
                  <a:lnTo>
                    <a:pt x="125" y="636"/>
                  </a:lnTo>
                  <a:lnTo>
                    <a:pt x="101" y="640"/>
                  </a:lnTo>
                  <a:lnTo>
                    <a:pt x="77" y="641"/>
                  </a:lnTo>
                  <a:lnTo>
                    <a:pt x="0" y="641"/>
                  </a:lnTo>
                  <a:lnTo>
                    <a:pt x="0" y="815"/>
                  </a:lnTo>
                  <a:lnTo>
                    <a:pt x="9" y="815"/>
                  </a:lnTo>
                  <a:lnTo>
                    <a:pt x="30" y="815"/>
                  </a:lnTo>
                  <a:lnTo>
                    <a:pt x="57" y="815"/>
                  </a:lnTo>
                  <a:lnTo>
                    <a:pt x="77" y="815"/>
                  </a:lnTo>
                  <a:lnTo>
                    <a:pt x="98" y="815"/>
                  </a:lnTo>
                  <a:lnTo>
                    <a:pt x="119" y="814"/>
                  </a:lnTo>
                  <a:lnTo>
                    <a:pt x="140" y="811"/>
                  </a:lnTo>
                  <a:lnTo>
                    <a:pt x="159" y="808"/>
                  </a:lnTo>
                  <a:lnTo>
                    <a:pt x="179" y="803"/>
                  </a:lnTo>
                  <a:lnTo>
                    <a:pt x="198" y="797"/>
                  </a:lnTo>
                  <a:lnTo>
                    <a:pt x="217" y="791"/>
                  </a:lnTo>
                  <a:lnTo>
                    <a:pt x="236" y="784"/>
                  </a:lnTo>
                  <a:lnTo>
                    <a:pt x="254" y="775"/>
                  </a:lnTo>
                  <a:lnTo>
                    <a:pt x="271" y="766"/>
                  </a:lnTo>
                  <a:lnTo>
                    <a:pt x="289" y="756"/>
                  </a:lnTo>
                  <a:lnTo>
                    <a:pt x="305" y="746"/>
                  </a:lnTo>
                  <a:lnTo>
                    <a:pt x="322" y="734"/>
                  </a:lnTo>
                  <a:lnTo>
                    <a:pt x="337" y="722"/>
                  </a:lnTo>
                  <a:lnTo>
                    <a:pt x="352" y="709"/>
                  </a:lnTo>
                  <a:lnTo>
                    <a:pt x="366" y="695"/>
                  </a:lnTo>
                  <a:lnTo>
                    <a:pt x="380" y="681"/>
                  </a:lnTo>
                  <a:lnTo>
                    <a:pt x="393" y="666"/>
                  </a:lnTo>
                  <a:lnTo>
                    <a:pt x="404" y="651"/>
                  </a:lnTo>
                  <a:lnTo>
                    <a:pt x="415" y="635"/>
                  </a:lnTo>
                  <a:lnTo>
                    <a:pt x="427" y="618"/>
                  </a:lnTo>
                  <a:lnTo>
                    <a:pt x="437" y="602"/>
                  </a:lnTo>
                  <a:lnTo>
                    <a:pt x="446" y="584"/>
                  </a:lnTo>
                  <a:lnTo>
                    <a:pt x="453" y="567"/>
                  </a:lnTo>
                  <a:lnTo>
                    <a:pt x="461" y="548"/>
                  </a:lnTo>
                  <a:lnTo>
                    <a:pt x="467" y="529"/>
                  </a:lnTo>
                  <a:lnTo>
                    <a:pt x="472" y="509"/>
                  </a:lnTo>
                  <a:lnTo>
                    <a:pt x="477" y="490"/>
                  </a:lnTo>
                  <a:lnTo>
                    <a:pt x="481" y="469"/>
                  </a:lnTo>
                  <a:lnTo>
                    <a:pt x="483" y="449"/>
                  </a:lnTo>
                  <a:lnTo>
                    <a:pt x="485" y="428"/>
                  </a:lnTo>
                  <a:lnTo>
                    <a:pt x="486" y="408"/>
                  </a:lnTo>
                  <a:lnTo>
                    <a:pt x="485" y="386"/>
                  </a:lnTo>
                  <a:lnTo>
                    <a:pt x="483" y="366"/>
                  </a:lnTo>
                  <a:lnTo>
                    <a:pt x="481" y="346"/>
                  </a:lnTo>
                  <a:lnTo>
                    <a:pt x="477" y="326"/>
                  </a:lnTo>
                  <a:lnTo>
                    <a:pt x="472" y="305"/>
                  </a:lnTo>
                  <a:lnTo>
                    <a:pt x="467" y="286"/>
                  </a:lnTo>
                  <a:lnTo>
                    <a:pt x="461" y="268"/>
                  </a:lnTo>
                  <a:lnTo>
                    <a:pt x="453" y="249"/>
                  </a:lnTo>
                  <a:lnTo>
                    <a:pt x="446" y="231"/>
                  </a:lnTo>
                  <a:lnTo>
                    <a:pt x="437" y="213"/>
                  </a:lnTo>
                  <a:lnTo>
                    <a:pt x="427" y="196"/>
                  </a:lnTo>
                  <a:lnTo>
                    <a:pt x="415" y="179"/>
                  </a:lnTo>
                  <a:lnTo>
                    <a:pt x="404" y="164"/>
                  </a:lnTo>
                  <a:lnTo>
                    <a:pt x="393" y="148"/>
                  </a:lnTo>
                  <a:lnTo>
                    <a:pt x="380" y="134"/>
                  </a:lnTo>
                  <a:lnTo>
                    <a:pt x="366" y="120"/>
                  </a:lnTo>
                  <a:lnTo>
                    <a:pt x="352" y="106"/>
                  </a:lnTo>
                  <a:lnTo>
                    <a:pt x="337" y="93"/>
                  </a:lnTo>
                  <a:lnTo>
                    <a:pt x="322" y="81"/>
                  </a:lnTo>
                  <a:lnTo>
                    <a:pt x="305" y="69"/>
                  </a:lnTo>
                  <a:lnTo>
                    <a:pt x="289" y="59"/>
                  </a:lnTo>
                  <a:lnTo>
                    <a:pt x="273" y="49"/>
                  </a:lnTo>
                  <a:lnTo>
                    <a:pt x="255" y="40"/>
                  </a:lnTo>
                  <a:lnTo>
                    <a:pt x="236" y="32"/>
                  </a:lnTo>
                  <a:lnTo>
                    <a:pt x="218" y="25"/>
                  </a:lnTo>
                  <a:lnTo>
                    <a:pt x="199" y="19"/>
                  </a:lnTo>
                  <a:lnTo>
                    <a:pt x="179" y="13"/>
                  </a:lnTo>
                  <a:lnTo>
                    <a:pt x="160" y="9"/>
                  </a:lnTo>
                  <a:lnTo>
                    <a:pt x="140" y="5"/>
                  </a:lnTo>
                  <a:lnTo>
                    <a:pt x="120" y="3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46100" y="1485900"/>
              <a:ext cx="430213" cy="431800"/>
            </a:xfrm>
            <a:custGeom>
              <a:avLst/>
              <a:gdLst>
                <a:gd name="T0" fmla="*/ 428 w 812"/>
                <a:gd name="T1" fmla="*/ 0 h 815"/>
                <a:gd name="T2" fmla="*/ 384 w 812"/>
                <a:gd name="T3" fmla="*/ 0 h 815"/>
                <a:gd name="T4" fmla="*/ 0 w 812"/>
                <a:gd name="T5" fmla="*/ 815 h 815"/>
                <a:gd name="T6" fmla="*/ 96 w 812"/>
                <a:gd name="T7" fmla="*/ 815 h 815"/>
                <a:gd name="T8" fmla="*/ 405 w 812"/>
                <a:gd name="T9" fmla="*/ 158 h 815"/>
                <a:gd name="T10" fmla="*/ 714 w 812"/>
                <a:gd name="T11" fmla="*/ 815 h 815"/>
                <a:gd name="T12" fmla="*/ 812 w 812"/>
                <a:gd name="T13" fmla="*/ 815 h 815"/>
                <a:gd name="T14" fmla="*/ 428 w 812"/>
                <a:gd name="T1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15">
                  <a:moveTo>
                    <a:pt x="428" y="0"/>
                  </a:moveTo>
                  <a:lnTo>
                    <a:pt x="384" y="0"/>
                  </a:lnTo>
                  <a:lnTo>
                    <a:pt x="0" y="815"/>
                  </a:lnTo>
                  <a:lnTo>
                    <a:pt x="96" y="815"/>
                  </a:lnTo>
                  <a:lnTo>
                    <a:pt x="405" y="158"/>
                  </a:lnTo>
                  <a:lnTo>
                    <a:pt x="714" y="815"/>
                  </a:lnTo>
                  <a:lnTo>
                    <a:pt x="812" y="815"/>
                  </a:lnTo>
                  <a:lnTo>
                    <a:pt x="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958262" y="432000"/>
            <a:ext cx="185738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835900" y="1296000"/>
            <a:ext cx="1308100" cy="18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221287" y="1296000"/>
            <a:ext cx="2614613" cy="180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7938" y="1296000"/>
            <a:ext cx="5229225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6444000"/>
            <a:ext cx="1453881" cy="2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7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0" y="180000"/>
            <a:ext cx="9144000" cy="66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219200"/>
            <a:ext cx="9144000" cy="1944000"/>
          </a:xfrm>
        </p:spPr>
        <p:txBody>
          <a:bodyPr lIns="288000" tIns="396000" rIns="360000" bIns="936000" anchor="b" anchorCtr="0">
            <a:noAutofit/>
          </a:bodyPr>
          <a:lstStyle>
            <a:lvl1pPr algn="l">
              <a:defRPr sz="4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88000" y="5274000"/>
            <a:ext cx="8352000" cy="57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1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12000" y="6444000"/>
            <a:ext cx="2134800" cy="230400"/>
          </a:xfrm>
        </p:spPr>
        <p:txBody>
          <a:bodyPr anchor="b" anchorCtr="0"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9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_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0" y="180000"/>
            <a:ext cx="9144000" cy="66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219200"/>
            <a:ext cx="9144000" cy="1944000"/>
          </a:xfrm>
        </p:spPr>
        <p:txBody>
          <a:bodyPr lIns="288000" tIns="396000" rIns="360000" bIns="936000" anchor="b" anchorCtr="0">
            <a:noAutofit/>
          </a:bodyPr>
          <a:lstStyle>
            <a:lvl1pPr algn="l">
              <a:defRPr sz="4500" b="0" cap="none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88000" y="5274000"/>
            <a:ext cx="8352000" cy="57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1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12000" y="6444000"/>
            <a:ext cx="2134800" cy="230400"/>
          </a:xfrm>
        </p:spPr>
        <p:txBody>
          <a:bodyPr anchor="b" anchorCtr="0"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1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billede 2"/>
          <p:cNvSpPr>
            <a:spLocks noGrp="1"/>
          </p:cNvSpPr>
          <p:nvPr>
            <p:ph type="pic" idx="13"/>
          </p:nvPr>
        </p:nvSpPr>
        <p:spPr>
          <a:xfrm>
            <a:off x="0" y="180000"/>
            <a:ext cx="9144000" cy="667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219200"/>
            <a:ext cx="9144000" cy="1944000"/>
          </a:xfrm>
          <a:solidFill>
            <a:schemeClr val="accent1">
              <a:alpha val="75000"/>
            </a:schemeClr>
          </a:solidFill>
        </p:spPr>
        <p:txBody>
          <a:bodyPr lIns="288000" tIns="396000" rIns="360000" bIns="936000" anchor="t" anchorCtr="0">
            <a:normAutofit/>
          </a:bodyPr>
          <a:lstStyle>
            <a:lvl1pPr algn="l">
              <a:defRPr sz="4500" b="0" cap="none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88000" y="5292000"/>
            <a:ext cx="8352000" cy="5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0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2000" y="1980000"/>
            <a:ext cx="7560000" cy="432048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5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_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92000" y="2276872"/>
            <a:ext cx="7560000" cy="402360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9" name="Pladsholder til tekst 2"/>
          <p:cNvSpPr>
            <a:spLocks noGrp="1"/>
          </p:cNvSpPr>
          <p:nvPr>
            <p:ph type="body" idx="13"/>
          </p:nvPr>
        </p:nvSpPr>
        <p:spPr>
          <a:xfrm>
            <a:off x="792000" y="1980000"/>
            <a:ext cx="7560000" cy="216024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cxnSp>
        <p:nvCxnSpPr>
          <p:cNvPr id="10" name="Straight Connector 28"/>
          <p:cNvCxnSpPr/>
          <p:nvPr/>
        </p:nvCxnSpPr>
        <p:spPr>
          <a:xfrm>
            <a:off x="792000" y="2204864"/>
            <a:ext cx="7560000" cy="0"/>
          </a:xfrm>
          <a:prstGeom prst="line">
            <a:avLst/>
          </a:prstGeom>
          <a:ln w="63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792000" y="6161818"/>
            <a:ext cx="7560000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smtClean="0"/>
              <a:t>Billedtekst eller noter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6916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/>
          <p:cNvSpPr/>
          <p:nvPr userDrawn="1"/>
        </p:nvSpPr>
        <p:spPr>
          <a:xfrm>
            <a:off x="0" y="1476000"/>
            <a:ext cx="9144000" cy="53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292000"/>
            <a:ext cx="8352000" cy="594000"/>
          </a:xfrm>
        </p:spPr>
        <p:txBody>
          <a:bodyPr>
            <a:noAutofit/>
          </a:bodyPr>
          <a:lstStyle>
            <a:lvl1pPr marL="0" indent="0" algn="l">
              <a:lnSpc>
                <a:spcPct val="91000"/>
              </a:lnSpc>
              <a:spcBef>
                <a:spcPts val="0"/>
              </a:spcBef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smtClean="0"/>
              <a:t>Tekst i </a:t>
            </a:r>
            <a:r>
              <a:rPr lang="da-DK" noProof="0" dirty="0" err="1" smtClean="0"/>
              <a:t>maks</a:t>
            </a:r>
            <a:r>
              <a:rPr lang="da-DK" noProof="0" dirty="0" smtClean="0"/>
              <a:t> 2 linjer</a:t>
            </a:r>
            <a:endParaRPr lang="da-DK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288000" y="3952799"/>
            <a:ext cx="8352000" cy="1227600"/>
          </a:xfrm>
        </p:spPr>
        <p:txBody>
          <a:bodyPr anchor="b" anchorCtr="0">
            <a:noAutofit/>
          </a:bodyPr>
          <a:lstStyle>
            <a:lvl1pPr marL="0" indent="0">
              <a:lnSpc>
                <a:spcPts val="4500"/>
              </a:lnSpc>
              <a:buNone/>
              <a:defRPr sz="45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712050" y="44624"/>
            <a:ext cx="3642676" cy="3028580"/>
            <a:chOff x="-3712050" y="44624"/>
            <a:chExt cx="3642676" cy="302858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2050" y="783195"/>
              <a:ext cx="3642676" cy="229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958262" y="432000"/>
            <a:ext cx="185738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32000"/>
            <a:ext cx="976313" cy="431800"/>
            <a:chOff x="0" y="1485900"/>
            <a:chExt cx="976313" cy="431800"/>
          </a:xfrm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0" y="1485900"/>
              <a:ext cx="185738" cy="4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288925" y="1485900"/>
              <a:ext cx="257175" cy="431800"/>
            </a:xfrm>
            <a:custGeom>
              <a:avLst/>
              <a:gdLst>
                <a:gd name="T0" fmla="*/ 0 w 486"/>
                <a:gd name="T1" fmla="*/ 0 h 815"/>
                <a:gd name="T2" fmla="*/ 78 w 486"/>
                <a:gd name="T3" fmla="*/ 175 h 815"/>
                <a:gd name="T4" fmla="*/ 125 w 486"/>
                <a:gd name="T5" fmla="*/ 179 h 815"/>
                <a:gd name="T6" fmla="*/ 168 w 486"/>
                <a:gd name="T7" fmla="*/ 193 h 815"/>
                <a:gd name="T8" fmla="*/ 208 w 486"/>
                <a:gd name="T9" fmla="*/ 215 h 815"/>
                <a:gd name="T10" fmla="*/ 242 w 486"/>
                <a:gd name="T11" fmla="*/ 244 h 815"/>
                <a:gd name="T12" fmla="*/ 271 w 486"/>
                <a:gd name="T13" fmla="*/ 278 h 815"/>
                <a:gd name="T14" fmla="*/ 293 w 486"/>
                <a:gd name="T15" fmla="*/ 317 h 815"/>
                <a:gd name="T16" fmla="*/ 305 w 486"/>
                <a:gd name="T17" fmla="*/ 361 h 815"/>
                <a:gd name="T18" fmla="*/ 310 w 486"/>
                <a:gd name="T19" fmla="*/ 408 h 815"/>
                <a:gd name="T20" fmla="*/ 305 w 486"/>
                <a:gd name="T21" fmla="*/ 454 h 815"/>
                <a:gd name="T22" fmla="*/ 292 w 486"/>
                <a:gd name="T23" fmla="*/ 498 h 815"/>
                <a:gd name="T24" fmla="*/ 270 w 486"/>
                <a:gd name="T25" fmla="*/ 538 h 815"/>
                <a:gd name="T26" fmla="*/ 242 w 486"/>
                <a:gd name="T27" fmla="*/ 573 h 815"/>
                <a:gd name="T28" fmla="*/ 208 w 486"/>
                <a:gd name="T29" fmla="*/ 601 h 815"/>
                <a:gd name="T30" fmla="*/ 168 w 486"/>
                <a:gd name="T31" fmla="*/ 622 h 815"/>
                <a:gd name="T32" fmla="*/ 125 w 486"/>
                <a:gd name="T33" fmla="*/ 636 h 815"/>
                <a:gd name="T34" fmla="*/ 77 w 486"/>
                <a:gd name="T35" fmla="*/ 641 h 815"/>
                <a:gd name="T36" fmla="*/ 0 w 486"/>
                <a:gd name="T37" fmla="*/ 815 h 815"/>
                <a:gd name="T38" fmla="*/ 30 w 486"/>
                <a:gd name="T39" fmla="*/ 815 h 815"/>
                <a:gd name="T40" fmla="*/ 77 w 486"/>
                <a:gd name="T41" fmla="*/ 815 h 815"/>
                <a:gd name="T42" fmla="*/ 119 w 486"/>
                <a:gd name="T43" fmla="*/ 814 h 815"/>
                <a:gd name="T44" fmla="*/ 159 w 486"/>
                <a:gd name="T45" fmla="*/ 808 h 815"/>
                <a:gd name="T46" fmla="*/ 198 w 486"/>
                <a:gd name="T47" fmla="*/ 797 h 815"/>
                <a:gd name="T48" fmla="*/ 236 w 486"/>
                <a:gd name="T49" fmla="*/ 784 h 815"/>
                <a:gd name="T50" fmla="*/ 271 w 486"/>
                <a:gd name="T51" fmla="*/ 766 h 815"/>
                <a:gd name="T52" fmla="*/ 305 w 486"/>
                <a:gd name="T53" fmla="*/ 746 h 815"/>
                <a:gd name="T54" fmla="*/ 337 w 486"/>
                <a:gd name="T55" fmla="*/ 722 h 815"/>
                <a:gd name="T56" fmla="*/ 366 w 486"/>
                <a:gd name="T57" fmla="*/ 695 h 815"/>
                <a:gd name="T58" fmla="*/ 393 w 486"/>
                <a:gd name="T59" fmla="*/ 666 h 815"/>
                <a:gd name="T60" fmla="*/ 415 w 486"/>
                <a:gd name="T61" fmla="*/ 635 h 815"/>
                <a:gd name="T62" fmla="*/ 437 w 486"/>
                <a:gd name="T63" fmla="*/ 602 h 815"/>
                <a:gd name="T64" fmla="*/ 453 w 486"/>
                <a:gd name="T65" fmla="*/ 567 h 815"/>
                <a:gd name="T66" fmla="*/ 467 w 486"/>
                <a:gd name="T67" fmla="*/ 529 h 815"/>
                <a:gd name="T68" fmla="*/ 477 w 486"/>
                <a:gd name="T69" fmla="*/ 490 h 815"/>
                <a:gd name="T70" fmla="*/ 483 w 486"/>
                <a:gd name="T71" fmla="*/ 449 h 815"/>
                <a:gd name="T72" fmla="*/ 486 w 486"/>
                <a:gd name="T73" fmla="*/ 408 h 815"/>
                <a:gd name="T74" fmla="*/ 483 w 486"/>
                <a:gd name="T75" fmla="*/ 366 h 815"/>
                <a:gd name="T76" fmla="*/ 477 w 486"/>
                <a:gd name="T77" fmla="*/ 326 h 815"/>
                <a:gd name="T78" fmla="*/ 467 w 486"/>
                <a:gd name="T79" fmla="*/ 286 h 815"/>
                <a:gd name="T80" fmla="*/ 453 w 486"/>
                <a:gd name="T81" fmla="*/ 249 h 815"/>
                <a:gd name="T82" fmla="*/ 437 w 486"/>
                <a:gd name="T83" fmla="*/ 213 h 815"/>
                <a:gd name="T84" fmla="*/ 415 w 486"/>
                <a:gd name="T85" fmla="*/ 179 h 815"/>
                <a:gd name="T86" fmla="*/ 393 w 486"/>
                <a:gd name="T87" fmla="*/ 148 h 815"/>
                <a:gd name="T88" fmla="*/ 366 w 486"/>
                <a:gd name="T89" fmla="*/ 120 h 815"/>
                <a:gd name="T90" fmla="*/ 337 w 486"/>
                <a:gd name="T91" fmla="*/ 93 h 815"/>
                <a:gd name="T92" fmla="*/ 305 w 486"/>
                <a:gd name="T93" fmla="*/ 69 h 815"/>
                <a:gd name="T94" fmla="*/ 273 w 486"/>
                <a:gd name="T95" fmla="*/ 49 h 815"/>
                <a:gd name="T96" fmla="*/ 236 w 486"/>
                <a:gd name="T97" fmla="*/ 32 h 815"/>
                <a:gd name="T98" fmla="*/ 199 w 486"/>
                <a:gd name="T99" fmla="*/ 19 h 815"/>
                <a:gd name="T100" fmla="*/ 160 w 486"/>
                <a:gd name="T101" fmla="*/ 9 h 815"/>
                <a:gd name="T102" fmla="*/ 120 w 486"/>
                <a:gd name="T103" fmla="*/ 3 h 815"/>
                <a:gd name="T104" fmla="*/ 78 w 486"/>
                <a:gd name="T10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815">
                  <a:moveTo>
                    <a:pt x="78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78" y="175"/>
                  </a:lnTo>
                  <a:lnTo>
                    <a:pt x="102" y="177"/>
                  </a:lnTo>
                  <a:lnTo>
                    <a:pt x="125" y="179"/>
                  </a:lnTo>
                  <a:lnTo>
                    <a:pt x="146" y="185"/>
                  </a:lnTo>
                  <a:lnTo>
                    <a:pt x="168" y="193"/>
                  </a:lnTo>
                  <a:lnTo>
                    <a:pt x="189" y="203"/>
                  </a:lnTo>
                  <a:lnTo>
                    <a:pt x="208" y="215"/>
                  </a:lnTo>
                  <a:lnTo>
                    <a:pt x="226" y="228"/>
                  </a:lnTo>
                  <a:lnTo>
                    <a:pt x="242" y="244"/>
                  </a:lnTo>
                  <a:lnTo>
                    <a:pt x="257" y="260"/>
                  </a:lnTo>
                  <a:lnTo>
                    <a:pt x="271" y="278"/>
                  </a:lnTo>
                  <a:lnTo>
                    <a:pt x="283" y="297"/>
                  </a:lnTo>
                  <a:lnTo>
                    <a:pt x="293" y="317"/>
                  </a:lnTo>
                  <a:lnTo>
                    <a:pt x="300" y="338"/>
                  </a:lnTo>
                  <a:lnTo>
                    <a:pt x="305" y="361"/>
                  </a:lnTo>
                  <a:lnTo>
                    <a:pt x="309" y="384"/>
                  </a:lnTo>
                  <a:lnTo>
                    <a:pt x="310" y="408"/>
                  </a:lnTo>
                  <a:lnTo>
                    <a:pt x="309" y="432"/>
                  </a:lnTo>
                  <a:lnTo>
                    <a:pt x="305" y="454"/>
                  </a:lnTo>
                  <a:lnTo>
                    <a:pt x="300" y="477"/>
                  </a:lnTo>
                  <a:lnTo>
                    <a:pt x="292" y="498"/>
                  </a:lnTo>
                  <a:lnTo>
                    <a:pt x="283" y="519"/>
                  </a:lnTo>
                  <a:lnTo>
                    <a:pt x="270" y="538"/>
                  </a:lnTo>
                  <a:lnTo>
                    <a:pt x="257" y="555"/>
                  </a:lnTo>
                  <a:lnTo>
                    <a:pt x="242" y="573"/>
                  </a:lnTo>
                  <a:lnTo>
                    <a:pt x="226" y="588"/>
                  </a:lnTo>
                  <a:lnTo>
                    <a:pt x="208" y="601"/>
                  </a:lnTo>
                  <a:lnTo>
                    <a:pt x="188" y="612"/>
                  </a:lnTo>
                  <a:lnTo>
                    <a:pt x="168" y="622"/>
                  </a:lnTo>
                  <a:lnTo>
                    <a:pt x="146" y="631"/>
                  </a:lnTo>
                  <a:lnTo>
                    <a:pt x="125" y="636"/>
                  </a:lnTo>
                  <a:lnTo>
                    <a:pt x="101" y="640"/>
                  </a:lnTo>
                  <a:lnTo>
                    <a:pt x="77" y="641"/>
                  </a:lnTo>
                  <a:lnTo>
                    <a:pt x="0" y="641"/>
                  </a:lnTo>
                  <a:lnTo>
                    <a:pt x="0" y="815"/>
                  </a:lnTo>
                  <a:lnTo>
                    <a:pt x="9" y="815"/>
                  </a:lnTo>
                  <a:lnTo>
                    <a:pt x="30" y="815"/>
                  </a:lnTo>
                  <a:lnTo>
                    <a:pt x="57" y="815"/>
                  </a:lnTo>
                  <a:lnTo>
                    <a:pt x="77" y="815"/>
                  </a:lnTo>
                  <a:lnTo>
                    <a:pt x="98" y="815"/>
                  </a:lnTo>
                  <a:lnTo>
                    <a:pt x="119" y="814"/>
                  </a:lnTo>
                  <a:lnTo>
                    <a:pt x="140" y="811"/>
                  </a:lnTo>
                  <a:lnTo>
                    <a:pt x="159" y="808"/>
                  </a:lnTo>
                  <a:lnTo>
                    <a:pt x="179" y="803"/>
                  </a:lnTo>
                  <a:lnTo>
                    <a:pt x="198" y="797"/>
                  </a:lnTo>
                  <a:lnTo>
                    <a:pt x="217" y="791"/>
                  </a:lnTo>
                  <a:lnTo>
                    <a:pt x="236" y="784"/>
                  </a:lnTo>
                  <a:lnTo>
                    <a:pt x="254" y="775"/>
                  </a:lnTo>
                  <a:lnTo>
                    <a:pt x="271" y="766"/>
                  </a:lnTo>
                  <a:lnTo>
                    <a:pt x="289" y="756"/>
                  </a:lnTo>
                  <a:lnTo>
                    <a:pt x="305" y="746"/>
                  </a:lnTo>
                  <a:lnTo>
                    <a:pt x="322" y="734"/>
                  </a:lnTo>
                  <a:lnTo>
                    <a:pt x="337" y="722"/>
                  </a:lnTo>
                  <a:lnTo>
                    <a:pt x="352" y="709"/>
                  </a:lnTo>
                  <a:lnTo>
                    <a:pt x="366" y="695"/>
                  </a:lnTo>
                  <a:lnTo>
                    <a:pt x="380" y="681"/>
                  </a:lnTo>
                  <a:lnTo>
                    <a:pt x="393" y="666"/>
                  </a:lnTo>
                  <a:lnTo>
                    <a:pt x="404" y="651"/>
                  </a:lnTo>
                  <a:lnTo>
                    <a:pt x="415" y="635"/>
                  </a:lnTo>
                  <a:lnTo>
                    <a:pt x="427" y="618"/>
                  </a:lnTo>
                  <a:lnTo>
                    <a:pt x="437" y="602"/>
                  </a:lnTo>
                  <a:lnTo>
                    <a:pt x="446" y="584"/>
                  </a:lnTo>
                  <a:lnTo>
                    <a:pt x="453" y="567"/>
                  </a:lnTo>
                  <a:lnTo>
                    <a:pt x="461" y="548"/>
                  </a:lnTo>
                  <a:lnTo>
                    <a:pt x="467" y="529"/>
                  </a:lnTo>
                  <a:lnTo>
                    <a:pt x="472" y="509"/>
                  </a:lnTo>
                  <a:lnTo>
                    <a:pt x="477" y="490"/>
                  </a:lnTo>
                  <a:lnTo>
                    <a:pt x="481" y="469"/>
                  </a:lnTo>
                  <a:lnTo>
                    <a:pt x="483" y="449"/>
                  </a:lnTo>
                  <a:lnTo>
                    <a:pt x="485" y="428"/>
                  </a:lnTo>
                  <a:lnTo>
                    <a:pt x="486" y="408"/>
                  </a:lnTo>
                  <a:lnTo>
                    <a:pt x="485" y="386"/>
                  </a:lnTo>
                  <a:lnTo>
                    <a:pt x="483" y="366"/>
                  </a:lnTo>
                  <a:lnTo>
                    <a:pt x="481" y="346"/>
                  </a:lnTo>
                  <a:lnTo>
                    <a:pt x="477" y="326"/>
                  </a:lnTo>
                  <a:lnTo>
                    <a:pt x="472" y="305"/>
                  </a:lnTo>
                  <a:lnTo>
                    <a:pt x="467" y="286"/>
                  </a:lnTo>
                  <a:lnTo>
                    <a:pt x="461" y="268"/>
                  </a:lnTo>
                  <a:lnTo>
                    <a:pt x="453" y="249"/>
                  </a:lnTo>
                  <a:lnTo>
                    <a:pt x="446" y="231"/>
                  </a:lnTo>
                  <a:lnTo>
                    <a:pt x="437" y="213"/>
                  </a:lnTo>
                  <a:lnTo>
                    <a:pt x="427" y="196"/>
                  </a:lnTo>
                  <a:lnTo>
                    <a:pt x="415" y="179"/>
                  </a:lnTo>
                  <a:lnTo>
                    <a:pt x="404" y="164"/>
                  </a:lnTo>
                  <a:lnTo>
                    <a:pt x="393" y="148"/>
                  </a:lnTo>
                  <a:lnTo>
                    <a:pt x="380" y="134"/>
                  </a:lnTo>
                  <a:lnTo>
                    <a:pt x="366" y="120"/>
                  </a:lnTo>
                  <a:lnTo>
                    <a:pt x="352" y="106"/>
                  </a:lnTo>
                  <a:lnTo>
                    <a:pt x="337" y="93"/>
                  </a:lnTo>
                  <a:lnTo>
                    <a:pt x="322" y="81"/>
                  </a:lnTo>
                  <a:lnTo>
                    <a:pt x="305" y="69"/>
                  </a:lnTo>
                  <a:lnTo>
                    <a:pt x="289" y="59"/>
                  </a:lnTo>
                  <a:lnTo>
                    <a:pt x="273" y="49"/>
                  </a:lnTo>
                  <a:lnTo>
                    <a:pt x="255" y="40"/>
                  </a:lnTo>
                  <a:lnTo>
                    <a:pt x="236" y="32"/>
                  </a:lnTo>
                  <a:lnTo>
                    <a:pt x="218" y="25"/>
                  </a:lnTo>
                  <a:lnTo>
                    <a:pt x="199" y="19"/>
                  </a:lnTo>
                  <a:lnTo>
                    <a:pt x="179" y="13"/>
                  </a:lnTo>
                  <a:lnTo>
                    <a:pt x="160" y="9"/>
                  </a:lnTo>
                  <a:lnTo>
                    <a:pt x="140" y="5"/>
                  </a:lnTo>
                  <a:lnTo>
                    <a:pt x="120" y="3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46100" y="1485900"/>
              <a:ext cx="430213" cy="431800"/>
            </a:xfrm>
            <a:custGeom>
              <a:avLst/>
              <a:gdLst>
                <a:gd name="T0" fmla="*/ 428 w 812"/>
                <a:gd name="T1" fmla="*/ 0 h 815"/>
                <a:gd name="T2" fmla="*/ 384 w 812"/>
                <a:gd name="T3" fmla="*/ 0 h 815"/>
                <a:gd name="T4" fmla="*/ 0 w 812"/>
                <a:gd name="T5" fmla="*/ 815 h 815"/>
                <a:gd name="T6" fmla="*/ 96 w 812"/>
                <a:gd name="T7" fmla="*/ 815 h 815"/>
                <a:gd name="T8" fmla="*/ 405 w 812"/>
                <a:gd name="T9" fmla="*/ 158 h 815"/>
                <a:gd name="T10" fmla="*/ 714 w 812"/>
                <a:gd name="T11" fmla="*/ 815 h 815"/>
                <a:gd name="T12" fmla="*/ 812 w 812"/>
                <a:gd name="T13" fmla="*/ 815 h 815"/>
                <a:gd name="T14" fmla="*/ 428 w 812"/>
                <a:gd name="T1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15">
                  <a:moveTo>
                    <a:pt x="428" y="0"/>
                  </a:moveTo>
                  <a:lnTo>
                    <a:pt x="384" y="0"/>
                  </a:lnTo>
                  <a:lnTo>
                    <a:pt x="0" y="815"/>
                  </a:lnTo>
                  <a:lnTo>
                    <a:pt x="96" y="815"/>
                  </a:lnTo>
                  <a:lnTo>
                    <a:pt x="405" y="158"/>
                  </a:lnTo>
                  <a:lnTo>
                    <a:pt x="714" y="815"/>
                  </a:lnTo>
                  <a:lnTo>
                    <a:pt x="812" y="81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</p:grp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7835900" y="1296000"/>
            <a:ext cx="1308100" cy="18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9" name="Rectangle 6"/>
          <p:cNvSpPr>
            <a:spLocks noChangeArrowheads="1"/>
          </p:cNvSpPr>
          <p:nvPr userDrawn="1"/>
        </p:nvSpPr>
        <p:spPr bwMode="auto">
          <a:xfrm>
            <a:off x="5221287" y="1296000"/>
            <a:ext cx="2614613" cy="180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-7938" y="1296000"/>
            <a:ext cx="5229225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57370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540000"/>
            <a:ext cx="7560000" cy="1162800"/>
          </a:xfrm>
        </p:spPr>
        <p:txBody>
          <a:bodyPr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92000" y="1980000"/>
            <a:ext cx="3582000" cy="432932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70000" y="1980000"/>
            <a:ext cx="3582000" cy="432932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Rediger typografien i masterens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Andet niveau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Tredje niveau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Fjerde niveau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Femte niveau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9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_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540000"/>
            <a:ext cx="7560000" cy="1162800"/>
          </a:xfrm>
        </p:spPr>
        <p:txBody>
          <a:bodyPr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92000" y="1980000"/>
            <a:ext cx="3582000" cy="432932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70000" y="1980000"/>
            <a:ext cx="3582000" cy="4329320"/>
          </a:xfrm>
          <a:solidFill>
            <a:schemeClr val="accent1"/>
          </a:solidFill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Rediger typografien i masterens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Andet niveau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Tredje niveau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Fjerde niveau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Femte niveau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_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540000"/>
            <a:ext cx="7560000" cy="1162800"/>
          </a:xfrm>
        </p:spPr>
        <p:txBody>
          <a:bodyPr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92000" y="1980000"/>
            <a:ext cx="3582000" cy="432932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70000" y="2276872"/>
            <a:ext cx="3582000" cy="4032448"/>
          </a:xfrm>
          <a:noFill/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Rediger typografien i masterens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Andet niveau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Tredje niveau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Fjerde niveau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Femte niveau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10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770000" y="1988840"/>
            <a:ext cx="3582000" cy="243184"/>
          </a:xfrm>
        </p:spPr>
        <p:txBody>
          <a:bodyPr anchor="b">
            <a:noAutofit/>
          </a:bodyPr>
          <a:lstStyle>
            <a:lvl1pPr marL="0" indent="0">
              <a:buNone/>
              <a:defRPr sz="9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cxnSp>
        <p:nvCxnSpPr>
          <p:cNvPr id="11" name="Straight Connector 28"/>
          <p:cNvCxnSpPr/>
          <p:nvPr/>
        </p:nvCxnSpPr>
        <p:spPr>
          <a:xfrm>
            <a:off x="4770000" y="2230031"/>
            <a:ext cx="3582000" cy="0"/>
          </a:xfrm>
          <a:prstGeom prst="line">
            <a:avLst/>
          </a:prstGeom>
          <a:ln w="63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4770000" y="6165304"/>
            <a:ext cx="3582000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smtClean="0"/>
              <a:t>Billedtekst eller noter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6943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_bille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540000"/>
            <a:ext cx="7560000" cy="1162800"/>
          </a:xfrm>
        </p:spPr>
        <p:txBody>
          <a:bodyPr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92000" y="2278800"/>
            <a:ext cx="3582000" cy="403200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70000" y="1980000"/>
            <a:ext cx="3582000" cy="4330800"/>
          </a:xfrm>
          <a:noFill/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Rediger typografien i masterens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Andet niveau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Tredje niveau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Fjerde niveau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Femte niveau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10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792000" y="1988840"/>
            <a:ext cx="3582000" cy="243184"/>
          </a:xfrm>
        </p:spPr>
        <p:txBody>
          <a:bodyPr anchor="b">
            <a:noAutofit/>
          </a:bodyPr>
          <a:lstStyle>
            <a:lvl1pPr marL="0" indent="0">
              <a:buNone/>
              <a:defRPr sz="9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cxnSp>
        <p:nvCxnSpPr>
          <p:cNvPr id="11" name="Straight Connector 28"/>
          <p:cNvCxnSpPr/>
          <p:nvPr/>
        </p:nvCxnSpPr>
        <p:spPr>
          <a:xfrm>
            <a:off x="792000" y="2230031"/>
            <a:ext cx="3582000" cy="0"/>
          </a:xfrm>
          <a:prstGeom prst="line">
            <a:avLst/>
          </a:prstGeom>
          <a:ln w="63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792000" y="6165304"/>
            <a:ext cx="3582000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 smtClean="0"/>
              <a:t>Billedtekst eller noter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57201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540000"/>
            <a:ext cx="7560000" cy="1162800"/>
          </a:xfrm>
        </p:spPr>
        <p:txBody>
          <a:bodyPr anchor="t" anchorCtr="0">
            <a:noAutofit/>
          </a:bodyPr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92000" y="1656000"/>
            <a:ext cx="3996000" cy="360000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792000" y="1980000"/>
            <a:ext cx="3996000" cy="432932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Rediger typografien i masterens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Andet niveau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Tredje niveau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Fjerde niveau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2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Femte niveau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220072" y="1656000"/>
            <a:ext cx="3132000" cy="360000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220000" y="1980000"/>
            <a:ext cx="3132000" cy="4329320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9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540000"/>
            <a:ext cx="7560000" cy="1162800"/>
          </a:xfrm>
        </p:spPr>
        <p:txBody>
          <a:bodyPr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B1E8-FCC9-4423-9800-888F87B8F586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7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B1E8-FCC9-4423-9800-888F87B8F586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2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3008313" cy="72876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540001"/>
            <a:ext cx="5111750" cy="5769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896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5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180000"/>
            <a:ext cx="9144000" cy="667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5770800"/>
            <a:ext cx="3600000" cy="669600"/>
          </a:xfrm>
        </p:spPr>
        <p:txBody>
          <a:bodyPr anchor="t" anchorCtr="0">
            <a:normAutofit/>
          </a:bodyPr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230800" y="5770800"/>
            <a:ext cx="3121200" cy="6696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792000" y="540000"/>
            <a:ext cx="7560000" cy="57606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B1E8-FCC9-4423-9800-888F87B8F586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3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rve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476000"/>
            <a:ext cx="9144001" cy="5382000"/>
          </a:xfrm>
          <a:solidFill>
            <a:schemeClr val="accent1"/>
          </a:solidFill>
        </p:spPr>
        <p:txBody>
          <a:bodyPr lIns="763200" tIns="1234800" rIns="360000" bIns="0" anchor="t" anchorCtr="0">
            <a:noAutofit/>
          </a:bodyPr>
          <a:lstStyle>
            <a:lvl1pPr>
              <a:lnSpc>
                <a:spcPct val="100000"/>
              </a:lnSpc>
              <a:defRPr sz="9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Tekst</a:t>
            </a:r>
            <a:endParaRPr lang="da-DK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712050" y="44624"/>
            <a:ext cx="3642676" cy="3028580"/>
            <a:chOff x="-3712050" y="44624"/>
            <a:chExt cx="3642676" cy="3028580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2050" y="783195"/>
              <a:ext cx="3642676" cy="229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958262" y="432000"/>
            <a:ext cx="185738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32000"/>
            <a:ext cx="976313" cy="431800"/>
            <a:chOff x="0" y="1485900"/>
            <a:chExt cx="976313" cy="431800"/>
          </a:xfrm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0" y="1485900"/>
              <a:ext cx="185738" cy="4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88925" y="1485900"/>
              <a:ext cx="257175" cy="431800"/>
            </a:xfrm>
            <a:custGeom>
              <a:avLst/>
              <a:gdLst>
                <a:gd name="T0" fmla="*/ 0 w 486"/>
                <a:gd name="T1" fmla="*/ 0 h 815"/>
                <a:gd name="T2" fmla="*/ 78 w 486"/>
                <a:gd name="T3" fmla="*/ 175 h 815"/>
                <a:gd name="T4" fmla="*/ 125 w 486"/>
                <a:gd name="T5" fmla="*/ 179 h 815"/>
                <a:gd name="T6" fmla="*/ 168 w 486"/>
                <a:gd name="T7" fmla="*/ 193 h 815"/>
                <a:gd name="T8" fmla="*/ 208 w 486"/>
                <a:gd name="T9" fmla="*/ 215 h 815"/>
                <a:gd name="T10" fmla="*/ 242 w 486"/>
                <a:gd name="T11" fmla="*/ 244 h 815"/>
                <a:gd name="T12" fmla="*/ 271 w 486"/>
                <a:gd name="T13" fmla="*/ 278 h 815"/>
                <a:gd name="T14" fmla="*/ 293 w 486"/>
                <a:gd name="T15" fmla="*/ 317 h 815"/>
                <a:gd name="T16" fmla="*/ 305 w 486"/>
                <a:gd name="T17" fmla="*/ 361 h 815"/>
                <a:gd name="T18" fmla="*/ 310 w 486"/>
                <a:gd name="T19" fmla="*/ 408 h 815"/>
                <a:gd name="T20" fmla="*/ 305 w 486"/>
                <a:gd name="T21" fmla="*/ 454 h 815"/>
                <a:gd name="T22" fmla="*/ 292 w 486"/>
                <a:gd name="T23" fmla="*/ 498 h 815"/>
                <a:gd name="T24" fmla="*/ 270 w 486"/>
                <a:gd name="T25" fmla="*/ 538 h 815"/>
                <a:gd name="T26" fmla="*/ 242 w 486"/>
                <a:gd name="T27" fmla="*/ 573 h 815"/>
                <a:gd name="T28" fmla="*/ 208 w 486"/>
                <a:gd name="T29" fmla="*/ 601 h 815"/>
                <a:gd name="T30" fmla="*/ 168 w 486"/>
                <a:gd name="T31" fmla="*/ 622 h 815"/>
                <a:gd name="T32" fmla="*/ 125 w 486"/>
                <a:gd name="T33" fmla="*/ 636 h 815"/>
                <a:gd name="T34" fmla="*/ 77 w 486"/>
                <a:gd name="T35" fmla="*/ 641 h 815"/>
                <a:gd name="T36" fmla="*/ 0 w 486"/>
                <a:gd name="T37" fmla="*/ 815 h 815"/>
                <a:gd name="T38" fmla="*/ 30 w 486"/>
                <a:gd name="T39" fmla="*/ 815 h 815"/>
                <a:gd name="T40" fmla="*/ 77 w 486"/>
                <a:gd name="T41" fmla="*/ 815 h 815"/>
                <a:gd name="T42" fmla="*/ 119 w 486"/>
                <a:gd name="T43" fmla="*/ 814 h 815"/>
                <a:gd name="T44" fmla="*/ 159 w 486"/>
                <a:gd name="T45" fmla="*/ 808 h 815"/>
                <a:gd name="T46" fmla="*/ 198 w 486"/>
                <a:gd name="T47" fmla="*/ 797 h 815"/>
                <a:gd name="T48" fmla="*/ 236 w 486"/>
                <a:gd name="T49" fmla="*/ 784 h 815"/>
                <a:gd name="T50" fmla="*/ 271 w 486"/>
                <a:gd name="T51" fmla="*/ 766 h 815"/>
                <a:gd name="T52" fmla="*/ 305 w 486"/>
                <a:gd name="T53" fmla="*/ 746 h 815"/>
                <a:gd name="T54" fmla="*/ 337 w 486"/>
                <a:gd name="T55" fmla="*/ 722 h 815"/>
                <a:gd name="T56" fmla="*/ 366 w 486"/>
                <a:gd name="T57" fmla="*/ 695 h 815"/>
                <a:gd name="T58" fmla="*/ 393 w 486"/>
                <a:gd name="T59" fmla="*/ 666 h 815"/>
                <a:gd name="T60" fmla="*/ 415 w 486"/>
                <a:gd name="T61" fmla="*/ 635 h 815"/>
                <a:gd name="T62" fmla="*/ 437 w 486"/>
                <a:gd name="T63" fmla="*/ 602 h 815"/>
                <a:gd name="T64" fmla="*/ 453 w 486"/>
                <a:gd name="T65" fmla="*/ 567 h 815"/>
                <a:gd name="T66" fmla="*/ 467 w 486"/>
                <a:gd name="T67" fmla="*/ 529 h 815"/>
                <a:gd name="T68" fmla="*/ 477 w 486"/>
                <a:gd name="T69" fmla="*/ 490 h 815"/>
                <a:gd name="T70" fmla="*/ 483 w 486"/>
                <a:gd name="T71" fmla="*/ 449 h 815"/>
                <a:gd name="T72" fmla="*/ 486 w 486"/>
                <a:gd name="T73" fmla="*/ 408 h 815"/>
                <a:gd name="T74" fmla="*/ 483 w 486"/>
                <a:gd name="T75" fmla="*/ 366 h 815"/>
                <a:gd name="T76" fmla="*/ 477 w 486"/>
                <a:gd name="T77" fmla="*/ 326 h 815"/>
                <a:gd name="T78" fmla="*/ 467 w 486"/>
                <a:gd name="T79" fmla="*/ 286 h 815"/>
                <a:gd name="T80" fmla="*/ 453 w 486"/>
                <a:gd name="T81" fmla="*/ 249 h 815"/>
                <a:gd name="T82" fmla="*/ 437 w 486"/>
                <a:gd name="T83" fmla="*/ 213 h 815"/>
                <a:gd name="T84" fmla="*/ 415 w 486"/>
                <a:gd name="T85" fmla="*/ 179 h 815"/>
                <a:gd name="T86" fmla="*/ 393 w 486"/>
                <a:gd name="T87" fmla="*/ 148 h 815"/>
                <a:gd name="T88" fmla="*/ 366 w 486"/>
                <a:gd name="T89" fmla="*/ 120 h 815"/>
                <a:gd name="T90" fmla="*/ 337 w 486"/>
                <a:gd name="T91" fmla="*/ 93 h 815"/>
                <a:gd name="T92" fmla="*/ 305 w 486"/>
                <a:gd name="T93" fmla="*/ 69 h 815"/>
                <a:gd name="T94" fmla="*/ 273 w 486"/>
                <a:gd name="T95" fmla="*/ 49 h 815"/>
                <a:gd name="T96" fmla="*/ 236 w 486"/>
                <a:gd name="T97" fmla="*/ 32 h 815"/>
                <a:gd name="T98" fmla="*/ 199 w 486"/>
                <a:gd name="T99" fmla="*/ 19 h 815"/>
                <a:gd name="T100" fmla="*/ 160 w 486"/>
                <a:gd name="T101" fmla="*/ 9 h 815"/>
                <a:gd name="T102" fmla="*/ 120 w 486"/>
                <a:gd name="T103" fmla="*/ 3 h 815"/>
                <a:gd name="T104" fmla="*/ 78 w 486"/>
                <a:gd name="T10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815">
                  <a:moveTo>
                    <a:pt x="78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78" y="175"/>
                  </a:lnTo>
                  <a:lnTo>
                    <a:pt x="102" y="177"/>
                  </a:lnTo>
                  <a:lnTo>
                    <a:pt x="125" y="179"/>
                  </a:lnTo>
                  <a:lnTo>
                    <a:pt x="146" y="185"/>
                  </a:lnTo>
                  <a:lnTo>
                    <a:pt x="168" y="193"/>
                  </a:lnTo>
                  <a:lnTo>
                    <a:pt x="189" y="203"/>
                  </a:lnTo>
                  <a:lnTo>
                    <a:pt x="208" y="215"/>
                  </a:lnTo>
                  <a:lnTo>
                    <a:pt x="226" y="228"/>
                  </a:lnTo>
                  <a:lnTo>
                    <a:pt x="242" y="244"/>
                  </a:lnTo>
                  <a:lnTo>
                    <a:pt x="257" y="260"/>
                  </a:lnTo>
                  <a:lnTo>
                    <a:pt x="271" y="278"/>
                  </a:lnTo>
                  <a:lnTo>
                    <a:pt x="283" y="297"/>
                  </a:lnTo>
                  <a:lnTo>
                    <a:pt x="293" y="317"/>
                  </a:lnTo>
                  <a:lnTo>
                    <a:pt x="300" y="338"/>
                  </a:lnTo>
                  <a:lnTo>
                    <a:pt x="305" y="361"/>
                  </a:lnTo>
                  <a:lnTo>
                    <a:pt x="309" y="384"/>
                  </a:lnTo>
                  <a:lnTo>
                    <a:pt x="310" y="408"/>
                  </a:lnTo>
                  <a:lnTo>
                    <a:pt x="309" y="432"/>
                  </a:lnTo>
                  <a:lnTo>
                    <a:pt x="305" y="454"/>
                  </a:lnTo>
                  <a:lnTo>
                    <a:pt x="300" y="477"/>
                  </a:lnTo>
                  <a:lnTo>
                    <a:pt x="292" y="498"/>
                  </a:lnTo>
                  <a:lnTo>
                    <a:pt x="283" y="519"/>
                  </a:lnTo>
                  <a:lnTo>
                    <a:pt x="270" y="538"/>
                  </a:lnTo>
                  <a:lnTo>
                    <a:pt x="257" y="555"/>
                  </a:lnTo>
                  <a:lnTo>
                    <a:pt x="242" y="573"/>
                  </a:lnTo>
                  <a:lnTo>
                    <a:pt x="226" y="588"/>
                  </a:lnTo>
                  <a:lnTo>
                    <a:pt x="208" y="601"/>
                  </a:lnTo>
                  <a:lnTo>
                    <a:pt x="188" y="612"/>
                  </a:lnTo>
                  <a:lnTo>
                    <a:pt x="168" y="622"/>
                  </a:lnTo>
                  <a:lnTo>
                    <a:pt x="146" y="631"/>
                  </a:lnTo>
                  <a:lnTo>
                    <a:pt x="125" y="636"/>
                  </a:lnTo>
                  <a:lnTo>
                    <a:pt x="101" y="640"/>
                  </a:lnTo>
                  <a:lnTo>
                    <a:pt x="77" y="641"/>
                  </a:lnTo>
                  <a:lnTo>
                    <a:pt x="0" y="641"/>
                  </a:lnTo>
                  <a:lnTo>
                    <a:pt x="0" y="815"/>
                  </a:lnTo>
                  <a:lnTo>
                    <a:pt x="9" y="815"/>
                  </a:lnTo>
                  <a:lnTo>
                    <a:pt x="30" y="815"/>
                  </a:lnTo>
                  <a:lnTo>
                    <a:pt x="57" y="815"/>
                  </a:lnTo>
                  <a:lnTo>
                    <a:pt x="77" y="815"/>
                  </a:lnTo>
                  <a:lnTo>
                    <a:pt x="98" y="815"/>
                  </a:lnTo>
                  <a:lnTo>
                    <a:pt x="119" y="814"/>
                  </a:lnTo>
                  <a:lnTo>
                    <a:pt x="140" y="811"/>
                  </a:lnTo>
                  <a:lnTo>
                    <a:pt x="159" y="808"/>
                  </a:lnTo>
                  <a:lnTo>
                    <a:pt x="179" y="803"/>
                  </a:lnTo>
                  <a:lnTo>
                    <a:pt x="198" y="797"/>
                  </a:lnTo>
                  <a:lnTo>
                    <a:pt x="217" y="791"/>
                  </a:lnTo>
                  <a:lnTo>
                    <a:pt x="236" y="784"/>
                  </a:lnTo>
                  <a:lnTo>
                    <a:pt x="254" y="775"/>
                  </a:lnTo>
                  <a:lnTo>
                    <a:pt x="271" y="766"/>
                  </a:lnTo>
                  <a:lnTo>
                    <a:pt x="289" y="756"/>
                  </a:lnTo>
                  <a:lnTo>
                    <a:pt x="305" y="746"/>
                  </a:lnTo>
                  <a:lnTo>
                    <a:pt x="322" y="734"/>
                  </a:lnTo>
                  <a:lnTo>
                    <a:pt x="337" y="722"/>
                  </a:lnTo>
                  <a:lnTo>
                    <a:pt x="352" y="709"/>
                  </a:lnTo>
                  <a:lnTo>
                    <a:pt x="366" y="695"/>
                  </a:lnTo>
                  <a:lnTo>
                    <a:pt x="380" y="681"/>
                  </a:lnTo>
                  <a:lnTo>
                    <a:pt x="393" y="666"/>
                  </a:lnTo>
                  <a:lnTo>
                    <a:pt x="404" y="651"/>
                  </a:lnTo>
                  <a:lnTo>
                    <a:pt x="415" y="635"/>
                  </a:lnTo>
                  <a:lnTo>
                    <a:pt x="427" y="618"/>
                  </a:lnTo>
                  <a:lnTo>
                    <a:pt x="437" y="602"/>
                  </a:lnTo>
                  <a:lnTo>
                    <a:pt x="446" y="584"/>
                  </a:lnTo>
                  <a:lnTo>
                    <a:pt x="453" y="567"/>
                  </a:lnTo>
                  <a:lnTo>
                    <a:pt x="461" y="548"/>
                  </a:lnTo>
                  <a:lnTo>
                    <a:pt x="467" y="529"/>
                  </a:lnTo>
                  <a:lnTo>
                    <a:pt x="472" y="509"/>
                  </a:lnTo>
                  <a:lnTo>
                    <a:pt x="477" y="490"/>
                  </a:lnTo>
                  <a:lnTo>
                    <a:pt x="481" y="469"/>
                  </a:lnTo>
                  <a:lnTo>
                    <a:pt x="483" y="449"/>
                  </a:lnTo>
                  <a:lnTo>
                    <a:pt x="485" y="428"/>
                  </a:lnTo>
                  <a:lnTo>
                    <a:pt x="486" y="408"/>
                  </a:lnTo>
                  <a:lnTo>
                    <a:pt x="485" y="386"/>
                  </a:lnTo>
                  <a:lnTo>
                    <a:pt x="483" y="366"/>
                  </a:lnTo>
                  <a:lnTo>
                    <a:pt x="481" y="346"/>
                  </a:lnTo>
                  <a:lnTo>
                    <a:pt x="477" y="326"/>
                  </a:lnTo>
                  <a:lnTo>
                    <a:pt x="472" y="305"/>
                  </a:lnTo>
                  <a:lnTo>
                    <a:pt x="467" y="286"/>
                  </a:lnTo>
                  <a:lnTo>
                    <a:pt x="461" y="268"/>
                  </a:lnTo>
                  <a:lnTo>
                    <a:pt x="453" y="249"/>
                  </a:lnTo>
                  <a:lnTo>
                    <a:pt x="446" y="231"/>
                  </a:lnTo>
                  <a:lnTo>
                    <a:pt x="437" y="213"/>
                  </a:lnTo>
                  <a:lnTo>
                    <a:pt x="427" y="196"/>
                  </a:lnTo>
                  <a:lnTo>
                    <a:pt x="415" y="179"/>
                  </a:lnTo>
                  <a:lnTo>
                    <a:pt x="404" y="164"/>
                  </a:lnTo>
                  <a:lnTo>
                    <a:pt x="393" y="148"/>
                  </a:lnTo>
                  <a:lnTo>
                    <a:pt x="380" y="134"/>
                  </a:lnTo>
                  <a:lnTo>
                    <a:pt x="366" y="120"/>
                  </a:lnTo>
                  <a:lnTo>
                    <a:pt x="352" y="106"/>
                  </a:lnTo>
                  <a:lnTo>
                    <a:pt x="337" y="93"/>
                  </a:lnTo>
                  <a:lnTo>
                    <a:pt x="322" y="81"/>
                  </a:lnTo>
                  <a:lnTo>
                    <a:pt x="305" y="69"/>
                  </a:lnTo>
                  <a:lnTo>
                    <a:pt x="289" y="59"/>
                  </a:lnTo>
                  <a:lnTo>
                    <a:pt x="273" y="49"/>
                  </a:lnTo>
                  <a:lnTo>
                    <a:pt x="255" y="40"/>
                  </a:lnTo>
                  <a:lnTo>
                    <a:pt x="236" y="32"/>
                  </a:lnTo>
                  <a:lnTo>
                    <a:pt x="218" y="25"/>
                  </a:lnTo>
                  <a:lnTo>
                    <a:pt x="199" y="19"/>
                  </a:lnTo>
                  <a:lnTo>
                    <a:pt x="179" y="13"/>
                  </a:lnTo>
                  <a:lnTo>
                    <a:pt x="160" y="9"/>
                  </a:lnTo>
                  <a:lnTo>
                    <a:pt x="140" y="5"/>
                  </a:lnTo>
                  <a:lnTo>
                    <a:pt x="120" y="3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46100" y="1485900"/>
              <a:ext cx="430213" cy="431800"/>
            </a:xfrm>
            <a:custGeom>
              <a:avLst/>
              <a:gdLst>
                <a:gd name="T0" fmla="*/ 428 w 812"/>
                <a:gd name="T1" fmla="*/ 0 h 815"/>
                <a:gd name="T2" fmla="*/ 384 w 812"/>
                <a:gd name="T3" fmla="*/ 0 h 815"/>
                <a:gd name="T4" fmla="*/ 0 w 812"/>
                <a:gd name="T5" fmla="*/ 815 h 815"/>
                <a:gd name="T6" fmla="*/ 96 w 812"/>
                <a:gd name="T7" fmla="*/ 815 h 815"/>
                <a:gd name="T8" fmla="*/ 405 w 812"/>
                <a:gd name="T9" fmla="*/ 158 h 815"/>
                <a:gd name="T10" fmla="*/ 714 w 812"/>
                <a:gd name="T11" fmla="*/ 815 h 815"/>
                <a:gd name="T12" fmla="*/ 812 w 812"/>
                <a:gd name="T13" fmla="*/ 815 h 815"/>
                <a:gd name="T14" fmla="*/ 428 w 812"/>
                <a:gd name="T1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15">
                  <a:moveTo>
                    <a:pt x="428" y="0"/>
                  </a:moveTo>
                  <a:lnTo>
                    <a:pt x="384" y="0"/>
                  </a:lnTo>
                  <a:lnTo>
                    <a:pt x="0" y="815"/>
                  </a:lnTo>
                  <a:lnTo>
                    <a:pt x="96" y="815"/>
                  </a:lnTo>
                  <a:lnTo>
                    <a:pt x="405" y="158"/>
                  </a:lnTo>
                  <a:lnTo>
                    <a:pt x="714" y="815"/>
                  </a:lnTo>
                  <a:lnTo>
                    <a:pt x="812" y="81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</p:grpSp>
      <p:sp>
        <p:nvSpPr>
          <p:cNvPr id="17" name="Rectangle 5"/>
          <p:cNvSpPr>
            <a:spLocks noChangeArrowheads="1"/>
          </p:cNvSpPr>
          <p:nvPr userDrawn="1"/>
        </p:nvSpPr>
        <p:spPr bwMode="auto">
          <a:xfrm>
            <a:off x="7835900" y="1296000"/>
            <a:ext cx="1308100" cy="18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5221287" y="1296000"/>
            <a:ext cx="2614613" cy="180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-7938" y="1296000"/>
            <a:ext cx="5229225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451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14. marts 2018</a:t>
            </a:r>
            <a:endParaRPr lang="da-D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IDA Fyn - GF2018</a:t>
            </a:r>
            <a:endParaRPr lang="da-D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B1E8-FCC9-4423-9800-888F87B8F586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dsholder til medieklip 3"/>
          <p:cNvSpPr>
            <a:spLocks noGrp="1"/>
          </p:cNvSpPr>
          <p:nvPr>
            <p:ph type="media" sz="quarter" idx="13"/>
          </p:nvPr>
        </p:nvSpPr>
        <p:spPr>
          <a:xfrm>
            <a:off x="792000" y="540000"/>
            <a:ext cx="7560000" cy="5760000"/>
          </a:xfrm>
        </p:spPr>
        <p:txBody>
          <a:bodyPr/>
          <a:lstStyle/>
          <a:p>
            <a:r>
              <a:rPr lang="da-DK" smtClean="0"/>
              <a:t>Klik på ikonet for at tilføje et medie</a:t>
            </a:r>
            <a:endParaRPr lang="da-DK"/>
          </a:p>
        </p:txBody>
      </p:sp>
      <p:sp>
        <p:nvSpPr>
          <p:cNvPr id="8" name="Rectangle 1"/>
          <p:cNvSpPr/>
          <p:nvPr userDrawn="1"/>
        </p:nvSpPr>
        <p:spPr>
          <a:xfrm>
            <a:off x="0" y="180000"/>
            <a:ext cx="9144000" cy="6678000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9"/>
          <p:cNvCxnSpPr/>
          <p:nvPr userDrawn="1"/>
        </p:nvCxnSpPr>
        <p:spPr>
          <a:xfrm>
            <a:off x="-508" y="6436402"/>
            <a:ext cx="9144000" cy="0"/>
          </a:xfrm>
          <a:prstGeom prst="line">
            <a:avLst/>
          </a:prstGeom>
          <a:ln w="635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595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8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0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, hvid logo-top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476000"/>
            <a:ext cx="9144000" cy="5382000"/>
          </a:xfrm>
        </p:spPr>
        <p:txBody>
          <a:bodyPr tIns="2268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4219418"/>
            <a:ext cx="9144001" cy="1944000"/>
          </a:xfrm>
          <a:solidFill>
            <a:schemeClr val="accent1">
              <a:alpha val="75000"/>
            </a:schemeClr>
          </a:solidFill>
        </p:spPr>
        <p:txBody>
          <a:bodyPr lIns="288000" tIns="396000" rIns="360000" bIns="936000" anchor="t" anchorCtr="0">
            <a:noAutofit/>
          </a:bodyPr>
          <a:lstStyle>
            <a:lvl1pPr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Tekst i én linje 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274574"/>
            <a:ext cx="8353176" cy="59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smtClean="0"/>
              <a:t>Tekst i </a:t>
            </a:r>
            <a:r>
              <a:rPr lang="da-DK" noProof="0" dirty="0" err="1" smtClean="0"/>
              <a:t>maks</a:t>
            </a:r>
            <a:r>
              <a:rPr lang="da-DK" noProof="0" dirty="0" smtClean="0"/>
              <a:t> 2 linjer</a:t>
            </a:r>
            <a:endParaRPr lang="da-DK" noProof="0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340768" y="3435387"/>
            <a:ext cx="2253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 smtClean="0">
                <a:solidFill>
                  <a:srgbClr val="505050"/>
                </a:solidFill>
                <a:cs typeface="Arial" charset="0"/>
              </a:rPr>
              <a:t>Indsæt et billede</a:t>
            </a:r>
            <a:endParaRPr lang="da-DK" sz="1000" b="1" dirty="0">
              <a:solidFill>
                <a:srgbClr val="505050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 smtClean="0">
                <a:solidFill>
                  <a:srgbClr val="505050"/>
                </a:solidFill>
                <a:cs typeface="Arial" charset="0"/>
              </a:rPr>
              <a:t>Klik på det lille billedindsættelses ikon, midt på siden og hent et billede</a:t>
            </a:r>
            <a:endParaRPr lang="da-DK" sz="1000" dirty="0">
              <a:solidFill>
                <a:srgbClr val="505050"/>
              </a:solidFill>
              <a:cs typeface="Arial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3712050" y="44624"/>
            <a:ext cx="3642676" cy="3028580"/>
            <a:chOff x="-3712050" y="44624"/>
            <a:chExt cx="3642676" cy="302858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505050"/>
                  </a:solidFill>
                </a:rPr>
                <a:t>Vælg layout</a:t>
              </a:r>
              <a:br>
                <a:rPr lang="en-GB" sz="1000" b="1" noProof="1">
                  <a:solidFill>
                    <a:srgbClr val="505050"/>
                  </a:solidFill>
                </a:rPr>
              </a:br>
              <a:r>
                <a:rPr lang="en-GB" sz="1000" b="1" noProof="1">
                  <a:solidFill>
                    <a:srgbClr val="505050"/>
                  </a:solidFill>
                </a:rPr>
                <a:t>1. </a:t>
              </a:r>
              <a:r>
                <a:rPr lang="en-GB" sz="1000" noProof="1">
                  <a:solidFill>
                    <a:srgbClr val="505050"/>
                  </a:solidFill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rgbClr val="505050"/>
                  </a:solidFill>
                </a:rPr>
                <a:t>2. </a:t>
              </a:r>
              <a:r>
                <a:rPr lang="en-GB" sz="1000" noProof="1">
                  <a:solidFill>
                    <a:srgbClr val="505050"/>
                  </a:solidFill>
                </a:rPr>
                <a:t>Vælg et passende layout fra “drop ned” menuen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2050" y="783195"/>
              <a:ext cx="3642676" cy="229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8958262" y="432000"/>
            <a:ext cx="185738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432000"/>
            <a:ext cx="976313" cy="431800"/>
            <a:chOff x="0" y="1485900"/>
            <a:chExt cx="976313" cy="431800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0" y="1485900"/>
              <a:ext cx="185738" cy="4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288925" y="1485900"/>
              <a:ext cx="257175" cy="431800"/>
            </a:xfrm>
            <a:custGeom>
              <a:avLst/>
              <a:gdLst>
                <a:gd name="T0" fmla="*/ 0 w 486"/>
                <a:gd name="T1" fmla="*/ 0 h 815"/>
                <a:gd name="T2" fmla="*/ 78 w 486"/>
                <a:gd name="T3" fmla="*/ 175 h 815"/>
                <a:gd name="T4" fmla="*/ 125 w 486"/>
                <a:gd name="T5" fmla="*/ 179 h 815"/>
                <a:gd name="T6" fmla="*/ 168 w 486"/>
                <a:gd name="T7" fmla="*/ 193 h 815"/>
                <a:gd name="T8" fmla="*/ 208 w 486"/>
                <a:gd name="T9" fmla="*/ 215 h 815"/>
                <a:gd name="T10" fmla="*/ 242 w 486"/>
                <a:gd name="T11" fmla="*/ 244 h 815"/>
                <a:gd name="T12" fmla="*/ 271 w 486"/>
                <a:gd name="T13" fmla="*/ 278 h 815"/>
                <a:gd name="T14" fmla="*/ 293 w 486"/>
                <a:gd name="T15" fmla="*/ 317 h 815"/>
                <a:gd name="T16" fmla="*/ 305 w 486"/>
                <a:gd name="T17" fmla="*/ 361 h 815"/>
                <a:gd name="T18" fmla="*/ 310 w 486"/>
                <a:gd name="T19" fmla="*/ 408 h 815"/>
                <a:gd name="T20" fmla="*/ 305 w 486"/>
                <a:gd name="T21" fmla="*/ 454 h 815"/>
                <a:gd name="T22" fmla="*/ 292 w 486"/>
                <a:gd name="T23" fmla="*/ 498 h 815"/>
                <a:gd name="T24" fmla="*/ 270 w 486"/>
                <a:gd name="T25" fmla="*/ 538 h 815"/>
                <a:gd name="T26" fmla="*/ 242 w 486"/>
                <a:gd name="T27" fmla="*/ 573 h 815"/>
                <a:gd name="T28" fmla="*/ 208 w 486"/>
                <a:gd name="T29" fmla="*/ 601 h 815"/>
                <a:gd name="T30" fmla="*/ 168 w 486"/>
                <a:gd name="T31" fmla="*/ 622 h 815"/>
                <a:gd name="T32" fmla="*/ 125 w 486"/>
                <a:gd name="T33" fmla="*/ 636 h 815"/>
                <a:gd name="T34" fmla="*/ 77 w 486"/>
                <a:gd name="T35" fmla="*/ 641 h 815"/>
                <a:gd name="T36" fmla="*/ 0 w 486"/>
                <a:gd name="T37" fmla="*/ 815 h 815"/>
                <a:gd name="T38" fmla="*/ 30 w 486"/>
                <a:gd name="T39" fmla="*/ 815 h 815"/>
                <a:gd name="T40" fmla="*/ 77 w 486"/>
                <a:gd name="T41" fmla="*/ 815 h 815"/>
                <a:gd name="T42" fmla="*/ 119 w 486"/>
                <a:gd name="T43" fmla="*/ 814 h 815"/>
                <a:gd name="T44" fmla="*/ 159 w 486"/>
                <a:gd name="T45" fmla="*/ 808 h 815"/>
                <a:gd name="T46" fmla="*/ 198 w 486"/>
                <a:gd name="T47" fmla="*/ 797 h 815"/>
                <a:gd name="T48" fmla="*/ 236 w 486"/>
                <a:gd name="T49" fmla="*/ 784 h 815"/>
                <a:gd name="T50" fmla="*/ 271 w 486"/>
                <a:gd name="T51" fmla="*/ 766 h 815"/>
                <a:gd name="T52" fmla="*/ 305 w 486"/>
                <a:gd name="T53" fmla="*/ 746 h 815"/>
                <a:gd name="T54" fmla="*/ 337 w 486"/>
                <a:gd name="T55" fmla="*/ 722 h 815"/>
                <a:gd name="T56" fmla="*/ 366 w 486"/>
                <a:gd name="T57" fmla="*/ 695 h 815"/>
                <a:gd name="T58" fmla="*/ 393 w 486"/>
                <a:gd name="T59" fmla="*/ 666 h 815"/>
                <a:gd name="T60" fmla="*/ 415 w 486"/>
                <a:gd name="T61" fmla="*/ 635 h 815"/>
                <a:gd name="T62" fmla="*/ 437 w 486"/>
                <a:gd name="T63" fmla="*/ 602 h 815"/>
                <a:gd name="T64" fmla="*/ 453 w 486"/>
                <a:gd name="T65" fmla="*/ 567 h 815"/>
                <a:gd name="T66" fmla="*/ 467 w 486"/>
                <a:gd name="T67" fmla="*/ 529 h 815"/>
                <a:gd name="T68" fmla="*/ 477 w 486"/>
                <a:gd name="T69" fmla="*/ 490 h 815"/>
                <a:gd name="T70" fmla="*/ 483 w 486"/>
                <a:gd name="T71" fmla="*/ 449 h 815"/>
                <a:gd name="T72" fmla="*/ 486 w 486"/>
                <a:gd name="T73" fmla="*/ 408 h 815"/>
                <a:gd name="T74" fmla="*/ 483 w 486"/>
                <a:gd name="T75" fmla="*/ 366 h 815"/>
                <a:gd name="T76" fmla="*/ 477 w 486"/>
                <a:gd name="T77" fmla="*/ 326 h 815"/>
                <a:gd name="T78" fmla="*/ 467 w 486"/>
                <a:gd name="T79" fmla="*/ 286 h 815"/>
                <a:gd name="T80" fmla="*/ 453 w 486"/>
                <a:gd name="T81" fmla="*/ 249 h 815"/>
                <a:gd name="T82" fmla="*/ 437 w 486"/>
                <a:gd name="T83" fmla="*/ 213 h 815"/>
                <a:gd name="T84" fmla="*/ 415 w 486"/>
                <a:gd name="T85" fmla="*/ 179 h 815"/>
                <a:gd name="T86" fmla="*/ 393 w 486"/>
                <a:gd name="T87" fmla="*/ 148 h 815"/>
                <a:gd name="T88" fmla="*/ 366 w 486"/>
                <a:gd name="T89" fmla="*/ 120 h 815"/>
                <a:gd name="T90" fmla="*/ 337 w 486"/>
                <a:gd name="T91" fmla="*/ 93 h 815"/>
                <a:gd name="T92" fmla="*/ 305 w 486"/>
                <a:gd name="T93" fmla="*/ 69 h 815"/>
                <a:gd name="T94" fmla="*/ 273 w 486"/>
                <a:gd name="T95" fmla="*/ 49 h 815"/>
                <a:gd name="T96" fmla="*/ 236 w 486"/>
                <a:gd name="T97" fmla="*/ 32 h 815"/>
                <a:gd name="T98" fmla="*/ 199 w 486"/>
                <a:gd name="T99" fmla="*/ 19 h 815"/>
                <a:gd name="T100" fmla="*/ 160 w 486"/>
                <a:gd name="T101" fmla="*/ 9 h 815"/>
                <a:gd name="T102" fmla="*/ 120 w 486"/>
                <a:gd name="T103" fmla="*/ 3 h 815"/>
                <a:gd name="T104" fmla="*/ 78 w 486"/>
                <a:gd name="T10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815">
                  <a:moveTo>
                    <a:pt x="78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78" y="175"/>
                  </a:lnTo>
                  <a:lnTo>
                    <a:pt x="102" y="177"/>
                  </a:lnTo>
                  <a:lnTo>
                    <a:pt x="125" y="179"/>
                  </a:lnTo>
                  <a:lnTo>
                    <a:pt x="146" y="185"/>
                  </a:lnTo>
                  <a:lnTo>
                    <a:pt x="168" y="193"/>
                  </a:lnTo>
                  <a:lnTo>
                    <a:pt x="189" y="203"/>
                  </a:lnTo>
                  <a:lnTo>
                    <a:pt x="208" y="215"/>
                  </a:lnTo>
                  <a:lnTo>
                    <a:pt x="226" y="228"/>
                  </a:lnTo>
                  <a:lnTo>
                    <a:pt x="242" y="244"/>
                  </a:lnTo>
                  <a:lnTo>
                    <a:pt x="257" y="260"/>
                  </a:lnTo>
                  <a:lnTo>
                    <a:pt x="271" y="278"/>
                  </a:lnTo>
                  <a:lnTo>
                    <a:pt x="283" y="297"/>
                  </a:lnTo>
                  <a:lnTo>
                    <a:pt x="293" y="317"/>
                  </a:lnTo>
                  <a:lnTo>
                    <a:pt x="300" y="338"/>
                  </a:lnTo>
                  <a:lnTo>
                    <a:pt x="305" y="361"/>
                  </a:lnTo>
                  <a:lnTo>
                    <a:pt x="309" y="384"/>
                  </a:lnTo>
                  <a:lnTo>
                    <a:pt x="310" y="408"/>
                  </a:lnTo>
                  <a:lnTo>
                    <a:pt x="309" y="432"/>
                  </a:lnTo>
                  <a:lnTo>
                    <a:pt x="305" y="454"/>
                  </a:lnTo>
                  <a:lnTo>
                    <a:pt x="300" y="477"/>
                  </a:lnTo>
                  <a:lnTo>
                    <a:pt x="292" y="498"/>
                  </a:lnTo>
                  <a:lnTo>
                    <a:pt x="283" y="519"/>
                  </a:lnTo>
                  <a:lnTo>
                    <a:pt x="270" y="538"/>
                  </a:lnTo>
                  <a:lnTo>
                    <a:pt x="257" y="555"/>
                  </a:lnTo>
                  <a:lnTo>
                    <a:pt x="242" y="573"/>
                  </a:lnTo>
                  <a:lnTo>
                    <a:pt x="226" y="588"/>
                  </a:lnTo>
                  <a:lnTo>
                    <a:pt x="208" y="601"/>
                  </a:lnTo>
                  <a:lnTo>
                    <a:pt x="188" y="612"/>
                  </a:lnTo>
                  <a:lnTo>
                    <a:pt x="168" y="622"/>
                  </a:lnTo>
                  <a:lnTo>
                    <a:pt x="146" y="631"/>
                  </a:lnTo>
                  <a:lnTo>
                    <a:pt x="125" y="636"/>
                  </a:lnTo>
                  <a:lnTo>
                    <a:pt x="101" y="640"/>
                  </a:lnTo>
                  <a:lnTo>
                    <a:pt x="77" y="641"/>
                  </a:lnTo>
                  <a:lnTo>
                    <a:pt x="0" y="641"/>
                  </a:lnTo>
                  <a:lnTo>
                    <a:pt x="0" y="815"/>
                  </a:lnTo>
                  <a:lnTo>
                    <a:pt x="9" y="815"/>
                  </a:lnTo>
                  <a:lnTo>
                    <a:pt x="30" y="815"/>
                  </a:lnTo>
                  <a:lnTo>
                    <a:pt x="57" y="815"/>
                  </a:lnTo>
                  <a:lnTo>
                    <a:pt x="77" y="815"/>
                  </a:lnTo>
                  <a:lnTo>
                    <a:pt x="98" y="815"/>
                  </a:lnTo>
                  <a:lnTo>
                    <a:pt x="119" y="814"/>
                  </a:lnTo>
                  <a:lnTo>
                    <a:pt x="140" y="811"/>
                  </a:lnTo>
                  <a:lnTo>
                    <a:pt x="159" y="808"/>
                  </a:lnTo>
                  <a:lnTo>
                    <a:pt x="179" y="803"/>
                  </a:lnTo>
                  <a:lnTo>
                    <a:pt x="198" y="797"/>
                  </a:lnTo>
                  <a:lnTo>
                    <a:pt x="217" y="791"/>
                  </a:lnTo>
                  <a:lnTo>
                    <a:pt x="236" y="784"/>
                  </a:lnTo>
                  <a:lnTo>
                    <a:pt x="254" y="775"/>
                  </a:lnTo>
                  <a:lnTo>
                    <a:pt x="271" y="766"/>
                  </a:lnTo>
                  <a:lnTo>
                    <a:pt x="289" y="756"/>
                  </a:lnTo>
                  <a:lnTo>
                    <a:pt x="305" y="746"/>
                  </a:lnTo>
                  <a:lnTo>
                    <a:pt x="322" y="734"/>
                  </a:lnTo>
                  <a:lnTo>
                    <a:pt x="337" y="722"/>
                  </a:lnTo>
                  <a:lnTo>
                    <a:pt x="352" y="709"/>
                  </a:lnTo>
                  <a:lnTo>
                    <a:pt x="366" y="695"/>
                  </a:lnTo>
                  <a:lnTo>
                    <a:pt x="380" y="681"/>
                  </a:lnTo>
                  <a:lnTo>
                    <a:pt x="393" y="666"/>
                  </a:lnTo>
                  <a:lnTo>
                    <a:pt x="404" y="651"/>
                  </a:lnTo>
                  <a:lnTo>
                    <a:pt x="415" y="635"/>
                  </a:lnTo>
                  <a:lnTo>
                    <a:pt x="427" y="618"/>
                  </a:lnTo>
                  <a:lnTo>
                    <a:pt x="437" y="602"/>
                  </a:lnTo>
                  <a:lnTo>
                    <a:pt x="446" y="584"/>
                  </a:lnTo>
                  <a:lnTo>
                    <a:pt x="453" y="567"/>
                  </a:lnTo>
                  <a:lnTo>
                    <a:pt x="461" y="548"/>
                  </a:lnTo>
                  <a:lnTo>
                    <a:pt x="467" y="529"/>
                  </a:lnTo>
                  <a:lnTo>
                    <a:pt x="472" y="509"/>
                  </a:lnTo>
                  <a:lnTo>
                    <a:pt x="477" y="490"/>
                  </a:lnTo>
                  <a:lnTo>
                    <a:pt x="481" y="469"/>
                  </a:lnTo>
                  <a:lnTo>
                    <a:pt x="483" y="449"/>
                  </a:lnTo>
                  <a:lnTo>
                    <a:pt x="485" y="428"/>
                  </a:lnTo>
                  <a:lnTo>
                    <a:pt x="486" y="408"/>
                  </a:lnTo>
                  <a:lnTo>
                    <a:pt x="485" y="386"/>
                  </a:lnTo>
                  <a:lnTo>
                    <a:pt x="483" y="366"/>
                  </a:lnTo>
                  <a:lnTo>
                    <a:pt x="481" y="346"/>
                  </a:lnTo>
                  <a:lnTo>
                    <a:pt x="477" y="326"/>
                  </a:lnTo>
                  <a:lnTo>
                    <a:pt x="472" y="305"/>
                  </a:lnTo>
                  <a:lnTo>
                    <a:pt x="467" y="286"/>
                  </a:lnTo>
                  <a:lnTo>
                    <a:pt x="461" y="268"/>
                  </a:lnTo>
                  <a:lnTo>
                    <a:pt x="453" y="249"/>
                  </a:lnTo>
                  <a:lnTo>
                    <a:pt x="446" y="231"/>
                  </a:lnTo>
                  <a:lnTo>
                    <a:pt x="437" y="213"/>
                  </a:lnTo>
                  <a:lnTo>
                    <a:pt x="427" y="196"/>
                  </a:lnTo>
                  <a:lnTo>
                    <a:pt x="415" y="179"/>
                  </a:lnTo>
                  <a:lnTo>
                    <a:pt x="404" y="164"/>
                  </a:lnTo>
                  <a:lnTo>
                    <a:pt x="393" y="148"/>
                  </a:lnTo>
                  <a:lnTo>
                    <a:pt x="380" y="134"/>
                  </a:lnTo>
                  <a:lnTo>
                    <a:pt x="366" y="120"/>
                  </a:lnTo>
                  <a:lnTo>
                    <a:pt x="352" y="106"/>
                  </a:lnTo>
                  <a:lnTo>
                    <a:pt x="337" y="93"/>
                  </a:lnTo>
                  <a:lnTo>
                    <a:pt x="322" y="81"/>
                  </a:lnTo>
                  <a:lnTo>
                    <a:pt x="305" y="69"/>
                  </a:lnTo>
                  <a:lnTo>
                    <a:pt x="289" y="59"/>
                  </a:lnTo>
                  <a:lnTo>
                    <a:pt x="273" y="49"/>
                  </a:lnTo>
                  <a:lnTo>
                    <a:pt x="255" y="40"/>
                  </a:lnTo>
                  <a:lnTo>
                    <a:pt x="236" y="32"/>
                  </a:lnTo>
                  <a:lnTo>
                    <a:pt x="218" y="25"/>
                  </a:lnTo>
                  <a:lnTo>
                    <a:pt x="199" y="19"/>
                  </a:lnTo>
                  <a:lnTo>
                    <a:pt x="179" y="13"/>
                  </a:lnTo>
                  <a:lnTo>
                    <a:pt x="160" y="9"/>
                  </a:lnTo>
                  <a:lnTo>
                    <a:pt x="140" y="5"/>
                  </a:lnTo>
                  <a:lnTo>
                    <a:pt x="120" y="3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546100" y="1485900"/>
              <a:ext cx="430213" cy="431800"/>
            </a:xfrm>
            <a:custGeom>
              <a:avLst/>
              <a:gdLst>
                <a:gd name="T0" fmla="*/ 428 w 812"/>
                <a:gd name="T1" fmla="*/ 0 h 815"/>
                <a:gd name="T2" fmla="*/ 384 w 812"/>
                <a:gd name="T3" fmla="*/ 0 h 815"/>
                <a:gd name="T4" fmla="*/ 0 w 812"/>
                <a:gd name="T5" fmla="*/ 815 h 815"/>
                <a:gd name="T6" fmla="*/ 96 w 812"/>
                <a:gd name="T7" fmla="*/ 815 h 815"/>
                <a:gd name="T8" fmla="*/ 405 w 812"/>
                <a:gd name="T9" fmla="*/ 158 h 815"/>
                <a:gd name="T10" fmla="*/ 714 w 812"/>
                <a:gd name="T11" fmla="*/ 815 h 815"/>
                <a:gd name="T12" fmla="*/ 812 w 812"/>
                <a:gd name="T13" fmla="*/ 815 h 815"/>
                <a:gd name="T14" fmla="*/ 428 w 812"/>
                <a:gd name="T1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15">
                  <a:moveTo>
                    <a:pt x="428" y="0"/>
                  </a:moveTo>
                  <a:lnTo>
                    <a:pt x="384" y="0"/>
                  </a:lnTo>
                  <a:lnTo>
                    <a:pt x="0" y="815"/>
                  </a:lnTo>
                  <a:lnTo>
                    <a:pt x="96" y="815"/>
                  </a:lnTo>
                  <a:lnTo>
                    <a:pt x="405" y="158"/>
                  </a:lnTo>
                  <a:lnTo>
                    <a:pt x="714" y="815"/>
                  </a:lnTo>
                  <a:lnTo>
                    <a:pt x="812" y="81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 userDrawn="1"/>
        </p:nvSpPr>
        <p:spPr bwMode="auto">
          <a:xfrm>
            <a:off x="7835900" y="1296000"/>
            <a:ext cx="1308100" cy="18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 userDrawn="1"/>
        </p:nvSpPr>
        <p:spPr bwMode="auto">
          <a:xfrm>
            <a:off x="5221287" y="1296000"/>
            <a:ext cx="2614613" cy="180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sp>
        <p:nvSpPr>
          <p:cNvPr id="28" name="Rectangle 7"/>
          <p:cNvSpPr>
            <a:spLocks noChangeArrowheads="1"/>
          </p:cNvSpPr>
          <p:nvPr userDrawn="1"/>
        </p:nvSpPr>
        <p:spPr bwMode="auto">
          <a:xfrm>
            <a:off x="-7938" y="1296000"/>
            <a:ext cx="5229225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rgbClr val="505050"/>
              </a:solidFill>
            </a:endParaRP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6461035"/>
            <a:ext cx="1453881" cy="2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57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forside m.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476000"/>
            <a:ext cx="9144001" cy="5382000"/>
          </a:xfrm>
          <a:solidFill>
            <a:schemeClr val="bg1"/>
          </a:solidFill>
        </p:spPr>
        <p:txBody>
          <a:bodyPr lIns="763200" tIns="1234800" rIns="360000" bIns="0" anchor="t" anchorCtr="0">
            <a:noAutofit/>
          </a:bodyPr>
          <a:lstStyle>
            <a:lvl1pPr>
              <a:lnSpc>
                <a:spcPct val="100000"/>
              </a:lnSpc>
              <a:defRPr sz="9500" cap="none" baseline="0">
                <a:solidFill>
                  <a:schemeClr val="accent1"/>
                </a:solidFill>
              </a:defRPr>
            </a:lvl1pPr>
          </a:lstStyle>
          <a:p>
            <a:r>
              <a:rPr lang="da-DK" noProof="0" dirty="0" smtClean="0"/>
              <a:t>Tekst</a:t>
            </a:r>
            <a:endParaRPr lang="da-DK" noProof="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712050" y="44624"/>
            <a:ext cx="3642676" cy="3028580"/>
            <a:chOff x="-3712050" y="44624"/>
            <a:chExt cx="3642676" cy="302858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2050" y="783195"/>
              <a:ext cx="3642676" cy="229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958262" y="432000"/>
            <a:ext cx="185738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32000"/>
            <a:ext cx="976313" cy="431800"/>
            <a:chOff x="0" y="1485900"/>
            <a:chExt cx="976313" cy="431800"/>
          </a:xfrm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0" y="1485900"/>
              <a:ext cx="185738" cy="4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288925" y="1485900"/>
              <a:ext cx="257175" cy="431800"/>
            </a:xfrm>
            <a:custGeom>
              <a:avLst/>
              <a:gdLst>
                <a:gd name="T0" fmla="*/ 0 w 486"/>
                <a:gd name="T1" fmla="*/ 0 h 815"/>
                <a:gd name="T2" fmla="*/ 78 w 486"/>
                <a:gd name="T3" fmla="*/ 175 h 815"/>
                <a:gd name="T4" fmla="*/ 125 w 486"/>
                <a:gd name="T5" fmla="*/ 179 h 815"/>
                <a:gd name="T6" fmla="*/ 168 w 486"/>
                <a:gd name="T7" fmla="*/ 193 h 815"/>
                <a:gd name="T8" fmla="*/ 208 w 486"/>
                <a:gd name="T9" fmla="*/ 215 h 815"/>
                <a:gd name="T10" fmla="*/ 242 w 486"/>
                <a:gd name="T11" fmla="*/ 244 h 815"/>
                <a:gd name="T12" fmla="*/ 271 w 486"/>
                <a:gd name="T13" fmla="*/ 278 h 815"/>
                <a:gd name="T14" fmla="*/ 293 w 486"/>
                <a:gd name="T15" fmla="*/ 317 h 815"/>
                <a:gd name="T16" fmla="*/ 305 w 486"/>
                <a:gd name="T17" fmla="*/ 361 h 815"/>
                <a:gd name="T18" fmla="*/ 310 w 486"/>
                <a:gd name="T19" fmla="*/ 408 h 815"/>
                <a:gd name="T20" fmla="*/ 305 w 486"/>
                <a:gd name="T21" fmla="*/ 454 h 815"/>
                <a:gd name="T22" fmla="*/ 292 w 486"/>
                <a:gd name="T23" fmla="*/ 498 h 815"/>
                <a:gd name="T24" fmla="*/ 270 w 486"/>
                <a:gd name="T25" fmla="*/ 538 h 815"/>
                <a:gd name="T26" fmla="*/ 242 w 486"/>
                <a:gd name="T27" fmla="*/ 573 h 815"/>
                <a:gd name="T28" fmla="*/ 208 w 486"/>
                <a:gd name="T29" fmla="*/ 601 h 815"/>
                <a:gd name="T30" fmla="*/ 168 w 486"/>
                <a:gd name="T31" fmla="*/ 622 h 815"/>
                <a:gd name="T32" fmla="*/ 125 w 486"/>
                <a:gd name="T33" fmla="*/ 636 h 815"/>
                <a:gd name="T34" fmla="*/ 77 w 486"/>
                <a:gd name="T35" fmla="*/ 641 h 815"/>
                <a:gd name="T36" fmla="*/ 0 w 486"/>
                <a:gd name="T37" fmla="*/ 815 h 815"/>
                <a:gd name="T38" fmla="*/ 30 w 486"/>
                <a:gd name="T39" fmla="*/ 815 h 815"/>
                <a:gd name="T40" fmla="*/ 77 w 486"/>
                <a:gd name="T41" fmla="*/ 815 h 815"/>
                <a:gd name="T42" fmla="*/ 119 w 486"/>
                <a:gd name="T43" fmla="*/ 814 h 815"/>
                <a:gd name="T44" fmla="*/ 159 w 486"/>
                <a:gd name="T45" fmla="*/ 808 h 815"/>
                <a:gd name="T46" fmla="*/ 198 w 486"/>
                <a:gd name="T47" fmla="*/ 797 h 815"/>
                <a:gd name="T48" fmla="*/ 236 w 486"/>
                <a:gd name="T49" fmla="*/ 784 h 815"/>
                <a:gd name="T50" fmla="*/ 271 w 486"/>
                <a:gd name="T51" fmla="*/ 766 h 815"/>
                <a:gd name="T52" fmla="*/ 305 w 486"/>
                <a:gd name="T53" fmla="*/ 746 h 815"/>
                <a:gd name="T54" fmla="*/ 337 w 486"/>
                <a:gd name="T55" fmla="*/ 722 h 815"/>
                <a:gd name="T56" fmla="*/ 366 w 486"/>
                <a:gd name="T57" fmla="*/ 695 h 815"/>
                <a:gd name="T58" fmla="*/ 393 w 486"/>
                <a:gd name="T59" fmla="*/ 666 h 815"/>
                <a:gd name="T60" fmla="*/ 415 w 486"/>
                <a:gd name="T61" fmla="*/ 635 h 815"/>
                <a:gd name="T62" fmla="*/ 437 w 486"/>
                <a:gd name="T63" fmla="*/ 602 h 815"/>
                <a:gd name="T64" fmla="*/ 453 w 486"/>
                <a:gd name="T65" fmla="*/ 567 h 815"/>
                <a:gd name="T66" fmla="*/ 467 w 486"/>
                <a:gd name="T67" fmla="*/ 529 h 815"/>
                <a:gd name="T68" fmla="*/ 477 w 486"/>
                <a:gd name="T69" fmla="*/ 490 h 815"/>
                <a:gd name="T70" fmla="*/ 483 w 486"/>
                <a:gd name="T71" fmla="*/ 449 h 815"/>
                <a:gd name="T72" fmla="*/ 486 w 486"/>
                <a:gd name="T73" fmla="*/ 408 h 815"/>
                <a:gd name="T74" fmla="*/ 483 w 486"/>
                <a:gd name="T75" fmla="*/ 366 h 815"/>
                <a:gd name="T76" fmla="*/ 477 w 486"/>
                <a:gd name="T77" fmla="*/ 326 h 815"/>
                <a:gd name="T78" fmla="*/ 467 w 486"/>
                <a:gd name="T79" fmla="*/ 286 h 815"/>
                <a:gd name="T80" fmla="*/ 453 w 486"/>
                <a:gd name="T81" fmla="*/ 249 h 815"/>
                <a:gd name="T82" fmla="*/ 437 w 486"/>
                <a:gd name="T83" fmla="*/ 213 h 815"/>
                <a:gd name="T84" fmla="*/ 415 w 486"/>
                <a:gd name="T85" fmla="*/ 179 h 815"/>
                <a:gd name="T86" fmla="*/ 393 w 486"/>
                <a:gd name="T87" fmla="*/ 148 h 815"/>
                <a:gd name="T88" fmla="*/ 366 w 486"/>
                <a:gd name="T89" fmla="*/ 120 h 815"/>
                <a:gd name="T90" fmla="*/ 337 w 486"/>
                <a:gd name="T91" fmla="*/ 93 h 815"/>
                <a:gd name="T92" fmla="*/ 305 w 486"/>
                <a:gd name="T93" fmla="*/ 69 h 815"/>
                <a:gd name="T94" fmla="*/ 273 w 486"/>
                <a:gd name="T95" fmla="*/ 49 h 815"/>
                <a:gd name="T96" fmla="*/ 236 w 486"/>
                <a:gd name="T97" fmla="*/ 32 h 815"/>
                <a:gd name="T98" fmla="*/ 199 w 486"/>
                <a:gd name="T99" fmla="*/ 19 h 815"/>
                <a:gd name="T100" fmla="*/ 160 w 486"/>
                <a:gd name="T101" fmla="*/ 9 h 815"/>
                <a:gd name="T102" fmla="*/ 120 w 486"/>
                <a:gd name="T103" fmla="*/ 3 h 815"/>
                <a:gd name="T104" fmla="*/ 78 w 486"/>
                <a:gd name="T10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815">
                  <a:moveTo>
                    <a:pt x="78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78" y="175"/>
                  </a:lnTo>
                  <a:lnTo>
                    <a:pt x="102" y="177"/>
                  </a:lnTo>
                  <a:lnTo>
                    <a:pt x="125" y="179"/>
                  </a:lnTo>
                  <a:lnTo>
                    <a:pt x="146" y="185"/>
                  </a:lnTo>
                  <a:lnTo>
                    <a:pt x="168" y="193"/>
                  </a:lnTo>
                  <a:lnTo>
                    <a:pt x="189" y="203"/>
                  </a:lnTo>
                  <a:lnTo>
                    <a:pt x="208" y="215"/>
                  </a:lnTo>
                  <a:lnTo>
                    <a:pt x="226" y="228"/>
                  </a:lnTo>
                  <a:lnTo>
                    <a:pt x="242" y="244"/>
                  </a:lnTo>
                  <a:lnTo>
                    <a:pt x="257" y="260"/>
                  </a:lnTo>
                  <a:lnTo>
                    <a:pt x="271" y="278"/>
                  </a:lnTo>
                  <a:lnTo>
                    <a:pt x="283" y="297"/>
                  </a:lnTo>
                  <a:lnTo>
                    <a:pt x="293" y="317"/>
                  </a:lnTo>
                  <a:lnTo>
                    <a:pt x="300" y="338"/>
                  </a:lnTo>
                  <a:lnTo>
                    <a:pt x="305" y="361"/>
                  </a:lnTo>
                  <a:lnTo>
                    <a:pt x="309" y="384"/>
                  </a:lnTo>
                  <a:lnTo>
                    <a:pt x="310" y="408"/>
                  </a:lnTo>
                  <a:lnTo>
                    <a:pt x="309" y="432"/>
                  </a:lnTo>
                  <a:lnTo>
                    <a:pt x="305" y="454"/>
                  </a:lnTo>
                  <a:lnTo>
                    <a:pt x="300" y="477"/>
                  </a:lnTo>
                  <a:lnTo>
                    <a:pt x="292" y="498"/>
                  </a:lnTo>
                  <a:lnTo>
                    <a:pt x="283" y="519"/>
                  </a:lnTo>
                  <a:lnTo>
                    <a:pt x="270" y="538"/>
                  </a:lnTo>
                  <a:lnTo>
                    <a:pt x="257" y="555"/>
                  </a:lnTo>
                  <a:lnTo>
                    <a:pt x="242" y="573"/>
                  </a:lnTo>
                  <a:lnTo>
                    <a:pt x="226" y="588"/>
                  </a:lnTo>
                  <a:lnTo>
                    <a:pt x="208" y="601"/>
                  </a:lnTo>
                  <a:lnTo>
                    <a:pt x="188" y="612"/>
                  </a:lnTo>
                  <a:lnTo>
                    <a:pt x="168" y="622"/>
                  </a:lnTo>
                  <a:lnTo>
                    <a:pt x="146" y="631"/>
                  </a:lnTo>
                  <a:lnTo>
                    <a:pt x="125" y="636"/>
                  </a:lnTo>
                  <a:lnTo>
                    <a:pt x="101" y="640"/>
                  </a:lnTo>
                  <a:lnTo>
                    <a:pt x="77" y="641"/>
                  </a:lnTo>
                  <a:lnTo>
                    <a:pt x="0" y="641"/>
                  </a:lnTo>
                  <a:lnTo>
                    <a:pt x="0" y="815"/>
                  </a:lnTo>
                  <a:lnTo>
                    <a:pt x="9" y="815"/>
                  </a:lnTo>
                  <a:lnTo>
                    <a:pt x="30" y="815"/>
                  </a:lnTo>
                  <a:lnTo>
                    <a:pt x="57" y="815"/>
                  </a:lnTo>
                  <a:lnTo>
                    <a:pt x="77" y="815"/>
                  </a:lnTo>
                  <a:lnTo>
                    <a:pt x="98" y="815"/>
                  </a:lnTo>
                  <a:lnTo>
                    <a:pt x="119" y="814"/>
                  </a:lnTo>
                  <a:lnTo>
                    <a:pt x="140" y="811"/>
                  </a:lnTo>
                  <a:lnTo>
                    <a:pt x="159" y="808"/>
                  </a:lnTo>
                  <a:lnTo>
                    <a:pt x="179" y="803"/>
                  </a:lnTo>
                  <a:lnTo>
                    <a:pt x="198" y="797"/>
                  </a:lnTo>
                  <a:lnTo>
                    <a:pt x="217" y="791"/>
                  </a:lnTo>
                  <a:lnTo>
                    <a:pt x="236" y="784"/>
                  </a:lnTo>
                  <a:lnTo>
                    <a:pt x="254" y="775"/>
                  </a:lnTo>
                  <a:lnTo>
                    <a:pt x="271" y="766"/>
                  </a:lnTo>
                  <a:lnTo>
                    <a:pt x="289" y="756"/>
                  </a:lnTo>
                  <a:lnTo>
                    <a:pt x="305" y="746"/>
                  </a:lnTo>
                  <a:lnTo>
                    <a:pt x="322" y="734"/>
                  </a:lnTo>
                  <a:lnTo>
                    <a:pt x="337" y="722"/>
                  </a:lnTo>
                  <a:lnTo>
                    <a:pt x="352" y="709"/>
                  </a:lnTo>
                  <a:lnTo>
                    <a:pt x="366" y="695"/>
                  </a:lnTo>
                  <a:lnTo>
                    <a:pt x="380" y="681"/>
                  </a:lnTo>
                  <a:lnTo>
                    <a:pt x="393" y="666"/>
                  </a:lnTo>
                  <a:lnTo>
                    <a:pt x="404" y="651"/>
                  </a:lnTo>
                  <a:lnTo>
                    <a:pt x="415" y="635"/>
                  </a:lnTo>
                  <a:lnTo>
                    <a:pt x="427" y="618"/>
                  </a:lnTo>
                  <a:lnTo>
                    <a:pt x="437" y="602"/>
                  </a:lnTo>
                  <a:lnTo>
                    <a:pt x="446" y="584"/>
                  </a:lnTo>
                  <a:lnTo>
                    <a:pt x="453" y="567"/>
                  </a:lnTo>
                  <a:lnTo>
                    <a:pt x="461" y="548"/>
                  </a:lnTo>
                  <a:lnTo>
                    <a:pt x="467" y="529"/>
                  </a:lnTo>
                  <a:lnTo>
                    <a:pt x="472" y="509"/>
                  </a:lnTo>
                  <a:lnTo>
                    <a:pt x="477" y="490"/>
                  </a:lnTo>
                  <a:lnTo>
                    <a:pt x="481" y="469"/>
                  </a:lnTo>
                  <a:lnTo>
                    <a:pt x="483" y="449"/>
                  </a:lnTo>
                  <a:lnTo>
                    <a:pt x="485" y="428"/>
                  </a:lnTo>
                  <a:lnTo>
                    <a:pt x="486" y="408"/>
                  </a:lnTo>
                  <a:lnTo>
                    <a:pt x="485" y="386"/>
                  </a:lnTo>
                  <a:lnTo>
                    <a:pt x="483" y="366"/>
                  </a:lnTo>
                  <a:lnTo>
                    <a:pt x="481" y="346"/>
                  </a:lnTo>
                  <a:lnTo>
                    <a:pt x="477" y="326"/>
                  </a:lnTo>
                  <a:lnTo>
                    <a:pt x="472" y="305"/>
                  </a:lnTo>
                  <a:lnTo>
                    <a:pt x="467" y="286"/>
                  </a:lnTo>
                  <a:lnTo>
                    <a:pt x="461" y="268"/>
                  </a:lnTo>
                  <a:lnTo>
                    <a:pt x="453" y="249"/>
                  </a:lnTo>
                  <a:lnTo>
                    <a:pt x="446" y="231"/>
                  </a:lnTo>
                  <a:lnTo>
                    <a:pt x="437" y="213"/>
                  </a:lnTo>
                  <a:lnTo>
                    <a:pt x="427" y="196"/>
                  </a:lnTo>
                  <a:lnTo>
                    <a:pt x="415" y="179"/>
                  </a:lnTo>
                  <a:lnTo>
                    <a:pt x="404" y="164"/>
                  </a:lnTo>
                  <a:lnTo>
                    <a:pt x="393" y="148"/>
                  </a:lnTo>
                  <a:lnTo>
                    <a:pt x="380" y="134"/>
                  </a:lnTo>
                  <a:lnTo>
                    <a:pt x="366" y="120"/>
                  </a:lnTo>
                  <a:lnTo>
                    <a:pt x="352" y="106"/>
                  </a:lnTo>
                  <a:lnTo>
                    <a:pt x="337" y="93"/>
                  </a:lnTo>
                  <a:lnTo>
                    <a:pt x="322" y="81"/>
                  </a:lnTo>
                  <a:lnTo>
                    <a:pt x="305" y="69"/>
                  </a:lnTo>
                  <a:lnTo>
                    <a:pt x="289" y="59"/>
                  </a:lnTo>
                  <a:lnTo>
                    <a:pt x="273" y="49"/>
                  </a:lnTo>
                  <a:lnTo>
                    <a:pt x="255" y="40"/>
                  </a:lnTo>
                  <a:lnTo>
                    <a:pt x="236" y="32"/>
                  </a:lnTo>
                  <a:lnTo>
                    <a:pt x="218" y="25"/>
                  </a:lnTo>
                  <a:lnTo>
                    <a:pt x="199" y="19"/>
                  </a:lnTo>
                  <a:lnTo>
                    <a:pt x="179" y="13"/>
                  </a:lnTo>
                  <a:lnTo>
                    <a:pt x="160" y="9"/>
                  </a:lnTo>
                  <a:lnTo>
                    <a:pt x="140" y="5"/>
                  </a:lnTo>
                  <a:lnTo>
                    <a:pt x="120" y="3"/>
                  </a:lnTo>
                  <a:lnTo>
                    <a:pt x="9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46100" y="1485900"/>
              <a:ext cx="430213" cy="431800"/>
            </a:xfrm>
            <a:custGeom>
              <a:avLst/>
              <a:gdLst>
                <a:gd name="T0" fmla="*/ 428 w 812"/>
                <a:gd name="T1" fmla="*/ 0 h 815"/>
                <a:gd name="T2" fmla="*/ 384 w 812"/>
                <a:gd name="T3" fmla="*/ 0 h 815"/>
                <a:gd name="T4" fmla="*/ 0 w 812"/>
                <a:gd name="T5" fmla="*/ 815 h 815"/>
                <a:gd name="T6" fmla="*/ 96 w 812"/>
                <a:gd name="T7" fmla="*/ 815 h 815"/>
                <a:gd name="T8" fmla="*/ 405 w 812"/>
                <a:gd name="T9" fmla="*/ 158 h 815"/>
                <a:gd name="T10" fmla="*/ 714 w 812"/>
                <a:gd name="T11" fmla="*/ 815 h 815"/>
                <a:gd name="T12" fmla="*/ 812 w 812"/>
                <a:gd name="T13" fmla="*/ 815 h 815"/>
                <a:gd name="T14" fmla="*/ 428 w 812"/>
                <a:gd name="T1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15">
                  <a:moveTo>
                    <a:pt x="428" y="0"/>
                  </a:moveTo>
                  <a:lnTo>
                    <a:pt x="384" y="0"/>
                  </a:lnTo>
                  <a:lnTo>
                    <a:pt x="0" y="815"/>
                  </a:lnTo>
                  <a:lnTo>
                    <a:pt x="96" y="815"/>
                  </a:lnTo>
                  <a:lnTo>
                    <a:pt x="405" y="158"/>
                  </a:lnTo>
                  <a:lnTo>
                    <a:pt x="714" y="815"/>
                  </a:lnTo>
                  <a:lnTo>
                    <a:pt x="812" y="815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</p:grp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7835900" y="1296000"/>
            <a:ext cx="1308100" cy="18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9" name="Rectangle 6"/>
          <p:cNvSpPr>
            <a:spLocks noChangeArrowheads="1"/>
          </p:cNvSpPr>
          <p:nvPr userDrawn="1"/>
        </p:nvSpPr>
        <p:spPr bwMode="auto">
          <a:xfrm>
            <a:off x="5221287" y="1296000"/>
            <a:ext cx="2614613" cy="180000"/>
          </a:xfrm>
          <a:prstGeom prst="rect">
            <a:avLst/>
          </a:prstGeom>
          <a:solidFill>
            <a:srgbClr val="7878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-7938" y="1296000"/>
            <a:ext cx="5229225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13431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73567"/>
            <a:ext cx="9144000" cy="6684432"/>
          </a:xfrm>
        </p:spPr>
        <p:txBody>
          <a:bodyPr tIns="3456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4219418"/>
            <a:ext cx="9144001" cy="1944000"/>
          </a:xfrm>
          <a:solidFill>
            <a:schemeClr val="accent1">
              <a:alpha val="75000"/>
            </a:schemeClr>
          </a:solidFill>
        </p:spPr>
        <p:txBody>
          <a:bodyPr lIns="288000" tIns="396000" rIns="360000" bIns="936000" anchor="t" anchorCtr="0">
            <a:noAutofit/>
          </a:bodyPr>
          <a:lstStyle>
            <a:lvl1pPr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Tekst i én linje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5274574"/>
            <a:ext cx="8353176" cy="594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smtClean="0"/>
              <a:t>Tekst i </a:t>
            </a:r>
            <a:r>
              <a:rPr lang="da-DK" noProof="0" dirty="0" err="1" smtClean="0"/>
              <a:t>maks</a:t>
            </a:r>
            <a:r>
              <a:rPr lang="da-DK" noProof="0" dirty="0" smtClean="0"/>
              <a:t> 2 linjer</a:t>
            </a:r>
            <a:endParaRPr lang="da-DK" noProof="0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-2340768" y="3435387"/>
            <a:ext cx="2253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 smtClean="0">
                <a:solidFill>
                  <a:schemeClr val="tx1"/>
                </a:solidFill>
                <a:cs typeface="Arial" charset="0"/>
              </a:rPr>
              <a:t>Indsæt et billede</a:t>
            </a:r>
            <a:endParaRPr lang="da-DK" sz="1000" b="1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 smtClean="0">
                <a:solidFill>
                  <a:schemeClr val="tx1"/>
                </a:solidFill>
                <a:cs typeface="Arial" charset="0"/>
              </a:rPr>
              <a:t>Klik på det lille billedindsættelses ikon,</a:t>
            </a:r>
            <a:r>
              <a:rPr lang="da-DK" sz="1000" baseline="0" dirty="0" smtClean="0">
                <a:solidFill>
                  <a:schemeClr val="tx1"/>
                </a:solidFill>
                <a:cs typeface="Arial" charset="0"/>
              </a:rPr>
              <a:t> midt på siden og hent et billede</a:t>
            </a:r>
            <a:endParaRPr lang="da-DK" sz="100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3712050" y="44624"/>
            <a:ext cx="3642676" cy="3028580"/>
            <a:chOff x="-3712050" y="44624"/>
            <a:chExt cx="3642676" cy="3028580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2050" y="783195"/>
              <a:ext cx="3642676" cy="229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87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billede og lan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73567"/>
            <a:ext cx="9144000" cy="6684432"/>
          </a:xfrm>
        </p:spPr>
        <p:txBody>
          <a:bodyPr tIns="3456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4219418"/>
            <a:ext cx="9144001" cy="1908000"/>
          </a:xfrm>
          <a:solidFill>
            <a:schemeClr val="accent1">
              <a:alpha val="75000"/>
            </a:schemeClr>
          </a:solidFill>
        </p:spPr>
        <p:txBody>
          <a:bodyPr lIns="374400" tIns="432000" rIns="360000" bIns="936000" anchor="t" anchorCtr="0">
            <a:noAutofit/>
          </a:bodyPr>
          <a:lstStyle>
            <a:lvl1pPr>
              <a:defRPr sz="30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Tekst i op til 3 linjer</a:t>
            </a:r>
            <a:endParaRPr lang="da-DK" noProof="0" dirty="0"/>
          </a:p>
        </p:txBody>
      </p:sp>
      <p:sp>
        <p:nvSpPr>
          <p:cNvPr id="5" name="AutoShape 4"/>
          <p:cNvSpPr>
            <a:spLocks/>
          </p:cNvSpPr>
          <p:nvPr userDrawn="1"/>
        </p:nvSpPr>
        <p:spPr bwMode="gray">
          <a:xfrm>
            <a:off x="-2340768" y="3435387"/>
            <a:ext cx="2253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 smtClean="0">
                <a:solidFill>
                  <a:schemeClr val="tx1"/>
                </a:solidFill>
                <a:cs typeface="Arial" charset="0"/>
              </a:rPr>
              <a:t>Indsæt et billede</a:t>
            </a:r>
            <a:endParaRPr lang="da-DK" sz="1000" b="1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 smtClean="0">
                <a:solidFill>
                  <a:schemeClr val="tx1"/>
                </a:solidFill>
                <a:cs typeface="Arial" charset="0"/>
              </a:rPr>
              <a:t>Klik på det lille billedindsættelses ikon,</a:t>
            </a:r>
            <a:r>
              <a:rPr lang="da-DK" sz="1000" baseline="0" dirty="0" smtClean="0">
                <a:solidFill>
                  <a:schemeClr val="tx1"/>
                </a:solidFill>
                <a:cs typeface="Arial" charset="0"/>
              </a:rPr>
              <a:t> midt på siden og hent et billede</a:t>
            </a:r>
            <a:endParaRPr lang="da-DK" sz="100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712050" y="44624"/>
            <a:ext cx="3642676" cy="3028580"/>
            <a:chOff x="-3712050" y="44624"/>
            <a:chExt cx="3642676" cy="302858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-1747838" y="44624"/>
              <a:ext cx="1657350" cy="69215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Vælg layout</a:t>
              </a:r>
              <a:br>
                <a:rPr lang="en-GB" sz="1000" b="1" noProof="1">
                  <a:solidFill>
                    <a:schemeClr val="tx1"/>
                  </a:solidFill>
                  <a:latin typeface="+mn-lt"/>
                </a:rPr>
              </a:b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Højre-klik uden for dit slide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en-GB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en-GB" sz="1000" noProof="1">
                  <a:solidFill>
                    <a:schemeClr val="tx1"/>
                  </a:solidFill>
                  <a:latin typeface="+mn-lt"/>
                </a:rPr>
                <a:t>Vælg et passende layout fra “drop ned” menuen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2050" y="783195"/>
              <a:ext cx="3642676" cy="2290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63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i 1 linj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971632"/>
            <a:ext cx="7559838" cy="612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noProof="0" dirty="0" smtClean="0"/>
              <a:t>Tekst i én linje</a:t>
            </a:r>
            <a:endParaRPr lang="da-DK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2000" y="1951200"/>
            <a:ext cx="7560000" cy="3808800"/>
          </a:xfrm>
        </p:spPr>
        <p:txBody>
          <a:bodyPr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16393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71632"/>
            <a:ext cx="7559838" cy="116122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2000" y="2520000"/>
            <a:ext cx="7560000" cy="3240000"/>
          </a:xfrm>
        </p:spPr>
        <p:txBody>
          <a:bodyPr>
            <a:no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-2052736" y="8620"/>
            <a:ext cx="19654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 smtClean="0">
                <a:solidFill>
                  <a:schemeClr val="tx1"/>
                </a:solidFill>
                <a:cs typeface="Arial" charset="0"/>
              </a:rPr>
              <a:t>1.	</a:t>
            </a:r>
            <a:r>
              <a:rPr lang="da-DK" sz="1000" dirty="0" err="1" smtClean="0">
                <a:solidFill>
                  <a:schemeClr val="tx1"/>
                </a:solidFill>
                <a:cs typeface="Arial" charset="0"/>
              </a:rPr>
              <a:t>Højreklik</a:t>
            </a:r>
            <a:r>
              <a:rPr lang="da-DK" sz="1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udenfor slidet og vælg ’Gitter og hjælpelinjer</a:t>
            </a:r>
            <a:r>
              <a:rPr lang="da-DK" sz="1000" dirty="0" smtClean="0">
                <a:solidFill>
                  <a:schemeClr val="tx1"/>
                </a:solidFill>
                <a:cs typeface="Arial" charset="0"/>
              </a:rPr>
              <a:t>’</a:t>
            </a:r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</a:t>
            </a:r>
            <a:r>
              <a:rPr lang="da-DK" sz="1000" dirty="0" smtClean="0">
                <a:solidFill>
                  <a:schemeClr val="tx1"/>
                </a:solidFill>
                <a:cs typeface="Arial" charset="0"/>
              </a:rPr>
              <a:t>skærmen</a:t>
            </a:r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748" y="1520788"/>
            <a:ext cx="2084759" cy="206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-1738313" y="3861048"/>
            <a:ext cx="1668463" cy="1017588"/>
            <a:chOff x="-1738313" y="-33338"/>
            <a:chExt cx="1668463" cy="1017133"/>
          </a:xfrm>
        </p:grpSpPr>
        <p:sp>
          <p:nvSpPr>
            <p:cNvPr id="11" name="TextBox 20"/>
            <p:cNvSpPr txBox="1">
              <a:spLocks noChangeArrowheads="1"/>
            </p:cNvSpPr>
            <p:nvPr/>
          </p:nvSpPr>
          <p:spPr bwMode="auto">
            <a:xfrm>
              <a:off x="-1738313" y="-33338"/>
              <a:ext cx="1668463" cy="69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chemeClr val="tx1"/>
                  </a:solidFill>
                </a:rPr>
                <a:t>Tekstslide med </a:t>
              </a:r>
              <a:r>
                <a:rPr lang="da-DK" sz="1000" b="1" dirty="0" err="1" smtClean="0">
                  <a:solidFill>
                    <a:schemeClr val="tx1"/>
                  </a:solidFill>
                </a:rPr>
                <a:t>bullets</a:t>
              </a:r>
              <a:endParaRPr lang="da-DK" sz="1000" dirty="0" smtClean="0">
                <a:solidFill>
                  <a:schemeClr val="tx1"/>
                </a:solidFill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 smtClean="0">
                  <a:solidFill>
                    <a:schemeClr val="tx1"/>
                  </a:solidFill>
                </a:rPr>
                <a:t>Brug ‘Forøge / Formindske </a:t>
              </a:r>
              <a:br>
                <a:rPr lang="da-DK" sz="1000" dirty="0" smtClean="0">
                  <a:solidFill>
                    <a:schemeClr val="tx1"/>
                  </a:solidFill>
                </a:rPr>
              </a:br>
              <a:r>
                <a:rPr lang="da-DK" sz="1000" dirty="0" smtClean="0">
                  <a:solidFill>
                    <a:schemeClr val="tx1"/>
                  </a:solidFill>
                </a:rPr>
                <a:t>indryk’ for at skifte mellem</a:t>
              </a:r>
              <a:br>
                <a:rPr lang="da-DK" sz="1000" dirty="0" smtClean="0">
                  <a:solidFill>
                    <a:schemeClr val="tx1"/>
                  </a:solidFill>
                </a:rPr>
              </a:br>
              <a:r>
                <a:rPr lang="da-DK" sz="1000" dirty="0" smtClean="0">
                  <a:solidFill>
                    <a:schemeClr val="tx1"/>
                  </a:solidFill>
                </a:rPr>
                <a:t>de forskellige niveauer</a:t>
              </a: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-1214439" y="732970"/>
              <a:ext cx="437608" cy="246063"/>
              <a:chOff x="-1214439" y="732970"/>
              <a:chExt cx="437608" cy="246063"/>
            </a:xfrm>
          </p:grpSpPr>
          <p:grpSp>
            <p:nvGrpSpPr>
              <p:cNvPr id="17" name="Group 3"/>
              <p:cNvGrpSpPr>
                <a:grpSpLocks/>
              </p:cNvGrpSpPr>
              <p:nvPr/>
            </p:nvGrpSpPr>
            <p:grpSpPr bwMode="auto">
              <a:xfrm>
                <a:off x="-1214439" y="741702"/>
                <a:ext cx="428625" cy="228600"/>
                <a:chOff x="-727592" y="3306446"/>
                <a:chExt cx="429053" cy="228767"/>
              </a:xfrm>
            </p:grpSpPr>
            <p:pic>
              <p:nvPicPr>
                <p:cNvPr id="19" name="Picture 14" descr="fke3b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27293" y="3306446"/>
                  <a:ext cx="428754" cy="2287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Rectangle 19"/>
                <p:cNvSpPr/>
                <p:nvPr/>
              </p:nvSpPr>
              <p:spPr bwMode="auto">
                <a:xfrm>
                  <a:off x="-727591" y="3326403"/>
                  <a:ext cx="214527" cy="219137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Rounded Rectangle 17"/>
              <p:cNvSpPr/>
              <p:nvPr/>
            </p:nvSpPr>
            <p:spPr bwMode="auto">
              <a:xfrm>
                <a:off x="-1014413" y="733082"/>
                <a:ext cx="238125" cy="245953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-682626" y="737732"/>
              <a:ext cx="460375" cy="246063"/>
              <a:chOff x="-561836" y="3417665"/>
              <a:chExt cx="460236" cy="245883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9275" y="3434948"/>
                <a:ext cx="447675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-317434" y="3436803"/>
                <a:ext cx="214247" cy="217231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-561835" y="3417776"/>
                <a:ext cx="238053" cy="245772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Group 20"/>
          <p:cNvGrpSpPr/>
          <p:nvPr userDrawn="1"/>
        </p:nvGrpSpPr>
        <p:grpSpPr>
          <a:xfrm>
            <a:off x="-1879600" y="5003117"/>
            <a:ext cx="1765300" cy="1846263"/>
            <a:chOff x="-1879600" y="5003117"/>
            <a:chExt cx="1765300" cy="1846263"/>
          </a:xfrm>
        </p:grpSpPr>
        <p:sp>
          <p:nvSpPr>
            <p:cNvPr id="22" name="TextBox 17"/>
            <p:cNvSpPr txBox="1">
              <a:spLocks noChangeArrowheads="1"/>
            </p:cNvSpPr>
            <p:nvPr userDrawn="1"/>
          </p:nvSpPr>
          <p:spPr bwMode="auto">
            <a:xfrm>
              <a:off x="-1879600" y="5003117"/>
              <a:ext cx="1765300" cy="184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chemeClr val="tx1"/>
                  </a:solidFill>
                  <a:cs typeface="Arial" charset="0"/>
                </a:rPr>
                <a:t>Ønskes ikke </a:t>
              </a:r>
              <a:r>
                <a:rPr lang="da-DK" sz="1000" b="1" dirty="0" err="1" smtClean="0">
                  <a:solidFill>
                    <a:schemeClr val="tx1"/>
                  </a:solidFill>
                  <a:cs typeface="Arial" charset="0"/>
                </a:rPr>
                <a:t>bullet</a:t>
              </a:r>
              <a:r>
                <a:rPr lang="da-DK" sz="1000" b="1" dirty="0" smtClean="0">
                  <a:solidFill>
                    <a:schemeClr val="tx1"/>
                  </a:solidFill>
                  <a:cs typeface="Arial" charset="0"/>
                </a:rPr>
                <a:t> </a:t>
              </a: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chemeClr val="tx1"/>
                  </a:solidFill>
                  <a:cs typeface="Arial" charset="0"/>
                </a:rPr>
                <a:t>Brug da:</a:t>
              </a: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chemeClr val="tx1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chemeClr val="tx1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endParaRPr lang="da-DK" sz="1000" b="1" dirty="0" smtClean="0">
                <a:solidFill>
                  <a:schemeClr val="tx1"/>
                </a:solidFill>
                <a:cs typeface="Arial" charset="0"/>
              </a:endParaRPr>
            </a:p>
            <a:p>
              <a:pPr algn="r" eaLnBrk="1" hangingPunct="1">
                <a:defRPr/>
              </a:pPr>
              <a:r>
                <a:rPr lang="da-DK" sz="1000" b="1" dirty="0" smtClean="0">
                  <a:solidFill>
                    <a:schemeClr val="tx1"/>
                  </a:solidFill>
                  <a:cs typeface="Arial" charset="0"/>
                </a:rPr>
                <a:t>Ønskes </a:t>
              </a:r>
              <a:r>
                <a:rPr lang="da-DK" sz="1000" b="1" dirty="0" err="1" smtClean="0">
                  <a:solidFill>
                    <a:schemeClr val="tx1"/>
                  </a:solidFill>
                  <a:cs typeface="Arial" charset="0"/>
                </a:rPr>
                <a:t>bullet</a:t>
              </a:r>
              <a:r>
                <a:rPr lang="da-DK" sz="1000" b="1" dirty="0" smtClean="0">
                  <a:solidFill>
                    <a:schemeClr val="tx1"/>
                  </a:solidFill>
                  <a:cs typeface="Arial" charset="0"/>
                </a:rPr>
                <a:t> tilbage:</a:t>
              </a:r>
              <a:r>
                <a:rPr lang="da-DK" sz="1000" dirty="0" smtClean="0">
                  <a:solidFill>
                    <a:schemeClr val="tx1"/>
                  </a:solidFill>
                  <a:cs typeface="Arial" charset="0"/>
                </a:rPr>
                <a:t/>
              </a:r>
              <a:br>
                <a:rPr lang="da-DK" sz="1000" dirty="0" smtClean="0">
                  <a:solidFill>
                    <a:schemeClr val="tx1"/>
                  </a:solidFill>
                  <a:cs typeface="Arial" charset="0"/>
                </a:rPr>
              </a:br>
              <a:r>
                <a:rPr lang="da-DK" sz="1000" dirty="0" smtClean="0">
                  <a:solidFill>
                    <a:schemeClr val="tx1"/>
                  </a:solidFill>
                  <a:cs typeface="Arial" charset="0"/>
                </a:rPr>
                <a:t>For at få punktopstilling på teksten (flere niveauer findes) brug ‘Forøg listeniveau’</a:t>
              </a:r>
            </a:p>
            <a:p>
              <a:pPr algn="r" eaLnBrk="1" hangingPunct="1">
                <a:defRPr/>
              </a:pPr>
              <a:r>
                <a:rPr lang="da-DK" sz="1000" dirty="0" smtClean="0">
                  <a:solidFill>
                    <a:schemeClr val="tx1"/>
                  </a:solidFill>
                  <a:cs typeface="Arial" charset="0"/>
                </a:rPr>
                <a:t>For at få venstrestillet tekst uden punktopstilling, brug ‘Formindsk listeniveau’</a:t>
              </a:r>
            </a:p>
          </p:txBody>
        </p:sp>
        <p:grpSp>
          <p:nvGrpSpPr>
            <p:cNvPr id="23" name="Group 2"/>
            <p:cNvGrpSpPr>
              <a:grpSpLocks/>
            </p:cNvGrpSpPr>
            <p:nvPr userDrawn="1"/>
          </p:nvGrpSpPr>
          <p:grpSpPr bwMode="auto">
            <a:xfrm>
              <a:off x="-871538" y="5495242"/>
              <a:ext cx="733425" cy="265113"/>
              <a:chOff x="-871312" y="1988800"/>
              <a:chExt cx="733527" cy="265731"/>
            </a:xfrm>
          </p:grpSpPr>
          <p:pic>
            <p:nvPicPr>
              <p:cNvPr id="24" name="Picture 4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71312" y="1988800"/>
                <a:ext cx="733527" cy="26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4"/>
              <p:cNvSpPr/>
              <p:nvPr/>
            </p:nvSpPr>
            <p:spPr bwMode="auto">
              <a:xfrm>
                <a:off x="-853847" y="1988800"/>
                <a:ext cx="238158" cy="246637"/>
              </a:xfrm>
              <a:prstGeom prst="roundRect">
                <a:avLst/>
              </a:prstGeom>
              <a:noFill/>
              <a:ln w="127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41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971632"/>
            <a:ext cx="7559838" cy="11972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520000"/>
            <a:ext cx="7559838" cy="3240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9175" y="6438900"/>
            <a:ext cx="2133600" cy="23177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1">
                <a:solidFill>
                  <a:srgbClr val="A5A5A5"/>
                </a:solidFill>
              </a:defRPr>
            </a:lvl1pPr>
          </a:lstStyle>
          <a:p>
            <a:r>
              <a:rPr lang="da-DK" noProof="0" smtClean="0"/>
              <a:t>14. marts 2018</a:t>
            </a:r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8271" y="6438900"/>
            <a:ext cx="3986794" cy="23177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1">
                <a:solidFill>
                  <a:srgbClr val="A5A5A5"/>
                </a:solidFill>
              </a:defRPr>
            </a:lvl1pPr>
          </a:lstStyle>
          <a:p>
            <a:r>
              <a:rPr lang="da-DK" noProof="0" smtClean="0"/>
              <a:t>IDA Fyn - GF2018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2775" y="6438900"/>
            <a:ext cx="495825" cy="23177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rgbClr val="A5A5A5"/>
                </a:solidFill>
              </a:defRPr>
            </a:lvl1pPr>
          </a:lstStyle>
          <a:p>
            <a:fld id="{5FA90D83-6E58-40AC-B906-2FE37F1AF38C}" type="slidenum">
              <a:rPr lang="da-DK" smtClean="0"/>
              <a:pPr/>
              <a:t>‹#›</a:t>
            </a:fld>
            <a:endParaRPr lang="da-DK" dirty="0"/>
          </a:p>
        </p:txBody>
      </p:sp>
      <p:grpSp>
        <p:nvGrpSpPr>
          <p:cNvPr id="7" name="Gruppe 6"/>
          <p:cNvGrpSpPr/>
          <p:nvPr/>
        </p:nvGrpSpPr>
        <p:grpSpPr>
          <a:xfrm>
            <a:off x="0" y="-1860"/>
            <a:ext cx="9151938" cy="180000"/>
            <a:chOff x="0" y="-1860"/>
            <a:chExt cx="9151938" cy="1800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7843838" y="-1860"/>
              <a:ext cx="1308100" cy="180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/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auto">
            <a:xfrm>
              <a:off x="5229225" y="-1860"/>
              <a:ext cx="2614613" cy="180000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/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0" y="-1860"/>
              <a:ext cx="5229225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657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8" r:id="rId4"/>
    <p:sldLayoutId id="2147483685" r:id="rId5"/>
    <p:sldLayoutId id="2147483657" r:id="rId6"/>
    <p:sldLayoutId id="2147483670" r:id="rId7"/>
    <p:sldLayoutId id="2147483671" r:id="rId8"/>
    <p:sldLayoutId id="2147483661" r:id="rId9"/>
    <p:sldLayoutId id="2147483663" r:id="rId10"/>
    <p:sldLayoutId id="2147483678" r:id="rId11"/>
    <p:sldLayoutId id="2147483679" r:id="rId12"/>
    <p:sldLayoutId id="2147483681" r:id="rId13"/>
    <p:sldLayoutId id="2147483682" r:id="rId14"/>
    <p:sldLayoutId id="2147483665" r:id="rId15"/>
    <p:sldLayoutId id="2147483672" r:id="rId16"/>
    <p:sldLayoutId id="2147483673" r:id="rId17"/>
    <p:sldLayoutId id="2147483674" r:id="rId18"/>
    <p:sldLayoutId id="2147483654" r:id="rId19"/>
    <p:sldLayoutId id="2147483655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500" kern="1200" cap="none" baseline="0">
          <a:solidFill>
            <a:srgbClr val="505050"/>
          </a:solidFill>
          <a:latin typeface="+mj-lt"/>
          <a:ea typeface="+mj-ea"/>
          <a:cs typeface="+mj-cs"/>
        </a:defRPr>
      </a:lvl1pPr>
    </p:titleStyle>
    <p:bodyStyle>
      <a:lvl1pPr marL="250825" indent="-250825" algn="l" defTabSz="914400" rtl="0" eaLnBrk="1" latinLnBrk="0" hangingPunct="1">
        <a:lnSpc>
          <a:spcPct val="91000"/>
        </a:lnSpc>
        <a:spcBef>
          <a:spcPts val="600"/>
        </a:spcBef>
        <a:buClr>
          <a:schemeClr val="tx1"/>
        </a:buClr>
        <a:buFont typeface="Arial" pitchFamily="34" charset="0"/>
        <a:buChar char="&gt;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1000"/>
        </a:lnSpc>
        <a:spcBef>
          <a:spcPts val="400"/>
        </a:spcBef>
        <a:buFont typeface="Arial" pitchFamily="34" charset="0"/>
        <a:buChar char="&gt;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1000"/>
        </a:lnSpc>
        <a:spcBef>
          <a:spcPts val="300"/>
        </a:spcBef>
        <a:buFont typeface="Arial" pitchFamily="34" charset="0"/>
        <a:buChar char="&gt;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91000"/>
        </a:lnSpc>
        <a:spcBef>
          <a:spcPts val="300"/>
        </a:spcBef>
        <a:buFont typeface="Arial" pitchFamily="34" charset="0"/>
        <a:buChar char="&gt;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1000"/>
        </a:lnSpc>
        <a:spcBef>
          <a:spcPts val="300"/>
        </a:spcBef>
        <a:buFont typeface="Arial" pitchFamily="34" charset="0"/>
        <a:buChar char="&gt;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92000" y="540000"/>
            <a:ext cx="7560000" cy="1198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92000" y="1980000"/>
            <a:ext cx="7560000" cy="4320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12000" y="6444000"/>
            <a:ext cx="1832400" cy="23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052000" y="6440400"/>
            <a:ext cx="3168000" cy="23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499600" y="6444000"/>
            <a:ext cx="464088" cy="230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-1860"/>
            <a:ext cx="9151938" cy="180000"/>
            <a:chOff x="0" y="-1860"/>
            <a:chExt cx="9151938" cy="180000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7843838" y="-1860"/>
              <a:ext cx="1308100" cy="180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 userDrawn="1"/>
          </p:nvSpPr>
          <p:spPr bwMode="auto">
            <a:xfrm>
              <a:off x="5229225" y="-1860"/>
              <a:ext cx="2614613" cy="180000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 userDrawn="1"/>
          </p:nvSpPr>
          <p:spPr bwMode="auto">
            <a:xfrm>
              <a:off x="0" y="-1860"/>
              <a:ext cx="5229225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0" y="-1860"/>
            <a:ext cx="9151938" cy="180000"/>
            <a:chOff x="0" y="-1860"/>
            <a:chExt cx="9151938" cy="180000"/>
          </a:xfrm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7843838" y="-1860"/>
              <a:ext cx="1308100" cy="180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auto">
            <a:xfrm>
              <a:off x="5229225" y="-1860"/>
              <a:ext cx="2614613" cy="180000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 userDrawn="1"/>
          </p:nvSpPr>
          <p:spPr bwMode="auto">
            <a:xfrm>
              <a:off x="0" y="-1860"/>
              <a:ext cx="5229225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50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33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" b="2936"/>
          <a:stretch>
            <a:fillRect/>
          </a:stretch>
        </p:blipFill>
        <p:spPr bwMode="auto">
          <a:xfrm>
            <a:off x="288000" y="390150"/>
            <a:ext cx="9144000" cy="538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prstClr val="white"/>
                </a:solidFill>
                <a:cs typeface="+mj-cs"/>
              </a:rPr>
              <a:t>Generalforsamling IDA Fyn</a:t>
            </a:r>
            <a:br>
              <a:rPr lang="da-DK" dirty="0">
                <a:solidFill>
                  <a:prstClr val="white"/>
                </a:solidFill>
                <a:cs typeface="+mj-cs"/>
              </a:rPr>
            </a:br>
            <a:r>
              <a:rPr lang="da-DK" dirty="0">
                <a:solidFill>
                  <a:prstClr val="white"/>
                </a:solidFill>
                <a:cs typeface="+mj-cs"/>
              </a:rPr>
              <a:t>Onsdag d. </a:t>
            </a:r>
            <a:r>
              <a:rPr lang="da-DK" dirty="0" smtClean="0">
                <a:solidFill>
                  <a:prstClr val="white"/>
                </a:solidFill>
                <a:cs typeface="+mj-cs"/>
              </a:rPr>
              <a:t>14. </a:t>
            </a:r>
            <a:r>
              <a:rPr lang="da-DK" dirty="0">
                <a:solidFill>
                  <a:prstClr val="white"/>
                </a:solidFill>
                <a:cs typeface="+mj-cs"/>
              </a:rPr>
              <a:t>marts </a:t>
            </a:r>
            <a:r>
              <a:rPr lang="da-DK" dirty="0" smtClean="0">
                <a:solidFill>
                  <a:prstClr val="white"/>
                </a:solidFill>
                <a:cs typeface="+mj-cs"/>
              </a:rPr>
              <a:t>2018</a:t>
            </a:r>
            <a:endParaRPr lang="da-DK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664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540000"/>
            <a:ext cx="7707600" cy="1162800"/>
          </a:xfrm>
        </p:spPr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 – Arrangementsdemografi </a:t>
            </a:r>
            <a:endParaRPr lang="da-DK" sz="3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10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6" y="1702799"/>
            <a:ext cx="6975909" cy="4833467"/>
          </a:xfrm>
        </p:spPr>
      </p:pic>
    </p:spTree>
    <p:extLst>
      <p:ext uri="{BB962C8B-B14F-4D97-AF65-F5344CB8AC3E}">
        <p14:creationId xmlns:p14="http://schemas.microsoft.com/office/powerpoint/2010/main" val="109433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 – Grafiske betragtninger I</a:t>
            </a:r>
            <a:endParaRPr lang="da-DK" sz="3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11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8676151"/>
              </p:ext>
            </p:extLst>
          </p:nvPr>
        </p:nvGraphicFramePr>
        <p:xfrm>
          <a:off x="792000" y="1979613"/>
          <a:ext cx="3581400" cy="432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498628"/>
              </p:ext>
            </p:extLst>
          </p:nvPr>
        </p:nvGraphicFramePr>
        <p:xfrm>
          <a:off x="4309533" y="1962680"/>
          <a:ext cx="457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441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540000"/>
            <a:ext cx="7707600" cy="1162800"/>
          </a:xfrm>
        </p:spPr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</a:t>
            </a:r>
            <a:r>
              <a:rPr lang="da-DK" sz="3200" dirty="0">
                <a:solidFill>
                  <a:srgbClr val="505050"/>
                </a:solidFill>
              </a:rPr>
              <a:t> – Grafiske betragtninger </a:t>
            </a:r>
            <a:r>
              <a:rPr lang="da-DK" sz="3200" dirty="0" smtClean="0">
                <a:solidFill>
                  <a:srgbClr val="505050"/>
                </a:solidFill>
              </a:rPr>
              <a:t>II</a:t>
            </a:r>
            <a:endParaRPr lang="da-DK" sz="3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12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005882"/>
              </p:ext>
            </p:extLst>
          </p:nvPr>
        </p:nvGraphicFramePr>
        <p:xfrm>
          <a:off x="855800" y="2032000"/>
          <a:ext cx="3582000" cy="427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682819"/>
              </p:ext>
            </p:extLst>
          </p:nvPr>
        </p:nvGraphicFramePr>
        <p:xfrm>
          <a:off x="4521200" y="1980000"/>
          <a:ext cx="4351866" cy="432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3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 – Historik </a:t>
            </a:r>
            <a:endParaRPr lang="da-DK" sz="3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13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48624"/>
              </p:ext>
            </p:extLst>
          </p:nvPr>
        </p:nvGraphicFramePr>
        <p:xfrm>
          <a:off x="834366" y="2423160"/>
          <a:ext cx="7517633" cy="3046306"/>
        </p:xfrm>
        <a:graphic>
          <a:graphicData uri="http://schemas.openxmlformats.org/drawingml/2006/table">
            <a:tbl>
              <a:tblPr/>
              <a:tblGrid>
                <a:gridCol w="1206893"/>
                <a:gridCol w="697962"/>
                <a:gridCol w="697962"/>
                <a:gridCol w="697962"/>
                <a:gridCol w="697962"/>
                <a:gridCol w="697962"/>
                <a:gridCol w="727044"/>
                <a:gridCol w="697962"/>
                <a:gridCol w="697962"/>
                <a:gridCol w="697962"/>
              </a:tblGrid>
              <a:tr h="38615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Arrangementsstatistik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1" i="0" u="none" strike="noStrike" dirty="0">
                          <a:solidFill>
                            <a:srgbClr val="282828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da-DK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Forskel 17/16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Forskel 16/15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Forskel 15/14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Forskel 14/13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407604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282828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57434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Arrangementer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282828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-23,4%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07604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282828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615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Tilmeldinger i alt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282828"/>
                          </a:solidFill>
                          <a:effectLst/>
                          <a:latin typeface="Calibri"/>
                        </a:rPr>
                        <a:t>4807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07604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282828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6152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IDA-deltagere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282828"/>
                          </a:solidFill>
                          <a:effectLst/>
                          <a:latin typeface="Calibri"/>
                        </a:rPr>
                        <a:t>2915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07604">
                <a:tc>
                  <a:txBody>
                    <a:bodyPr/>
                    <a:lstStyle/>
                    <a:p>
                      <a:pPr algn="l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0" u="none" strike="noStrike">
                          <a:solidFill>
                            <a:srgbClr val="282828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15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540000"/>
            <a:ext cx="7707600" cy="1162800"/>
          </a:xfrm>
        </p:spPr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 – Demografi-betragtninger</a:t>
            </a:r>
            <a:endParaRPr lang="da-DK" sz="3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14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215557"/>
              </p:ext>
            </p:extLst>
          </p:nvPr>
        </p:nvGraphicFramePr>
        <p:xfrm>
          <a:off x="783532" y="2057399"/>
          <a:ext cx="7568467" cy="389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72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 – 2018 og frem</a:t>
            </a:r>
            <a:endParaRPr lang="da-DK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9" y="2432835"/>
            <a:ext cx="3581400" cy="764134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70000" y="1980000"/>
            <a:ext cx="3582000" cy="4336133"/>
          </a:xfrm>
        </p:spPr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Meget mere fagteknik. 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Meget mere AVU.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Fastholde kulturelle og sociale netværksskabende aktiviteter.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FN 17 og Etik ind over.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HVORDAN ?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Flere aktive.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Flere </a:t>
            </a:r>
            <a:r>
              <a:rPr lang="da-DK" sz="1400" dirty="0" err="1" smtClean="0">
                <a:solidFill>
                  <a:prstClr val="white"/>
                </a:solidFill>
                <a:cs typeface="+mn-cs"/>
              </a:rPr>
              <a:t>adhoc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-temagrupper.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Teknologi i centrum – ved alle arrangementer.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Fokus på kandidatstuderende (ingeniør og </a:t>
            </a:r>
            <a:r>
              <a:rPr lang="da-DK" sz="1400" dirty="0" err="1" smtClean="0">
                <a:solidFill>
                  <a:prstClr val="white"/>
                </a:solidFill>
                <a:cs typeface="+mn-cs"/>
              </a:rPr>
              <a:t>scient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).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Engelsktalende medlemmer.</a:t>
            </a:r>
            <a:endParaRPr lang="da-DK" sz="1400" dirty="0">
              <a:solidFill>
                <a:prstClr val="white"/>
              </a:solidFill>
              <a:cs typeface="+mn-cs"/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endParaRPr lang="da-DK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15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" y="3196969"/>
            <a:ext cx="3132738" cy="15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3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>
                <a:solidFill>
                  <a:srgbClr val="505050"/>
                </a:solidFill>
                <a:cs typeface="+mj-cs"/>
              </a:rPr>
              <a:t>Dagsordenens punkt 3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r>
              <a:rPr lang="da-DK" sz="3200" dirty="0" smtClean="0">
                <a:solidFill>
                  <a:srgbClr val="505050"/>
                </a:solidFill>
                <a:cs typeface="+mj-cs"/>
              </a:rPr>
              <a:t>Fremlæggelse af Årsregnskab 2017 for IDA Fyn til godkendelse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None/>
            </a:pPr>
            <a:r>
              <a:rPr lang="da-DK" sz="1400" i="1" dirty="0">
                <a:solidFill>
                  <a:srgbClr val="505050"/>
                </a:solidFill>
                <a:cs typeface="+mn-cs"/>
              </a:rPr>
              <a:t>Ved IDA Fyns kasserer, Carl Per Sørensen</a:t>
            </a:r>
            <a:r>
              <a:rPr lang="da-DK" sz="1400" i="1" dirty="0" smtClean="0">
                <a:solidFill>
                  <a:srgbClr val="505050"/>
                </a:solidFill>
                <a:cs typeface="+mn-cs"/>
              </a:rPr>
              <a:t>.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None/>
            </a:pPr>
            <a:endParaRPr lang="da-DK" sz="1400" dirty="0" smtClean="0">
              <a:solidFill>
                <a:srgbClr val="505050"/>
              </a:solidFill>
              <a:cs typeface="+mn-cs"/>
            </a:endParaRPr>
          </a:p>
          <a:p>
            <a:pPr marL="0" lvl="0" indent="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None/>
            </a:pPr>
            <a:r>
              <a:rPr lang="da-DK" sz="1400" dirty="0" smtClean="0">
                <a:solidFill>
                  <a:srgbClr val="505050"/>
                </a:solidFill>
                <a:cs typeface="+mn-cs"/>
              </a:rPr>
              <a:t>Primo formue 2017, kr.                             0,00</a:t>
            </a:r>
          </a:p>
          <a:p>
            <a:pPr marL="0" indent="0">
              <a:buNone/>
            </a:pPr>
            <a:r>
              <a:rPr lang="da-DK" sz="1400" dirty="0" smtClean="0"/>
              <a:t>IDA-tilskud, kr.                               873.401,11</a:t>
            </a:r>
          </a:p>
          <a:p>
            <a:pPr marL="0" indent="0">
              <a:buNone/>
            </a:pPr>
            <a:r>
              <a:rPr lang="da-DK" sz="1400" dirty="0" smtClean="0"/>
              <a:t>Kontingentindtægter, kr.                       100,00</a:t>
            </a:r>
          </a:p>
          <a:p>
            <a:pPr marL="0" indent="0">
              <a:buNone/>
            </a:pPr>
            <a:r>
              <a:rPr lang="da-DK" sz="1400" dirty="0" smtClean="0"/>
              <a:t>Driftsaktiviteter, kr.                       </a:t>
            </a:r>
            <a:r>
              <a:rPr lang="da-DK" sz="1400" dirty="0" smtClean="0">
                <a:solidFill>
                  <a:srgbClr val="FF0000"/>
                </a:solidFill>
              </a:rPr>
              <a:t>-153.879,43</a:t>
            </a:r>
          </a:p>
          <a:p>
            <a:pPr marL="0" indent="0">
              <a:buNone/>
            </a:pPr>
            <a:r>
              <a:rPr lang="da-DK" sz="1400" dirty="0" smtClean="0"/>
              <a:t>Medlemsaktiviteter, kr.                 </a:t>
            </a:r>
            <a:r>
              <a:rPr lang="da-DK" sz="1400" dirty="0" smtClean="0">
                <a:solidFill>
                  <a:srgbClr val="FF0000"/>
                </a:solidFill>
              </a:rPr>
              <a:t>-912.590,26</a:t>
            </a:r>
          </a:p>
          <a:p>
            <a:pPr marL="0" indent="0">
              <a:buNone/>
            </a:pPr>
            <a:r>
              <a:rPr lang="da-DK" sz="1400" dirty="0" smtClean="0"/>
              <a:t>Deltagerbetaling, kr.                      376.425,00</a:t>
            </a:r>
          </a:p>
          <a:p>
            <a:pPr marL="0" indent="0">
              <a:buNone/>
            </a:pPr>
            <a:r>
              <a:rPr lang="da-DK" sz="1400" dirty="0" smtClean="0"/>
              <a:t>Driftsresultat, kr.                            183.456,42</a:t>
            </a:r>
          </a:p>
          <a:p>
            <a:pPr marL="0" indent="0">
              <a:buNone/>
            </a:pPr>
            <a:r>
              <a:rPr lang="da-DK" sz="1400" dirty="0" smtClean="0"/>
              <a:t>Overført til 2018, kr.                                  0,00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400" dirty="0" smtClean="0"/>
          </a:p>
          <a:p>
            <a:pPr marL="0" indent="0">
              <a:buNone/>
            </a:pPr>
            <a:endParaRPr lang="da-DK" sz="1400" dirty="0" smtClean="0"/>
          </a:p>
          <a:p>
            <a:pPr marL="0" indent="0">
              <a:buNone/>
            </a:pPr>
            <a:endParaRPr lang="da-DK" sz="1400" dirty="0" smtClean="0"/>
          </a:p>
          <a:p>
            <a:pPr marL="0" indent="0">
              <a:buNone/>
            </a:pPr>
            <a:r>
              <a:rPr lang="da-DK" sz="1400" dirty="0" smtClean="0"/>
              <a:t>Note: </a:t>
            </a:r>
            <a:r>
              <a:rPr lang="da-DK" sz="1400" dirty="0" err="1" smtClean="0"/>
              <a:t>Mindreforbrug</a:t>
            </a:r>
            <a:r>
              <a:rPr lang="da-DK" sz="1400" dirty="0" smtClean="0"/>
              <a:t> 2017 er overført til en fælles regional pulje – administreret af de 8 regioner.</a:t>
            </a:r>
            <a:endParaRPr lang="da-DK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16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99" y="1886786"/>
            <a:ext cx="4193687" cy="364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13551" b="4438"/>
          <a:stretch/>
        </p:blipFill>
        <p:spPr>
          <a:xfrm>
            <a:off x="7616733" y="4767631"/>
            <a:ext cx="1247867" cy="1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6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>
                <a:solidFill>
                  <a:srgbClr val="505050"/>
                </a:solidFill>
                <a:cs typeface="+mj-cs"/>
              </a:rPr>
              <a:t>Dagsordenens punkt 4a: 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r>
              <a:rPr lang="da-DK" sz="3200" dirty="0" smtClean="0">
                <a:solidFill>
                  <a:srgbClr val="505050"/>
                </a:solidFill>
                <a:cs typeface="+mj-cs"/>
              </a:rPr>
              <a:t>IDA Fyn giver håndslag på…..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400" dirty="0" smtClean="0"/>
              <a:t>Fokus </a:t>
            </a:r>
            <a:r>
              <a:rPr lang="da-DK" sz="1400" dirty="0"/>
              <a:t>for IDA Fyn – </a:t>
            </a:r>
            <a:r>
              <a:rPr lang="da-DK" sz="1400" dirty="0" smtClean="0"/>
              <a:t>2018: </a:t>
            </a:r>
          </a:p>
          <a:p>
            <a:pPr marL="0" indent="0">
              <a:buNone/>
            </a:pPr>
            <a:endParaRPr lang="da-DK" sz="1400" dirty="0"/>
          </a:p>
          <a:p>
            <a:pPr>
              <a:buFontTx/>
              <a:buChar char="-"/>
            </a:pPr>
            <a:r>
              <a:rPr lang="da-DK" sz="1400" dirty="0" smtClean="0"/>
              <a:t>3200 IDA-deltagere (3000)</a:t>
            </a:r>
          </a:p>
          <a:p>
            <a:pPr>
              <a:buFontTx/>
              <a:buChar char="-"/>
            </a:pPr>
            <a:r>
              <a:rPr lang="da-DK" sz="1400" dirty="0" smtClean="0"/>
              <a:t>Øge udbud af faglige arrangementer.</a:t>
            </a:r>
          </a:p>
          <a:p>
            <a:pPr>
              <a:buFontTx/>
              <a:buChar char="-"/>
            </a:pPr>
            <a:r>
              <a:rPr lang="da-DK" sz="1400" dirty="0" smtClean="0"/>
              <a:t>Øge udbud af AVU-arrangementer.</a:t>
            </a:r>
            <a:endParaRPr lang="da-DK" sz="1400" dirty="0"/>
          </a:p>
          <a:p>
            <a:pPr>
              <a:buFontTx/>
              <a:buChar char="-"/>
            </a:pPr>
            <a:r>
              <a:rPr lang="da-DK" sz="1400" dirty="0"/>
              <a:t>Medlemsdemografi ved arrangementer.</a:t>
            </a:r>
            <a:endParaRPr lang="da-DK" sz="1400" dirty="0">
              <a:solidFill>
                <a:srgbClr val="505050"/>
              </a:solidFill>
              <a:cs typeface="+mn-cs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i="1" dirty="0">
                <a:solidFill>
                  <a:prstClr val="white"/>
                </a:solidFill>
              </a:rPr>
              <a:t>Ved IDA Fyns formand, Per Diget.</a:t>
            </a:r>
            <a:endParaRPr lang="da-DK" sz="1400" i="1" dirty="0"/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Fokus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for IDA Fyn –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2018,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fortsat: 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Identitet.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Synlighed.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SDU-TEK – samarbejder.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Bestyrelsesuddannelser.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Globalisering.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Regionale samarbejder.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Flere fagteknikere.</a:t>
            </a:r>
            <a:endParaRPr lang="da-DK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17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4b Fremlæggelse 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>af budget til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godkendelse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None/>
            </a:pPr>
            <a:r>
              <a:rPr lang="da-DK" sz="1400" dirty="0" smtClean="0">
                <a:solidFill>
                  <a:srgbClr val="505050"/>
                </a:solidFill>
              </a:rPr>
              <a:t>Budget 2018: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None/>
            </a:pPr>
            <a:endParaRPr lang="da-DK" sz="1400" dirty="0">
              <a:solidFill>
                <a:srgbClr val="505050"/>
              </a:solidFill>
            </a:endParaRPr>
          </a:p>
          <a:p>
            <a:pPr marL="0" lvl="0" indent="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None/>
            </a:pPr>
            <a:r>
              <a:rPr lang="da-DK" sz="1400" dirty="0" smtClean="0">
                <a:solidFill>
                  <a:srgbClr val="505050"/>
                </a:solidFill>
              </a:rPr>
              <a:t>Primo </a:t>
            </a:r>
            <a:r>
              <a:rPr lang="da-DK" sz="1400" dirty="0">
                <a:solidFill>
                  <a:srgbClr val="505050"/>
                </a:solidFill>
              </a:rPr>
              <a:t>formue 2018, kr.                             0,00</a:t>
            </a:r>
            <a:endParaRPr lang="da-DK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da-DK" sz="1400" dirty="0">
                <a:solidFill>
                  <a:srgbClr val="505050"/>
                </a:solidFill>
              </a:rPr>
              <a:t>IDA-tilskud, kr.                               </a:t>
            </a:r>
            <a:r>
              <a:rPr lang="da-DK" sz="1400" dirty="0" smtClean="0">
                <a:solidFill>
                  <a:srgbClr val="505050"/>
                </a:solidFill>
              </a:rPr>
              <a:t>930.000,00</a:t>
            </a:r>
            <a:endParaRPr lang="da-DK" sz="1400" dirty="0">
              <a:solidFill>
                <a:srgbClr val="505050"/>
              </a:solidFill>
            </a:endParaRPr>
          </a:p>
          <a:p>
            <a:pPr marL="0" lvl="0" indent="0">
              <a:buNone/>
            </a:pPr>
            <a:r>
              <a:rPr lang="da-DK" sz="1400" dirty="0">
                <a:solidFill>
                  <a:srgbClr val="505050"/>
                </a:solidFill>
              </a:rPr>
              <a:t>Kontingentindtægter, kr.                           0,00</a:t>
            </a:r>
          </a:p>
          <a:p>
            <a:pPr marL="0" lvl="0" indent="0">
              <a:buNone/>
            </a:pPr>
            <a:r>
              <a:rPr lang="da-DK" sz="1400" dirty="0">
                <a:solidFill>
                  <a:srgbClr val="505050"/>
                </a:solidFill>
              </a:rPr>
              <a:t>Driftsaktiviteter, kr.                       </a:t>
            </a:r>
            <a:r>
              <a:rPr lang="da-DK" sz="1400" dirty="0" smtClean="0">
                <a:solidFill>
                  <a:srgbClr val="FF0000"/>
                </a:solidFill>
              </a:rPr>
              <a:t>-200.000,00</a:t>
            </a:r>
            <a:endParaRPr lang="da-DK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da-DK" sz="1400" dirty="0">
                <a:solidFill>
                  <a:srgbClr val="505050"/>
                </a:solidFill>
              </a:rPr>
              <a:t>Bevilliget til aktiviteter, kr.              </a:t>
            </a:r>
            <a:r>
              <a:rPr lang="da-DK" sz="1400" dirty="0" smtClean="0">
                <a:solidFill>
                  <a:srgbClr val="505050"/>
                </a:solidFill>
              </a:rPr>
              <a:t>730.000,00 </a:t>
            </a:r>
            <a:r>
              <a:rPr lang="da-DK" sz="1400" dirty="0">
                <a:solidFill>
                  <a:srgbClr val="505050"/>
                </a:solidFill>
              </a:rPr>
              <a:t>Medlemsaktiviteter, kr.              </a:t>
            </a:r>
            <a:r>
              <a:rPr lang="da-DK" sz="1400" dirty="0" smtClean="0">
                <a:solidFill>
                  <a:srgbClr val="FF0000"/>
                </a:solidFill>
              </a:rPr>
              <a:t>-1.050.000,00</a:t>
            </a:r>
            <a:endParaRPr lang="da-DK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da-DK" sz="1400" dirty="0">
                <a:solidFill>
                  <a:srgbClr val="505050"/>
                </a:solidFill>
              </a:rPr>
              <a:t>Deltagerbetaling, kr.                      </a:t>
            </a:r>
            <a:r>
              <a:rPr lang="da-DK" sz="1400" dirty="0" smtClean="0">
                <a:solidFill>
                  <a:srgbClr val="505050"/>
                </a:solidFill>
              </a:rPr>
              <a:t>320.000,00</a:t>
            </a:r>
            <a:endParaRPr lang="da-DK" sz="1400" dirty="0">
              <a:solidFill>
                <a:srgbClr val="505050"/>
              </a:solidFill>
            </a:endParaRPr>
          </a:p>
          <a:p>
            <a:pPr marL="0" lvl="0" indent="0">
              <a:buNone/>
            </a:pPr>
            <a:r>
              <a:rPr lang="da-DK" sz="1400" dirty="0">
                <a:solidFill>
                  <a:srgbClr val="505050"/>
                </a:solidFill>
              </a:rPr>
              <a:t>Driftsresultat, kr.                                       </a:t>
            </a:r>
            <a:r>
              <a:rPr lang="da-DK" sz="1400" dirty="0" smtClean="0">
                <a:solidFill>
                  <a:srgbClr val="505050"/>
                </a:solidFill>
              </a:rPr>
              <a:t>0,00</a:t>
            </a:r>
            <a:endParaRPr lang="da-DK" sz="1400" dirty="0">
              <a:solidFill>
                <a:srgbClr val="505050"/>
              </a:solidFill>
            </a:endParaRPr>
          </a:p>
          <a:p>
            <a:pPr marL="0" lvl="0" indent="0">
              <a:buNone/>
            </a:pPr>
            <a:r>
              <a:rPr lang="da-DK" sz="1400" dirty="0">
                <a:solidFill>
                  <a:srgbClr val="505050"/>
                </a:solidFill>
              </a:rPr>
              <a:t>Overført til 2019, kr.                                 </a:t>
            </a:r>
            <a:r>
              <a:rPr lang="da-DK" sz="1400" dirty="0" smtClean="0">
                <a:solidFill>
                  <a:srgbClr val="505050"/>
                </a:solidFill>
              </a:rPr>
              <a:t> 0,00</a:t>
            </a:r>
            <a:endParaRPr lang="da-DK" sz="1400" dirty="0">
              <a:solidFill>
                <a:srgbClr val="505050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i="1" dirty="0">
                <a:solidFill>
                  <a:prstClr val="white"/>
                </a:solidFill>
                <a:cs typeface="+mn-cs"/>
              </a:rPr>
              <a:t>Ved IDA Fyns kasserer, </a:t>
            </a:r>
            <a:r>
              <a:rPr lang="da-DK" sz="1400" i="1" dirty="0" smtClean="0">
                <a:solidFill>
                  <a:prstClr val="white"/>
                </a:solidFill>
                <a:cs typeface="+mn-cs"/>
              </a:rPr>
              <a:t>Carl Per Sørensen.</a:t>
            </a:r>
            <a:endParaRPr lang="da-DK" sz="1400" i="1" dirty="0">
              <a:solidFill>
                <a:prstClr val="white"/>
              </a:solidFill>
              <a:cs typeface="+mn-cs"/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Bevilling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til IDA Fyn grupper og udvalg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Primo formue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Bevilling fra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IDA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 smtClean="0">
                <a:solidFill>
                  <a:prstClr val="white"/>
                </a:solidFill>
              </a:rPr>
              <a:t>Temagrupper.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 smtClean="0">
                <a:solidFill>
                  <a:prstClr val="white"/>
                </a:solidFill>
              </a:rPr>
              <a:t>Større arrangementer.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 smtClean="0">
                <a:solidFill>
                  <a:prstClr val="white"/>
                </a:solidFill>
              </a:rPr>
              <a:t>Søge </a:t>
            </a:r>
            <a:r>
              <a:rPr lang="da-DK" sz="1400" dirty="0">
                <a:solidFill>
                  <a:prstClr val="white"/>
                </a:solidFill>
              </a:rPr>
              <a:t>midler i den regionale pulje</a:t>
            </a:r>
            <a:r>
              <a:rPr lang="da-DK" sz="1400" dirty="0" smtClean="0">
                <a:solidFill>
                  <a:prstClr val="white"/>
                </a:solidFill>
              </a:rPr>
              <a:t>.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 smtClean="0">
                <a:solidFill>
                  <a:schemeClr val="bg1"/>
                </a:solidFill>
              </a:rPr>
              <a:t>Beregningsmodel ved budgetlægning af arrangementer (back to old business).</a:t>
            </a:r>
            <a:endParaRPr lang="da-DK" sz="1400" dirty="0">
              <a:solidFill>
                <a:schemeClr val="bg1"/>
              </a:solidFill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endParaRPr lang="da-DK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18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7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5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r>
              <a:rPr lang="da-DK" sz="3200" dirty="0" smtClean="0">
                <a:solidFill>
                  <a:srgbClr val="505050"/>
                </a:solidFill>
                <a:cs typeface="+mj-cs"/>
              </a:rPr>
              <a:t>Valg 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>af R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egionsrådsformand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endParaRPr lang="da-DK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IDA Fyns formand blev på GF2016 valgt for en 3-årig periode. 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Punktet bortfalder.</a:t>
            </a:r>
            <a:endParaRPr lang="da-DK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19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0" y="2743200"/>
            <a:ext cx="214122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968855">
            <a:off x="1136233" y="324433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Udgår – Nyvalg 2019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2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92000" y="1980000"/>
            <a:ext cx="7560000" cy="4329320"/>
          </a:xfrm>
        </p:spPr>
        <p:txBody>
          <a:bodyPr/>
          <a:lstStyle/>
          <a:p>
            <a:pPr marL="361950" lvl="0" indent="-36195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Font typeface="+mj-lt"/>
              <a:buAutoNum type="arabicPeriod"/>
            </a:pPr>
            <a:r>
              <a:rPr lang="da-DK" sz="1400" dirty="0">
                <a:solidFill>
                  <a:srgbClr val="505050"/>
                </a:solidFill>
                <a:cs typeface="+mn-cs"/>
              </a:rPr>
              <a:t>Valg af dirigent.</a:t>
            </a:r>
          </a:p>
          <a:p>
            <a:pPr marL="361950" lvl="0" indent="-36195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Font typeface="+mj-lt"/>
              <a:buAutoNum type="arabicPeriod"/>
            </a:pPr>
            <a:r>
              <a:rPr lang="da-DK" sz="1400" dirty="0">
                <a:solidFill>
                  <a:srgbClr val="505050"/>
                </a:solidFill>
                <a:cs typeface="+mn-cs"/>
              </a:rPr>
              <a:t>Forelæggelse af regionens årsberetning til godkendelse.</a:t>
            </a:r>
          </a:p>
          <a:p>
            <a:pPr marL="361950" lvl="0" indent="-36195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Font typeface="+mj-lt"/>
              <a:buAutoNum type="arabicPeriod"/>
            </a:pPr>
            <a:r>
              <a:rPr lang="da-DK" sz="1400" dirty="0">
                <a:solidFill>
                  <a:srgbClr val="505050"/>
                </a:solidFill>
                <a:cs typeface="+mn-cs"/>
              </a:rPr>
              <a:t>Fremlæggelse af regionens årsregnskab til godkendelse.</a:t>
            </a:r>
          </a:p>
          <a:p>
            <a:pPr marL="361950" lvl="0" indent="-36195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Font typeface="+mj-lt"/>
              <a:buAutoNum type="arabicPeriod"/>
            </a:pPr>
            <a:r>
              <a:rPr lang="da-DK" sz="1400" dirty="0">
                <a:solidFill>
                  <a:srgbClr val="505050"/>
                </a:solidFill>
                <a:cs typeface="+mn-cs"/>
              </a:rPr>
              <a:t>Orientering om rammeaftale for indeværende år, og fremlæggelse af budget til godkendelse.</a:t>
            </a:r>
          </a:p>
          <a:p>
            <a:pPr marL="361950" lvl="0" indent="-36195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Font typeface="+mj-lt"/>
              <a:buAutoNum type="arabicPeriod"/>
            </a:pPr>
            <a:r>
              <a:rPr lang="da-DK" sz="1400" i="1" dirty="0">
                <a:solidFill>
                  <a:srgbClr val="505050"/>
                </a:solidFill>
                <a:cs typeface="+mn-cs"/>
              </a:rPr>
              <a:t>Valg af regionsrådsformand (punktet bortfalder – valg i 2019).</a:t>
            </a:r>
          </a:p>
          <a:p>
            <a:pPr marL="361950" lvl="0" indent="-36195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Font typeface="+mj-lt"/>
              <a:buAutoNum type="arabicPeriod"/>
            </a:pPr>
            <a:r>
              <a:rPr lang="da-DK" sz="1400" dirty="0">
                <a:solidFill>
                  <a:srgbClr val="505050"/>
                </a:solidFill>
                <a:cs typeface="+mn-cs"/>
              </a:rPr>
              <a:t>Valg af regionsråd og suppleanter herunder orientering om de udpegede medlemmer jf. §5.</a:t>
            </a:r>
          </a:p>
          <a:p>
            <a:pPr marL="361950" lvl="0" indent="-36195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Font typeface="+mj-lt"/>
              <a:buAutoNum type="arabicPeriod"/>
            </a:pPr>
            <a:r>
              <a:rPr lang="da-DK" sz="1400" dirty="0">
                <a:solidFill>
                  <a:srgbClr val="505050"/>
                </a:solidFill>
                <a:cs typeface="+mn-cs"/>
              </a:rPr>
              <a:t>Valg af kritisk revisor og revisorsuppleant.</a:t>
            </a:r>
          </a:p>
          <a:p>
            <a:pPr marL="361950" lvl="0" indent="-36195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Font typeface="+mj-lt"/>
              <a:buAutoNum type="arabicPeriod"/>
            </a:pPr>
            <a:r>
              <a:rPr lang="da-DK" sz="1400" dirty="0">
                <a:solidFill>
                  <a:srgbClr val="505050"/>
                </a:solidFill>
                <a:cs typeface="+mn-cs"/>
              </a:rPr>
              <a:t>Orientering om IDA’s årsberetning, økonomi og kontingenter.</a:t>
            </a:r>
          </a:p>
          <a:p>
            <a:pPr marL="361950" lvl="0" indent="-36195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Font typeface="+mj-lt"/>
              <a:buAutoNum type="arabicPeriod"/>
            </a:pPr>
            <a:r>
              <a:rPr lang="da-DK" sz="1400" dirty="0">
                <a:solidFill>
                  <a:srgbClr val="505050"/>
                </a:solidFill>
                <a:cs typeface="+mn-cs"/>
              </a:rPr>
              <a:t>Indkomne forslag herunder forslag, der ønskes behandlet i IDA.</a:t>
            </a:r>
          </a:p>
          <a:p>
            <a:pPr marL="361950" lvl="0" indent="-361950">
              <a:lnSpc>
                <a:spcPct val="91000"/>
              </a:lnSpc>
              <a:spcBef>
                <a:spcPts val="600"/>
              </a:spcBef>
              <a:buClr>
                <a:srgbClr val="505050"/>
              </a:buClr>
              <a:buFont typeface="+mj-lt"/>
              <a:buAutoNum type="arabicPeriod"/>
            </a:pPr>
            <a:r>
              <a:rPr lang="da-DK" sz="1400" dirty="0">
                <a:solidFill>
                  <a:srgbClr val="505050"/>
                </a:solidFill>
                <a:cs typeface="+mn-cs"/>
              </a:rPr>
              <a:t>Eventuelt.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2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69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6a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Valg af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Regionsrådsmedlemmer </a:t>
            </a:r>
            <a:endParaRPr lang="da-DK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Regionsrådet foreslår følgende medlemmer til perioden 2018-2020 (jf. §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5):</a:t>
            </a:r>
            <a:endParaRPr lang="da-DK" sz="1400" dirty="0">
              <a:solidFill>
                <a:prstClr val="white"/>
              </a:solidFill>
              <a:cs typeface="+mn-cs"/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Jacob Juhl </a:t>
            </a:r>
            <a:r>
              <a:rPr lang="da-DK" sz="1400" dirty="0" err="1" smtClean="0">
                <a:solidFill>
                  <a:prstClr val="white"/>
                </a:solidFill>
                <a:cs typeface="+mn-cs"/>
              </a:rPr>
              <a:t>Harberg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 Andreassen</a:t>
            </a:r>
            <a:endParaRPr lang="da-DK" sz="1400" dirty="0">
              <a:solidFill>
                <a:prstClr val="white"/>
              </a:solidFill>
              <a:cs typeface="+mn-cs"/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Ole Finn Nielsen</a:t>
            </a:r>
            <a:endParaRPr lang="da-DK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20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7" r="12290"/>
          <a:stretch/>
        </p:blipFill>
        <p:spPr>
          <a:xfrm>
            <a:off x="2846388" y="3354453"/>
            <a:ext cx="1691746" cy="2954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980000"/>
            <a:ext cx="18364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3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6b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r>
              <a:rPr lang="da-DK" sz="3200" dirty="0" smtClean="0">
                <a:solidFill>
                  <a:srgbClr val="505050"/>
                </a:solidFill>
                <a:cs typeface="+mj-cs"/>
              </a:rPr>
              <a:t>Valg af Regionsrådssuppleanter</a:t>
            </a:r>
            <a:endParaRPr lang="da-DK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Regionsrådet foreslår følgende suppleanter til perioden 2018-2019 (jf. § 5):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Mathias Flint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Peder Uhd</a:t>
            </a:r>
            <a:endParaRPr lang="da-DK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21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6"/>
          <a:stretch/>
        </p:blipFill>
        <p:spPr>
          <a:xfrm>
            <a:off x="792000" y="1980000"/>
            <a:ext cx="2400300" cy="205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12778" r="43148" b="17554"/>
          <a:stretch/>
        </p:blipFill>
        <p:spPr>
          <a:xfrm>
            <a:off x="2404532" y="4185840"/>
            <a:ext cx="2226734" cy="21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8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6c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r>
              <a:rPr lang="da-DK" sz="3200" dirty="0" smtClean="0">
                <a:solidFill>
                  <a:srgbClr val="505050"/>
                </a:solidFill>
                <a:cs typeface="+mj-cs"/>
              </a:rPr>
              <a:t>Orientering om Regionsrådsudpegninger</a:t>
            </a:r>
            <a:endParaRPr lang="da-DK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70000" y="1980000"/>
            <a:ext cx="3582000" cy="4460400"/>
          </a:xfrm>
        </p:spPr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Følgende er udpeget til Regionsrådet til perioden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2018-2019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(suppleant i parentes) (jf. § 5):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AVU: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Per Bech</a:t>
            </a:r>
            <a:endParaRPr lang="da-DK" sz="1400" dirty="0">
              <a:solidFill>
                <a:prstClr val="white"/>
              </a:solidFill>
              <a:cs typeface="+mn-cs"/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Sydfyns Afdeling: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Inge Bagge Jacobsen (Lars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Bo </a:t>
            </a:r>
            <a:r>
              <a:rPr lang="da-DK" sz="1400" dirty="0" err="1">
                <a:solidFill>
                  <a:prstClr val="white"/>
                </a:solidFill>
                <a:cs typeface="+mn-cs"/>
              </a:rPr>
              <a:t>Hanefeld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 </a:t>
            </a:r>
            <a:r>
              <a:rPr lang="da-DK" sz="1400" dirty="0" err="1" smtClean="0">
                <a:solidFill>
                  <a:prstClr val="white"/>
                </a:solidFill>
                <a:cs typeface="+mn-cs"/>
              </a:rPr>
              <a:t>Dziegiel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)</a:t>
            </a:r>
            <a:endParaRPr lang="da-DK" sz="1400" dirty="0">
              <a:solidFill>
                <a:prstClr val="white"/>
              </a:solidFill>
              <a:cs typeface="+mn-cs"/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Fagtekniske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udvalg, grupper og temagrupper: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Leif Henriksen, Bolette Mohr Silassen (Karl Nicolaisen,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Jytte Hinnerup)</a:t>
            </a:r>
            <a:endParaRPr lang="da-DK" sz="1400" dirty="0">
              <a:solidFill>
                <a:prstClr val="white"/>
              </a:solidFill>
              <a:cs typeface="+mn-cs"/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Unge-udvalg: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Nadia Kamph Rasmussen (NN), Mathias Poulsen (Amalie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Kidmose </a:t>
            </a:r>
            <a:r>
              <a:rPr lang="da-DK" sz="1400" dirty="0" err="1" smtClean="0">
                <a:solidFill>
                  <a:prstClr val="white"/>
                </a:solidFill>
                <a:cs typeface="+mn-cs"/>
              </a:rPr>
              <a:t>Harahjort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)</a:t>
            </a:r>
            <a:endParaRPr lang="da-DK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22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-864" r="14342" b="864"/>
          <a:stretch/>
        </p:blipFill>
        <p:spPr>
          <a:xfrm>
            <a:off x="457199" y="1858433"/>
            <a:ext cx="1278467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r="15625" b="11098"/>
          <a:stretch/>
        </p:blipFill>
        <p:spPr>
          <a:xfrm>
            <a:off x="1926165" y="3703549"/>
            <a:ext cx="1363133" cy="1691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6"/>
          <a:stretch/>
        </p:blipFill>
        <p:spPr>
          <a:xfrm>
            <a:off x="1926165" y="1858433"/>
            <a:ext cx="1363133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11704"/>
          <a:stretch/>
        </p:blipFill>
        <p:spPr>
          <a:xfrm>
            <a:off x="457199" y="3703549"/>
            <a:ext cx="1278467" cy="16917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9786"/>
          <a:stretch/>
        </p:blipFill>
        <p:spPr>
          <a:xfrm>
            <a:off x="3437467" y="1858433"/>
            <a:ext cx="128955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5450" r="21134" b="16785"/>
          <a:stretch/>
        </p:blipFill>
        <p:spPr>
          <a:xfrm>
            <a:off x="3437467" y="3703549"/>
            <a:ext cx="1289550" cy="16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66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7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r>
              <a:rPr lang="da-DK" sz="3200" dirty="0" smtClean="0">
                <a:solidFill>
                  <a:srgbClr val="505050"/>
                </a:solidFill>
                <a:cs typeface="+mj-cs"/>
              </a:rPr>
              <a:t>Valg 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>af kritisk revisor og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revisorsuppleant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endParaRPr lang="da-DK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Regionsrådet foreslår følgende til perioden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2018-2019:</a:t>
            </a:r>
            <a:endParaRPr lang="da-DK" sz="1400" dirty="0">
              <a:solidFill>
                <a:prstClr val="white"/>
              </a:solidFill>
              <a:cs typeface="+mn-cs"/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Kritisk revisor: Ebbe Knudsen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Revisorsuppleant: Hans Stig Nielsen</a:t>
            </a:r>
            <a:endParaRPr lang="da-DK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23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980000"/>
            <a:ext cx="1525200" cy="15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6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999" y="540000"/>
            <a:ext cx="7810133" cy="1162800"/>
          </a:xfrm>
        </p:spPr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8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r>
              <a:rPr lang="da-DK" sz="3200" dirty="0" smtClean="0">
                <a:solidFill>
                  <a:srgbClr val="505050"/>
                </a:solidFill>
                <a:cs typeface="+mj-cs"/>
              </a:rPr>
              <a:t>Orientering 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>om IDA’s årsberetning, økonomi og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kontingenter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endParaRPr lang="da-DK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6" y="1979613"/>
            <a:ext cx="2886414" cy="4329112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400" i="1" dirty="0">
                <a:solidFill>
                  <a:prstClr val="white"/>
                </a:solidFill>
                <a:cs typeface="+mn-cs"/>
              </a:rPr>
              <a:t>Ved IDA’s formand, Thomas Damkjær Petersen.</a:t>
            </a:r>
            <a:endParaRPr lang="da-DK" sz="1400" i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24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84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999" y="540000"/>
            <a:ext cx="7903267" cy="1162800"/>
          </a:xfrm>
        </p:spPr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9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r>
              <a:rPr lang="da-DK" sz="3200" dirty="0" smtClean="0">
                <a:solidFill>
                  <a:srgbClr val="505050"/>
                </a:solidFill>
                <a:cs typeface="+mj-cs"/>
              </a:rPr>
              <a:t>Indkomne 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>forslag herunder forslag, der ønskes behandlet i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IDA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endParaRPr lang="da-DK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Der er ikke indkommet forslag.</a:t>
            </a:r>
            <a:endParaRPr lang="da-DK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25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1" b="4442"/>
          <a:stretch/>
        </p:blipFill>
        <p:spPr>
          <a:xfrm>
            <a:off x="859897" y="3268133"/>
            <a:ext cx="3581400" cy="1701801"/>
          </a:xfrm>
        </p:spPr>
      </p:pic>
    </p:spTree>
    <p:extLst>
      <p:ext uri="{BB962C8B-B14F-4D97-AF65-F5344CB8AC3E}">
        <p14:creationId xmlns:p14="http://schemas.microsoft.com/office/powerpoint/2010/main" val="2055673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10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r>
              <a:rPr lang="da-DK" sz="3200" dirty="0" smtClean="0">
                <a:solidFill>
                  <a:srgbClr val="505050"/>
                </a:solidFill>
                <a:cs typeface="+mj-cs"/>
              </a:rPr>
              <a:t>Eventuelt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endParaRPr lang="da-DK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Ordet er frit – styres dog hårdt af dirigenten !</a:t>
            </a:r>
            <a:endParaRPr lang="da-DK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26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3074723"/>
            <a:ext cx="3581400" cy="2138891"/>
          </a:xfrm>
        </p:spPr>
      </p:pic>
    </p:spTree>
    <p:extLst>
      <p:ext uri="{BB962C8B-B14F-4D97-AF65-F5344CB8AC3E}">
        <p14:creationId xmlns:p14="http://schemas.microsoft.com/office/powerpoint/2010/main" val="180820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000" dirty="0">
                <a:solidFill>
                  <a:prstClr val="white"/>
                </a:solidFill>
                <a:cs typeface="+mj-cs"/>
              </a:rPr>
              <a:t>Tak for i aften. </a:t>
            </a:r>
            <a:br>
              <a:rPr lang="da-DK" sz="2000" dirty="0">
                <a:solidFill>
                  <a:prstClr val="white"/>
                </a:solidFill>
                <a:cs typeface="+mj-cs"/>
              </a:rPr>
            </a:br>
            <a:r>
              <a:rPr lang="da-DK" sz="2000" dirty="0">
                <a:solidFill>
                  <a:prstClr val="white"/>
                </a:solidFill>
                <a:cs typeface="+mj-cs"/>
              </a:rPr>
              <a:t/>
            </a:r>
            <a:br>
              <a:rPr lang="da-DK" sz="2000" dirty="0">
                <a:solidFill>
                  <a:prstClr val="white"/>
                </a:solidFill>
                <a:cs typeface="+mj-cs"/>
              </a:rPr>
            </a:br>
            <a:r>
              <a:rPr lang="da-DK" sz="2000" dirty="0">
                <a:solidFill>
                  <a:prstClr val="white"/>
                </a:solidFill>
                <a:cs typeface="+mj-cs"/>
              </a:rPr>
              <a:t>Vi ses til IDA Fyns arrangementer. </a:t>
            </a:r>
            <a:br>
              <a:rPr lang="da-DK" sz="2000" dirty="0">
                <a:solidFill>
                  <a:prstClr val="white"/>
                </a:solidFill>
                <a:cs typeface="+mj-cs"/>
              </a:rPr>
            </a:br>
            <a:r>
              <a:rPr lang="da-DK" sz="2000" dirty="0">
                <a:solidFill>
                  <a:prstClr val="white"/>
                </a:solidFill>
                <a:cs typeface="+mj-cs"/>
              </a:rPr>
              <a:t/>
            </a:r>
            <a:br>
              <a:rPr lang="da-DK" sz="2000" dirty="0">
                <a:solidFill>
                  <a:prstClr val="white"/>
                </a:solidFill>
                <a:cs typeface="+mj-cs"/>
              </a:rPr>
            </a:br>
            <a:r>
              <a:rPr lang="da-DK" sz="2000" dirty="0">
                <a:solidFill>
                  <a:prstClr val="white"/>
                </a:solidFill>
                <a:cs typeface="+mj-cs"/>
              </a:rPr>
              <a:t>Generalforsamling </a:t>
            </a:r>
            <a:r>
              <a:rPr lang="da-DK" sz="2000" dirty="0" smtClean="0">
                <a:solidFill>
                  <a:prstClr val="white"/>
                </a:solidFill>
                <a:cs typeface="+mj-cs"/>
              </a:rPr>
              <a:t>2019 </a:t>
            </a:r>
            <a:r>
              <a:rPr lang="da-DK" sz="2000" dirty="0">
                <a:solidFill>
                  <a:prstClr val="white"/>
                </a:solidFill>
                <a:cs typeface="+mj-cs"/>
              </a:rPr>
              <a:t>afholdes ONSDAG d. </a:t>
            </a:r>
            <a:r>
              <a:rPr lang="da-DK" sz="2000" dirty="0" smtClean="0">
                <a:solidFill>
                  <a:prstClr val="white"/>
                </a:solidFill>
                <a:cs typeface="+mj-cs"/>
              </a:rPr>
              <a:t>13. </a:t>
            </a:r>
            <a:r>
              <a:rPr lang="da-DK" sz="2000" dirty="0">
                <a:solidFill>
                  <a:prstClr val="white"/>
                </a:solidFill>
                <a:cs typeface="+mj-cs"/>
              </a:rPr>
              <a:t>marts </a:t>
            </a:r>
            <a:r>
              <a:rPr lang="da-DK" sz="2000" dirty="0" smtClean="0">
                <a:solidFill>
                  <a:prstClr val="white"/>
                </a:solidFill>
                <a:cs typeface="+mj-cs"/>
              </a:rPr>
              <a:t>2019, </a:t>
            </a:r>
            <a:r>
              <a:rPr lang="da-DK" sz="2000" dirty="0">
                <a:solidFill>
                  <a:prstClr val="white"/>
                </a:solidFill>
                <a:cs typeface="+mj-cs"/>
              </a:rPr>
              <a:t>men stedet er endnu ikke valgt…………...</a:t>
            </a:r>
            <a:br>
              <a:rPr lang="da-DK" sz="2000" dirty="0">
                <a:solidFill>
                  <a:prstClr val="white"/>
                </a:solidFill>
                <a:cs typeface="+mj-cs"/>
              </a:rPr>
            </a:br>
            <a:r>
              <a:rPr lang="da-DK" sz="2000" dirty="0">
                <a:solidFill>
                  <a:prstClr val="white"/>
                </a:solidFill>
                <a:cs typeface="+mj-cs"/>
              </a:rPr>
              <a:t/>
            </a:r>
            <a:br>
              <a:rPr lang="da-DK" sz="2000" dirty="0">
                <a:solidFill>
                  <a:prstClr val="white"/>
                </a:solidFill>
                <a:cs typeface="+mj-cs"/>
              </a:rPr>
            </a:br>
            <a:r>
              <a:rPr lang="da-DK" sz="2000" dirty="0">
                <a:solidFill>
                  <a:prstClr val="white"/>
                </a:solidFill>
                <a:cs typeface="+mj-cs"/>
              </a:rPr>
              <a:t>Vel mødt !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27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1</a:t>
            </a:r>
            <a:br>
              <a:rPr lang="da-DK" sz="3200" dirty="0" smtClean="0">
                <a:solidFill>
                  <a:srgbClr val="505050"/>
                </a:solidFill>
                <a:cs typeface="+mj-cs"/>
              </a:rPr>
            </a:br>
            <a:r>
              <a:rPr lang="da-DK" sz="3200" dirty="0" smtClean="0">
                <a:solidFill>
                  <a:srgbClr val="505050"/>
                </a:solidFill>
                <a:cs typeface="+mj-cs"/>
              </a:rPr>
              <a:t>Valg 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>af dirigent</a:t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endParaRPr lang="da-DK" sz="3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Regionsrådet foreslår ingeniør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Lars Andresen. 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Lars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arbejder hos </a:t>
            </a:r>
            <a:r>
              <a:rPr lang="da-DK" sz="1400" dirty="0" err="1" smtClean="0">
                <a:solidFill>
                  <a:prstClr val="white"/>
                </a:solidFill>
                <a:cs typeface="+mn-cs"/>
              </a:rPr>
              <a:t>Wallmo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, og har et godt kendskab til IDA og IDA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F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yn gennem adskillige års aktivitet.</a:t>
            </a: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endParaRPr lang="da-DK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3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t="21628" r="60556" b="15290"/>
          <a:stretch/>
        </p:blipFill>
        <p:spPr>
          <a:xfrm>
            <a:off x="2087400" y="1980000"/>
            <a:ext cx="1554800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9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Dagsordenens pkt. 2</a:t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Forelæggelse af regionens årsberetning til godkendelse</a:t>
            </a:r>
            <a:r>
              <a:rPr lang="da-DK" dirty="0">
                <a:solidFill>
                  <a:srgbClr val="505050"/>
                </a:solidFill>
                <a:cs typeface="+mj-cs"/>
              </a:rPr>
              <a:t/>
            </a:r>
            <a:br>
              <a:rPr lang="da-DK" dirty="0">
                <a:solidFill>
                  <a:srgbClr val="505050"/>
                </a:solidFill>
                <a:cs typeface="+mj-cs"/>
              </a:rPr>
            </a:br>
            <a:endParaRPr lang="da-DK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3136900"/>
            <a:ext cx="3581400" cy="2014537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i="1" dirty="0">
                <a:solidFill>
                  <a:prstClr val="white"/>
                </a:solidFill>
                <a:cs typeface="+mn-cs"/>
              </a:rPr>
              <a:t>Ved IDA Fyns formand, Per Diget.</a:t>
            </a:r>
            <a:endParaRPr lang="da-DK" sz="1400" i="1" dirty="0" smtClean="0">
              <a:solidFill>
                <a:prstClr val="white"/>
              </a:solidFill>
              <a:cs typeface="+mn-cs"/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endParaRPr lang="da-DK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4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2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-1" r="26541" b="-2369"/>
          <a:stretch/>
        </p:blipFill>
        <p:spPr>
          <a:xfrm>
            <a:off x="792000" y="1980000"/>
            <a:ext cx="3582000" cy="43293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 – Hvem er vi ?</a:t>
            </a:r>
            <a:endParaRPr lang="da-DK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9206">
            <a:off x="1901925" y="3191934"/>
            <a:ext cx="1663011" cy="1172859"/>
          </a:xfrm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IDA Fyn dækker hele Fyn med øer; 10 kommuner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8463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medlemmer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(7973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i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2016, +6,1%)</a:t>
            </a: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 smtClean="0">
                <a:solidFill>
                  <a:prstClr val="white"/>
                </a:solidFill>
                <a:cs typeface="+mn-cs"/>
              </a:rPr>
              <a:t>Heraf 4976 kandidatmedlemmer </a:t>
            </a:r>
            <a:r>
              <a:rPr lang="da-DK" sz="1400" dirty="0">
                <a:solidFill>
                  <a:prstClr val="white"/>
                </a:solidFill>
              </a:rPr>
              <a:t>(</a:t>
            </a:r>
            <a:r>
              <a:rPr lang="da-DK" sz="1400" dirty="0" smtClean="0">
                <a:solidFill>
                  <a:prstClr val="white"/>
                </a:solidFill>
              </a:rPr>
              <a:t>4610, +7,9%)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og 3487 studerende (3363, +3,7%)</a:t>
            </a:r>
            <a:endParaRPr lang="da-DK" sz="1400" dirty="0">
              <a:solidFill>
                <a:prstClr val="white"/>
              </a:solidFill>
              <a:cs typeface="+mn-cs"/>
            </a:endParaRPr>
          </a:p>
          <a:p>
            <a:pPr marL="0" lvl="0" indent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None/>
            </a:pPr>
            <a:r>
              <a:rPr lang="da-DK" sz="1400" dirty="0">
                <a:solidFill>
                  <a:prstClr val="white"/>
                </a:solidFill>
                <a:cs typeface="+mn-cs"/>
              </a:rPr>
              <a:t>1 Regionsråd, 1 afdeling, 14 grupper/udvalg (AVU, IFS, KULTUR, UNGE, PFF, BYG, SAMFUND, KEMI, SUND, NYT OUH, ROBOT- &amp; DRONETEKNOLOGI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, ERHVERV, 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FREMTIDSTEKNOLOGI,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VIDENSKABELIGT X-FELT; </a:t>
            </a:r>
            <a:r>
              <a:rPr lang="da-DK" sz="1400" dirty="0">
                <a:solidFill>
                  <a:prstClr val="white"/>
                </a:solidFill>
                <a:cs typeface="+mn-cs"/>
              </a:rPr>
              <a:t>MASKIN er ikke med i IDA Fyn, og ELEKTRO, KVINDE og IT er </a:t>
            </a:r>
            <a:r>
              <a:rPr lang="da-DK" sz="1400" dirty="0" smtClean="0">
                <a:solidFill>
                  <a:prstClr val="white"/>
                </a:solidFill>
                <a:cs typeface="+mn-cs"/>
              </a:rPr>
              <a:t>nedlagt (men ELEKTRO er på vej).</a:t>
            </a:r>
            <a:endParaRPr lang="da-DK" sz="1400" dirty="0">
              <a:solidFill>
                <a:prstClr val="white"/>
              </a:solidFill>
              <a:cs typeface="+mn-cs"/>
            </a:endParaRPr>
          </a:p>
          <a:p>
            <a:pPr lvl="0">
              <a:lnSpc>
                <a:spcPct val="91000"/>
              </a:lnSpc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FontTx/>
              <a:buChar char="-"/>
            </a:pPr>
            <a:endParaRPr lang="da-DK" sz="16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5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7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 – Organisationen….</a:t>
            </a:r>
            <a:endParaRPr lang="da-DK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60" y="1979613"/>
            <a:ext cx="6035717" cy="4329112"/>
          </a:xfrm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6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9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 – Arrangementsstatistik </a:t>
            </a:r>
            <a:endParaRPr lang="da-DK" sz="3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7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32" y="1635066"/>
            <a:ext cx="6714543" cy="4737600"/>
          </a:xfrm>
        </p:spPr>
      </p:pic>
    </p:spTree>
    <p:extLst>
      <p:ext uri="{BB962C8B-B14F-4D97-AF65-F5344CB8AC3E}">
        <p14:creationId xmlns:p14="http://schemas.microsoft.com/office/powerpoint/2010/main" val="109433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 – Medlemsstatistik </a:t>
            </a:r>
            <a:endParaRPr lang="da-DK" sz="3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8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93" y="1702799"/>
            <a:ext cx="7506707" cy="4816533"/>
          </a:xfrm>
        </p:spPr>
      </p:pic>
    </p:spTree>
    <p:extLst>
      <p:ext uri="{BB962C8B-B14F-4D97-AF65-F5344CB8AC3E}">
        <p14:creationId xmlns:p14="http://schemas.microsoft.com/office/powerpoint/2010/main" val="109433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>
                <a:solidFill>
                  <a:srgbClr val="505050"/>
                </a:solidFill>
                <a:cs typeface="+mj-cs"/>
              </a:rPr>
              <a:t>Årsberetning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2017</a:t>
            </a:r>
            <a:r>
              <a:rPr lang="da-DK" sz="3200" dirty="0">
                <a:solidFill>
                  <a:srgbClr val="505050"/>
                </a:solidFill>
                <a:cs typeface="+mj-cs"/>
              </a:rPr>
              <a:t/>
            </a:r>
            <a:br>
              <a:rPr lang="da-DK" sz="3200" dirty="0">
                <a:solidFill>
                  <a:srgbClr val="505050"/>
                </a:solidFill>
                <a:cs typeface="+mj-cs"/>
              </a:rPr>
            </a:br>
            <a:r>
              <a:rPr lang="da-DK" sz="3200" dirty="0">
                <a:solidFill>
                  <a:srgbClr val="505050"/>
                </a:solidFill>
                <a:cs typeface="+mj-cs"/>
              </a:rPr>
              <a:t>IDA </a:t>
            </a:r>
            <a:r>
              <a:rPr lang="da-DK" sz="3200" dirty="0" smtClean="0">
                <a:solidFill>
                  <a:srgbClr val="505050"/>
                </a:solidFill>
                <a:cs typeface="+mj-cs"/>
              </a:rPr>
              <a:t>Fyn – Medlemsdemografi </a:t>
            </a:r>
            <a:endParaRPr lang="da-DK" sz="3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14. marts 2018</a:t>
            </a:r>
            <a:endParaRPr lang="da-DK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srgbClr val="505050">
                    <a:tint val="75000"/>
                  </a:srgbClr>
                </a:solidFill>
              </a:rPr>
              <a:t>IDA Fyn - GF2018</a:t>
            </a:r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0D83-6E58-40AC-B906-2FE37F1AF38C}" type="slidenum">
              <a:rPr lang="da-DK" smtClean="0">
                <a:solidFill>
                  <a:srgbClr val="505050">
                    <a:tint val="75000"/>
                  </a:srgbClr>
                </a:solidFill>
              </a:rPr>
              <a:pPr/>
              <a:t>9</a:t>
            </a:fld>
            <a:endParaRPr lang="da-DK" dirty="0">
              <a:solidFill>
                <a:srgbClr val="505050">
                  <a:tint val="75000"/>
                </a:srgb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0" y="1702800"/>
            <a:ext cx="7654578" cy="4825000"/>
          </a:xfrm>
        </p:spPr>
      </p:pic>
    </p:spTree>
    <p:extLst>
      <p:ext uri="{BB962C8B-B14F-4D97-AF65-F5344CB8AC3E}">
        <p14:creationId xmlns:p14="http://schemas.microsoft.com/office/powerpoint/2010/main" val="1094338157"/>
      </p:ext>
    </p:extLst>
  </p:cSld>
  <p:clrMapOvr>
    <a:masterClrMapping/>
  </p:clrMapOvr>
</p:sld>
</file>

<file path=ppt/theme/theme1.xml><?xml version="1.0" encoding="utf-8"?>
<a:theme xmlns:a="http://schemas.openxmlformats.org/drawingml/2006/main" name="Skabelon">
  <a:themeElements>
    <a:clrScheme name="IDA Blåt tema">
      <a:dk1>
        <a:srgbClr val="505050"/>
      </a:dk1>
      <a:lt1>
        <a:sysClr val="window" lastClr="FFFFFF"/>
      </a:lt1>
      <a:dk2>
        <a:srgbClr val="5BB2EA"/>
      </a:dk2>
      <a:lt2>
        <a:srgbClr val="E6E7E8"/>
      </a:lt2>
      <a:accent1>
        <a:srgbClr val="1491E1"/>
      </a:accent1>
      <a:accent2>
        <a:srgbClr val="A5A5A5"/>
      </a:accent2>
      <a:accent3>
        <a:srgbClr val="004BBE"/>
      </a:accent3>
      <a:accent4>
        <a:srgbClr val="A1D3F3"/>
      </a:accent4>
      <a:accent5>
        <a:srgbClr val="505050"/>
      </a:accent5>
      <a:accent6>
        <a:srgbClr val="003663"/>
      </a:accent6>
      <a:hlink>
        <a:srgbClr val="0000FF"/>
      </a:hlink>
      <a:folHlink>
        <a:srgbClr val="800080"/>
      </a:folHlink>
    </a:clrScheme>
    <a:fontScheme name="IDA 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IDA_Grøn">
  <a:themeElements>
    <a:clrScheme name="IDA Grønt tema">
      <a:dk1>
        <a:srgbClr val="505050"/>
      </a:dk1>
      <a:lt1>
        <a:sysClr val="window" lastClr="FFFFFF"/>
      </a:lt1>
      <a:dk2>
        <a:srgbClr val="6EECBF"/>
      </a:dk2>
      <a:lt2>
        <a:srgbClr val="E6E7E8"/>
      </a:lt2>
      <a:accent1>
        <a:srgbClr val="0FE196"/>
      </a:accent1>
      <a:accent2>
        <a:srgbClr val="A5A5A5"/>
      </a:accent2>
      <a:accent3>
        <a:srgbClr val="00B050"/>
      </a:accent3>
      <a:accent4>
        <a:srgbClr val="9EF2D4"/>
      </a:accent4>
      <a:accent5>
        <a:srgbClr val="505050"/>
      </a:accent5>
      <a:accent6>
        <a:srgbClr val="00683C"/>
      </a:accent6>
      <a:hlink>
        <a:srgbClr val="0FE196"/>
      </a:hlink>
      <a:folHlink>
        <a:srgbClr val="0FE196"/>
      </a:folHlink>
    </a:clrScheme>
    <a:fontScheme name="ID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188B952-1E95-4A8B-9041-882B78E03D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B0172C-9D22-41F6-A9A7-3702235DB0B2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20AEC82-1BC8-4366-A955-FA92B5DC1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Skabelon</Template>
  <TotalTime>0</TotalTime>
  <Words>1092</Words>
  <Application>Microsoft Office PowerPoint</Application>
  <PresentationFormat>On-screen Show (4:3)</PresentationFormat>
  <Paragraphs>286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Skabelon</vt:lpstr>
      <vt:lpstr>IDA_Grøn</vt:lpstr>
      <vt:lpstr>Generalforsamling IDA Fyn Onsdag d. 14. marts 2018</vt:lpstr>
      <vt:lpstr>Dagsorden</vt:lpstr>
      <vt:lpstr>Dagsordenens pkt. 1 Valg af dirigent </vt:lpstr>
      <vt:lpstr>Dagsordenens pkt. 2 Forelæggelse af regionens årsberetning til godkendelse </vt:lpstr>
      <vt:lpstr>Årsberetning 2017 IDA Fyn – Hvem er vi ?</vt:lpstr>
      <vt:lpstr>Årsberetning 2017 IDA Fyn – Organisationen….</vt:lpstr>
      <vt:lpstr>Årsberetning 2017 IDA Fyn – Arrangementsstatistik </vt:lpstr>
      <vt:lpstr>Årsberetning 2017 IDA Fyn – Medlemsstatistik </vt:lpstr>
      <vt:lpstr>Årsberetning 2017 IDA Fyn – Medlemsdemografi </vt:lpstr>
      <vt:lpstr>Årsberetning 2017 IDA Fyn – Arrangementsdemografi </vt:lpstr>
      <vt:lpstr>Årsberetning 2017 IDA Fyn – Grafiske betragtninger I</vt:lpstr>
      <vt:lpstr>Årsberetning 2017 IDA Fyn – Grafiske betragtninger II</vt:lpstr>
      <vt:lpstr>Årsberetning 2017 IDA Fyn – Historik </vt:lpstr>
      <vt:lpstr>Årsberetning 2017 IDA Fyn – Demografi-betragtninger</vt:lpstr>
      <vt:lpstr>Årsberetning 2017 IDA Fyn – 2018 og frem</vt:lpstr>
      <vt:lpstr>Dagsordenens punkt 3 Fremlæggelse af Årsregnskab 2017 for IDA Fyn til godkendelse</vt:lpstr>
      <vt:lpstr>Dagsordenens punkt 4a:  IDA Fyn giver håndslag på….. </vt:lpstr>
      <vt:lpstr>Dagsordenens pkt. 4b Fremlæggelse af budget til godkendelse </vt:lpstr>
      <vt:lpstr>Dagsordenens pkt. 5 Valg af Regionsrådsformand </vt:lpstr>
      <vt:lpstr>Dagsordenens pkt. 6a Valg af Regionsrådsmedlemmer </vt:lpstr>
      <vt:lpstr>Dagsordenens pkt. 6b Valg af Regionsrådssuppleanter</vt:lpstr>
      <vt:lpstr>Dagsordenens pkt. 6c Orientering om Regionsrådsudpegninger</vt:lpstr>
      <vt:lpstr>Dagsordenens pkt. 7 Valg af kritisk revisor og revisorsuppleant </vt:lpstr>
      <vt:lpstr>Dagsordenens pkt. 8 Orientering om IDA’s årsberetning, økonomi og kontingenter </vt:lpstr>
      <vt:lpstr>Dagsordenens pkt. 9 Indkomne forslag herunder forslag, der ønskes behandlet i IDA </vt:lpstr>
      <vt:lpstr>Dagsordenens pkt. 10 Eventuelt </vt:lpstr>
      <vt:lpstr>Tak for i aften.   Vi ses til IDA Fyns arrangementer.   Generalforsamling 2019 afholdes ONSDAG d. 13. marts 2019, men stedet er endnu ikke valgt…………...  Vel mødt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2014-03-25T10:38:47Z</dcterms:created>
  <dcterms:modified xsi:type="dcterms:W3CDTF">2018-03-14T17:21:15Z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