
<file path=[Content_Types].xml><?xml version="1.0" encoding="utf-8"?>
<Types xmlns="http://schemas.openxmlformats.org/package/2006/content-types">
  <Default Extension="rels" ContentType="application/vnd.openxmlformats-package.relationships+xml"/>
  <Default Extension="png" ContentType="image/png"/>
  <Default Extension="jpeg" ContentType="image/jpeg"/>
  <Default Extension="fntdata" ContentType="application/x-fontdata"/>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s>
</file>

<file path=ppt/presentation.xml><?xml version="1.0" encoding="utf-8"?>
<!--Generated by Aspose.Slides for .NET 8.4.2.0-->
<p:presentation xmlns:a="http://schemas.openxmlformats.org/drawingml/2006/main" xmlns:r="http://schemas.openxmlformats.org/officeDocument/2006/relationships" xmlns:p="http://schemas.openxmlformats.org/presentationml/2006/main" embedTrueTypeFonts="1">
  <p:sldMasterIdLst>
    <p:sldMasterId r:id="rId1" id="2147484341"/>
  </p:sldMasterIdLst>
  <p:notesMasterIdLst>
    <p:notesMasterId r:id="rId11"/>
  </p:notesMasterIdLst>
  <p:handoutMasterIdLst>
    <p:handoutMasterId r:id="rId12"/>
  </p:handoutMasterIdLst>
  <p:sldIdLst>
    <p:sldId r:id="rId2" id="272"/>
    <p:sldId r:id="rId3" id="465"/>
    <p:sldId r:id="rId4" id="329"/>
    <p:sldId r:id="rId5" id="322"/>
    <p:sldId r:id="rId6" id="323"/>
    <p:sldId r:id="rId7" id="346"/>
    <p:sldId r:id="rId8" id="338"/>
    <p:sldId r:id="rId9" id="475"/>
    <p:sldId r:id="rId10" id="355"/>
  </p:sldIdLst>
  <p:sldSz cx="13433425" cy="7556500"/>
  <p:notesSz cx="6797675" cy="9872663"/>
  <p:embeddedFontLst>
    <p:embeddedFont>
      <p:font typeface="Open Sans Light" panose="020B0604020202020204" charset="0"/>
      <p:regular r:id="rId13"/>
      <p:bold r:id="rId14"/>
      <p:italic r:id="rId15"/>
      <p:boldItalic r:id="rId16"/>
    </p:embeddedFont>
  </p:embeddedFontLst>
  <p:custDataLst>
    <p:tags r:id="rId17"/>
  </p:custDataLst>
  <p:defaultTextStyle>
    <a:defPPr>
      <a:defRPr lang="da-DK"/>
    </a:defPPr>
    <a:lvl1pPr algn="ctr" fontAlgn="base" rtl="0">
      <a:spcBef>
        <a:spcPct val="0"/>
      </a:spcBef>
      <a:spcAft>
        <a:spcPct val="0"/>
      </a:spcAft>
      <a:defRPr sz="2600" kern="1200">
        <a:solidFill>
          <a:schemeClr val="tx1"/>
        </a:solidFill>
        <a:latin typeface="Times New Roman" pitchFamily="18" charset="0"/>
        <a:ea typeface="+mn-ea"/>
        <a:cs typeface="+mn-cs"/>
      </a:defRPr>
    </a:lvl1pPr>
    <a:lvl2pPr marL="457200" algn="ctr" fontAlgn="base" rtl="0">
      <a:spcBef>
        <a:spcPct val="0"/>
      </a:spcBef>
      <a:spcAft>
        <a:spcPct val="0"/>
      </a:spcAft>
      <a:defRPr sz="2600" kern="1200">
        <a:solidFill>
          <a:schemeClr val="tx1"/>
        </a:solidFill>
        <a:latin typeface="Times New Roman" pitchFamily="18" charset="0"/>
        <a:ea typeface="+mn-ea"/>
        <a:cs typeface="+mn-cs"/>
      </a:defRPr>
    </a:lvl2pPr>
    <a:lvl3pPr marL="914400" algn="ctr" fontAlgn="base" rtl="0">
      <a:spcBef>
        <a:spcPct val="0"/>
      </a:spcBef>
      <a:spcAft>
        <a:spcPct val="0"/>
      </a:spcAft>
      <a:defRPr sz="2600" kern="1200">
        <a:solidFill>
          <a:schemeClr val="tx1"/>
        </a:solidFill>
        <a:latin typeface="Times New Roman" pitchFamily="18" charset="0"/>
        <a:ea typeface="+mn-ea"/>
        <a:cs typeface="+mn-cs"/>
      </a:defRPr>
    </a:lvl3pPr>
    <a:lvl4pPr marL="1371600" algn="ctr" fontAlgn="base" rtl="0">
      <a:spcBef>
        <a:spcPct val="0"/>
      </a:spcBef>
      <a:spcAft>
        <a:spcPct val="0"/>
      </a:spcAft>
      <a:defRPr sz="2600" kern="1200">
        <a:solidFill>
          <a:schemeClr val="tx1"/>
        </a:solidFill>
        <a:latin typeface="Times New Roman" pitchFamily="18" charset="0"/>
        <a:ea typeface="+mn-ea"/>
        <a:cs typeface="+mn-cs"/>
      </a:defRPr>
    </a:lvl4pPr>
    <a:lvl5pPr marL="1828800" algn="ctr" fontAlgn="base" rtl="0">
      <a:spcBef>
        <a:spcPct val="0"/>
      </a:spcBef>
      <a:spcAft>
        <a:spcPct val="0"/>
      </a:spcAft>
      <a:defRPr sz="2600" kern="1200">
        <a:solidFill>
          <a:schemeClr val="tx1"/>
        </a:solidFill>
        <a:latin typeface="Times New Roman" pitchFamily="18" charset="0"/>
        <a:ea typeface="+mn-ea"/>
        <a:cs typeface="+mn-cs"/>
      </a:defRPr>
    </a:lvl5pPr>
    <a:lvl6pPr marL="2286000" algn="l" defTabSz="914400" rtl="0" eaLnBrk="1" latinLnBrk="0" hangingPunct="1">
      <a:defRPr sz="2600" kern="1200">
        <a:solidFill>
          <a:schemeClr val="tx1"/>
        </a:solidFill>
        <a:latin typeface="Times New Roman" pitchFamily="18" charset="0"/>
        <a:ea typeface="+mn-ea"/>
        <a:cs typeface="+mn-cs"/>
      </a:defRPr>
    </a:lvl6pPr>
    <a:lvl7pPr marL="2743200" algn="l" defTabSz="914400" rtl="0" eaLnBrk="1" latinLnBrk="0" hangingPunct="1">
      <a:defRPr sz="2600" kern="1200">
        <a:solidFill>
          <a:schemeClr val="tx1"/>
        </a:solidFill>
        <a:latin typeface="Times New Roman" pitchFamily="18" charset="0"/>
        <a:ea typeface="+mn-ea"/>
        <a:cs typeface="+mn-cs"/>
      </a:defRPr>
    </a:lvl7pPr>
    <a:lvl8pPr marL="3200400" algn="l" defTabSz="914400" rtl="0" eaLnBrk="1" latinLnBrk="0" hangingPunct="1">
      <a:defRPr sz="2600" kern="1200">
        <a:solidFill>
          <a:schemeClr val="tx1"/>
        </a:solidFill>
        <a:latin typeface="Times New Roman" pitchFamily="18" charset="0"/>
        <a:ea typeface="+mn-ea"/>
        <a:cs typeface="+mn-cs"/>
      </a:defRPr>
    </a:lvl8pPr>
    <a:lvl9pPr marL="3657600" algn="l" defTabSz="914400" rtl="0" eaLnBrk="1" latinLnBrk="0" hangingPunct="1">
      <a:defRPr sz="2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3" orient="horz" pos="339" userDrawn="1">
          <p15:clr>
            <a:srgbClr val="A4A3A4"/>
          </p15:clr>
        </p15:guide>
        <p15:guide id="5" orient="horz" pos="2153" userDrawn="1">
          <p15:clr>
            <a:srgbClr val="A4A3A4"/>
          </p15:clr>
        </p15:guide>
        <p15:guide id="8" pos="6272" userDrawn="1">
          <p15:clr>
            <a:srgbClr val="A4A3A4"/>
          </p15:clr>
        </p15:guide>
        <p15:guide id="9" pos="602" userDrawn="1">
          <p15:clr>
            <a:srgbClr val="A4A3A4"/>
          </p15:clr>
        </p15:guide>
        <p15:guide id="10" orient="horz" pos="3741">
          <p15:clr>
            <a:srgbClr val="A4A3A4"/>
          </p15:clr>
        </p15:guide>
        <p15:guide id="11" orient="horz" pos="838">
          <p15:clr>
            <a:srgbClr val="A4A3A4"/>
          </p15:clr>
        </p15:guide>
        <p15:guide id="12" orient="horz" pos="1246">
          <p15:clr>
            <a:srgbClr val="A4A3A4"/>
          </p15:clr>
        </p15:guide>
        <p15:guide id="13" pos="7043">
          <p15:clr>
            <a:srgbClr val="A4A3A4"/>
          </p15:clr>
        </p15:guide>
        <p15:guide id="14" pos="7860" userDrawn="1">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D5C4"/>
    <a:srgbClr val="002677"/>
    <a:srgbClr val="E0E0E1"/>
    <a:srgbClr val="12E08D"/>
    <a:srgbClr val="A7E6D7"/>
    <a:srgbClr val="55DD9F"/>
    <a:srgbClr val="8BBEE8"/>
    <a:srgbClr val="CCFF33"/>
    <a:srgbClr val="4335FD"/>
    <a:srgbClr val="3232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618" autoAdjust="0"/>
  </p:normalViewPr>
  <p:slideViewPr>
    <p:cSldViewPr showGuides="1">
      <p:cViewPr varScale="1">
        <p:scale>
          <a:sx n="74" d="100"/>
          <a:sy n="74" d="100"/>
        </p:scale>
        <p:origin x="1566" y="54"/>
      </p:cViewPr>
      <p:guideLst>
        <p:guide orient="horz" pos="339"/>
        <p:guide orient="horz" pos="2153"/>
        <p:guide pos="6272"/>
        <p:guide pos="602"/>
        <p:guide orient="horz" pos="3741"/>
        <p:guide orient="horz" pos="838"/>
        <p:guide orient="horz" pos="1246"/>
        <p:guide pos="7043"/>
        <p:guide pos="78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112" d="100"/>
          <a:sy n="112" d="100"/>
        </p:scale>
        <p:origin x="7806" y="108"/>
      </p:cViewPr>
      <p:guideLst>
        <p:guide orient="horz" pos="3109"/>
        <p:guide pos="214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notesMaster" Target="notesMasters/notesMaster1.xml" /><Relationship Id="rId12" Type="http://schemas.openxmlformats.org/officeDocument/2006/relationships/handoutMaster" Target="handoutMasters/handoutMaster1.xml" /><Relationship Id="rId13" Type="http://schemas.openxmlformats.org/officeDocument/2006/relationships/font" Target="fonts/font1.fntdata" /><Relationship Id="rId14" Type="http://schemas.openxmlformats.org/officeDocument/2006/relationships/font" Target="fonts/font2.fntdata" /><Relationship Id="rId15" Type="http://schemas.openxmlformats.org/officeDocument/2006/relationships/font" Target="fonts/font3.fntdata" /><Relationship Id="rId16" Type="http://schemas.openxmlformats.org/officeDocument/2006/relationships/font" Target="fonts/font4.fntdata" /><Relationship Id="rId17" Type="http://schemas.openxmlformats.org/officeDocument/2006/relationships/tags" Target="tags/tag1.xml" /><Relationship Id="rId18" Type="http://schemas.openxmlformats.org/officeDocument/2006/relationships/presProps" Target="presProps.xml" /><Relationship Id="rId19" Type="http://schemas.openxmlformats.org/officeDocument/2006/relationships/viewProps" Target="viewProps.xml" /><Relationship Id="rId2" Type="http://schemas.openxmlformats.org/officeDocument/2006/relationships/slide" Target="slides/slide1.xml" /><Relationship Id="rId20" Type="http://schemas.openxmlformats.org/officeDocument/2006/relationships/theme" Target="theme/theme2.xml" /><Relationship Id="rId21"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1.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name="">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a:xfrm>
            <a:off x="1" y="0"/>
            <a:ext cx="2946400" cy="494186"/>
          </a:xfrm>
          <a:prstGeom prst="rect"/>
          <a:noFill/>
          <a:ln w="9525">
            <a:noFill/>
            <a:miter lim="800000"/>
          </a:ln>
          <a:effectLst/>
        </p:spPr>
        <p:txBody>
          <a:bodyPr vert="horz" wrap="square" lIns="90703" tIns="45353" rIns="90703" bIns="45353" numCol="1" anchor="t" anchorCtr="0" compatLnSpc="1">
            <a:prstTxWarp prst="textNoShape"/>
          </a:bodyPr>
          <a:lstStyle>
            <a:lvl1pPr algn="l" defTabSz="907590">
              <a:defRPr sz="1200"/>
            </a:lvl1pPr>
          </a:lstStyle>
          <a:p>
            <a:pPr>
              <a:defRPr/>
            </a:pPr>
            <a:endParaRPr lang="da-DK">
              <a:latin typeface="Open Sans Light" panose="020b0306030504020204" pitchFamily="34" charset="0"/>
            </a:endParaRPr>
          </a:p>
        </p:txBody>
      </p:sp>
      <p:sp>
        <p:nvSpPr>
          <p:cNvPr id="3075" name="Rectangle 3"/>
          <p:cNvSpPr>
            <a:spLocks noGrp="1" noChangeArrowheads="1"/>
          </p:cNvSpPr>
          <p:nvPr>
            <p:ph type="dt" sz="quarter" idx="1"/>
          </p:nvPr>
        </p:nvSpPr>
        <p:spPr>
          <a:xfrm>
            <a:off x="3851275" y="0"/>
            <a:ext cx="2946400" cy="494186"/>
          </a:xfrm>
          <a:prstGeom prst="rect"/>
          <a:noFill/>
          <a:ln w="9525">
            <a:noFill/>
            <a:miter lim="800000"/>
          </a:ln>
          <a:effectLst/>
        </p:spPr>
        <p:txBody>
          <a:bodyPr vert="horz" wrap="square" lIns="90703" tIns="45353" rIns="90703" bIns="45353" numCol="1" anchor="t" anchorCtr="0" compatLnSpc="1">
            <a:prstTxWarp prst="textNoShape"/>
          </a:bodyPr>
          <a:lstStyle>
            <a:lvl1pPr algn="r" defTabSz="907590">
              <a:defRPr sz="1200"/>
            </a:lvl1pPr>
          </a:lstStyle>
          <a:p>
            <a:pPr>
              <a:defRPr/>
            </a:pPr>
            <a:endParaRPr lang="da-DK">
              <a:latin typeface="Open Sans Light" panose="020b0306030504020204" pitchFamily="34" charset="0"/>
            </a:endParaRPr>
          </a:p>
        </p:txBody>
      </p:sp>
      <p:sp>
        <p:nvSpPr>
          <p:cNvPr id="3076" name="Rectangle 4"/>
          <p:cNvSpPr>
            <a:spLocks noGrp="1" noChangeArrowheads="1"/>
          </p:cNvSpPr>
          <p:nvPr>
            <p:ph type="ftr" sz="quarter" idx="2"/>
          </p:nvPr>
        </p:nvSpPr>
        <p:spPr>
          <a:xfrm>
            <a:off x="1" y="9378477"/>
            <a:ext cx="2946400" cy="494186"/>
          </a:xfrm>
          <a:prstGeom prst="rect"/>
          <a:noFill/>
          <a:ln w="9525">
            <a:noFill/>
            <a:miter lim="800000"/>
          </a:ln>
          <a:effectLst/>
        </p:spPr>
        <p:txBody>
          <a:bodyPr vert="horz" wrap="square" lIns="90703" tIns="45353" rIns="90703" bIns="45353" numCol="1" anchor="b" anchorCtr="0" compatLnSpc="1">
            <a:prstTxWarp prst="textNoShape"/>
          </a:bodyPr>
          <a:lstStyle>
            <a:lvl1pPr algn="l" defTabSz="907590">
              <a:defRPr sz="1200"/>
            </a:lvl1pPr>
          </a:lstStyle>
          <a:p>
            <a:pPr>
              <a:defRPr/>
            </a:pPr>
            <a:endParaRPr lang="da-DK">
              <a:latin typeface="Open Sans Light" panose="020b0306030504020204" pitchFamily="34" charset="0"/>
            </a:endParaRPr>
          </a:p>
        </p:txBody>
      </p:sp>
      <p:sp>
        <p:nvSpPr>
          <p:cNvPr id="3077" name="Rectangle 5"/>
          <p:cNvSpPr>
            <a:spLocks noGrp="1" noChangeArrowheads="1"/>
          </p:cNvSpPr>
          <p:nvPr>
            <p:ph type="sldNum" sz="quarter" idx="3"/>
          </p:nvPr>
        </p:nvSpPr>
        <p:spPr>
          <a:xfrm>
            <a:off x="3851275" y="9378477"/>
            <a:ext cx="2946400" cy="494186"/>
          </a:xfrm>
          <a:prstGeom prst="rect"/>
          <a:noFill/>
          <a:ln w="9525">
            <a:noFill/>
            <a:miter lim="800000"/>
          </a:ln>
          <a:effectLst/>
        </p:spPr>
        <p:txBody>
          <a:bodyPr vert="horz" wrap="square" lIns="90703" tIns="45353" rIns="90703" bIns="45353" numCol="1" anchor="b" anchorCtr="0" compatLnSpc="1">
            <a:prstTxWarp prst="textNoShape"/>
          </a:bodyPr>
          <a:lstStyle>
            <a:lvl1pPr algn="r" defTabSz="907590">
              <a:defRPr sz="1200"/>
            </a:lvl1pPr>
          </a:lstStyle>
          <a:p>
            <a:pPr>
              <a:defRPr/>
            </a:pPr>
            <a:fld id="{9B39FD67-AF16-4745-9045-B9EA27ED69FC}" type="slidenum">
              <a:rPr lang="da-DK">
                <a:latin typeface="Open Sans Light" panose="020b0306030504020204" pitchFamily="34" charset="0"/>
              </a:rPr>
              <a:t>‹nr.›</a:t>
            </a:fld>
            <a:endParaRPr lang="da-DK">
              <a:latin typeface="Open Sans Light" panose="020b0306030504020204" pitchFamily="34" charset="0"/>
            </a:endParaRPr>
          </a:p>
        </p:txBody>
      </p:sp>
    </p:spTree>
    <p:extLst>
      <p:ext uri="{BB962C8B-B14F-4D97-AF65-F5344CB8AC3E}">
        <p14:creationId xmlns:p14="http://schemas.microsoft.com/office/powerpoint/2010/main" val="2688654228"/>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a:xfrm>
            <a:off x="1" y="0"/>
            <a:ext cx="2946400" cy="494186"/>
          </a:xfrm>
          <a:prstGeom prst="rect"/>
          <a:noFill/>
          <a:ln w="9525">
            <a:noFill/>
            <a:miter lim="800000"/>
          </a:ln>
          <a:effectLst/>
        </p:spPr>
        <p:txBody>
          <a:bodyPr vert="horz" wrap="square" lIns="90703" tIns="45353" rIns="90703" bIns="45353" numCol="1" anchor="t" anchorCtr="0" compatLnSpc="1">
            <a:prstTxWarp prst="textNoShape"/>
          </a:bodyPr>
          <a:lstStyle>
            <a:lvl1pPr algn="l" defTabSz="907590">
              <a:defRPr sz="1200">
                <a:latin typeface="Open Sans Light" panose="020b0306030504020204" pitchFamily="34" charset="0"/>
              </a:defRPr>
            </a:lvl1pPr>
          </a:lstStyle>
          <a:p>
            <a:pPr>
              <a:defRPr/>
            </a:pPr>
            <a:endParaRPr lang="da-DK"/>
          </a:p>
        </p:txBody>
      </p:sp>
      <p:sp>
        <p:nvSpPr>
          <p:cNvPr id="5123" name="Rectangle 1027"/>
          <p:cNvSpPr>
            <a:spLocks noGrp="1" noChangeArrowheads="1"/>
          </p:cNvSpPr>
          <p:nvPr>
            <p:ph type="dt" idx="1"/>
          </p:nvPr>
        </p:nvSpPr>
        <p:spPr>
          <a:xfrm>
            <a:off x="3851275" y="0"/>
            <a:ext cx="2946400" cy="494186"/>
          </a:xfrm>
          <a:prstGeom prst="rect"/>
          <a:noFill/>
          <a:ln w="9525">
            <a:noFill/>
            <a:miter lim="800000"/>
          </a:ln>
          <a:effectLst/>
        </p:spPr>
        <p:txBody>
          <a:bodyPr vert="horz" wrap="square" lIns="90703" tIns="45353" rIns="90703" bIns="45353" numCol="1" anchor="t" anchorCtr="0" compatLnSpc="1">
            <a:prstTxWarp prst="textNoShape"/>
          </a:bodyPr>
          <a:lstStyle>
            <a:lvl1pPr algn="r" defTabSz="907590">
              <a:defRPr sz="1200">
                <a:latin typeface="Open Sans Light" panose="020b0306030504020204" pitchFamily="34" charset="0"/>
              </a:defRPr>
            </a:lvl1pPr>
          </a:lstStyle>
          <a:p>
            <a:pPr>
              <a:defRPr/>
            </a:pPr>
            <a:endParaRPr lang="da-DK"/>
          </a:p>
        </p:txBody>
      </p:sp>
      <p:sp>
        <p:nvSpPr>
          <p:cNvPr id="23556" name="Rectangle 1028"/>
          <p:cNvSpPr>
            <a:spLocks noGrp="1" noRot="1" noChangeAspect="1" noChangeArrowheads="1" noTextEdit="1"/>
          </p:cNvSpPr>
          <p:nvPr>
            <p:ph type="sldImg" idx="2"/>
          </p:nvPr>
        </p:nvSpPr>
        <p:spPr>
          <a:xfrm>
            <a:off x="107950" y="739775"/>
            <a:ext cx="6583363" cy="3703638"/>
          </a:xfrm>
          <a:prstGeom prst="rect"/>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5" name="Rectangle 1029"/>
          <p:cNvSpPr>
            <a:spLocks noGrp="1" noChangeArrowheads="1"/>
          </p:cNvSpPr>
          <p:nvPr>
            <p:ph type="body" sz="quarter" idx="3"/>
          </p:nvPr>
        </p:nvSpPr>
        <p:spPr>
          <a:xfrm>
            <a:off x="906464" y="4689240"/>
            <a:ext cx="4984750" cy="4442935"/>
          </a:xfrm>
          <a:prstGeom prst="rect"/>
          <a:noFill/>
          <a:ln w="9525">
            <a:noFill/>
            <a:miter lim="800000"/>
          </a:ln>
          <a:effectLst/>
        </p:spPr>
        <p:txBody>
          <a:bodyPr vert="horz" wrap="square" lIns="90703" tIns="45353" rIns="90703" bIns="45353" numCol="1" anchor="t" anchorCtr="0" compatLnSpc="1">
            <a:prstTxWarp prst="textNoShape"/>
          </a:bodyPr>
          <a:lstStyle/>
          <a:p>
            <a:pPr lvl="0"/>
            <a:r>
              <a:rPr lang="da-DK" noProof="0" dirty="1"/>
              <a:t>Klik for at redigere teksttypografierne i masteren</a:t>
            </a:r>
          </a:p>
          <a:p>
            <a:pPr lvl="1"/>
            <a:r>
              <a:rPr lang="da-DK" noProof="0" dirty="1"/>
              <a:t>Andet niveau</a:t>
            </a:r>
          </a:p>
          <a:p>
            <a:pPr lvl="2"/>
            <a:r>
              <a:rPr lang="da-DK" noProof="0" dirty="1"/>
              <a:t>Tredje niveau</a:t>
            </a:r>
          </a:p>
          <a:p>
            <a:pPr lvl="3"/>
            <a:r>
              <a:rPr lang="da-DK" noProof="0" dirty="1"/>
              <a:t>Fjerde niveau</a:t>
            </a:r>
          </a:p>
          <a:p>
            <a:pPr lvl="4"/>
            <a:r>
              <a:rPr lang="da-DK" noProof="0" dirty="1"/>
              <a:t>Femte niveau</a:t>
            </a:r>
          </a:p>
        </p:txBody>
      </p:sp>
      <p:sp>
        <p:nvSpPr>
          <p:cNvPr id="5126" name="Rectangle 1030"/>
          <p:cNvSpPr>
            <a:spLocks noGrp="1" noChangeArrowheads="1"/>
          </p:cNvSpPr>
          <p:nvPr>
            <p:ph type="ftr" sz="quarter" idx="4"/>
          </p:nvPr>
        </p:nvSpPr>
        <p:spPr>
          <a:xfrm>
            <a:off x="1" y="9378477"/>
            <a:ext cx="2946400" cy="494186"/>
          </a:xfrm>
          <a:prstGeom prst="rect"/>
          <a:noFill/>
          <a:ln w="9525">
            <a:noFill/>
            <a:miter lim="800000"/>
          </a:ln>
          <a:effectLst/>
        </p:spPr>
        <p:txBody>
          <a:bodyPr vert="horz" wrap="square" lIns="90703" tIns="45353" rIns="90703" bIns="45353" numCol="1" anchor="b" anchorCtr="0" compatLnSpc="1">
            <a:prstTxWarp prst="textNoShape"/>
          </a:bodyPr>
          <a:lstStyle>
            <a:lvl1pPr algn="l" defTabSz="907590">
              <a:defRPr sz="1200">
                <a:latin typeface="Open Sans Light" panose="020b0306030504020204" pitchFamily="34" charset="0"/>
              </a:defRPr>
            </a:lvl1pPr>
          </a:lstStyle>
          <a:p>
            <a:pPr>
              <a:defRPr/>
            </a:pPr>
            <a:endParaRPr lang="da-DK"/>
          </a:p>
        </p:txBody>
      </p:sp>
      <p:sp>
        <p:nvSpPr>
          <p:cNvPr id="5127" name="Rectangle 1031"/>
          <p:cNvSpPr>
            <a:spLocks noGrp="1" noChangeArrowheads="1"/>
          </p:cNvSpPr>
          <p:nvPr>
            <p:ph type="sldNum" sz="quarter" idx="5"/>
          </p:nvPr>
        </p:nvSpPr>
        <p:spPr>
          <a:xfrm>
            <a:off x="3851275" y="9378477"/>
            <a:ext cx="2946400" cy="494186"/>
          </a:xfrm>
          <a:prstGeom prst="rect"/>
          <a:noFill/>
          <a:ln w="9525">
            <a:noFill/>
            <a:miter lim="800000"/>
          </a:ln>
          <a:effectLst/>
        </p:spPr>
        <p:txBody>
          <a:bodyPr vert="horz" wrap="square" lIns="90703" tIns="45353" rIns="90703" bIns="45353" numCol="1" anchor="b" anchorCtr="0" compatLnSpc="1">
            <a:prstTxWarp prst="textNoShape"/>
          </a:bodyPr>
          <a:lstStyle>
            <a:lvl1pPr algn="r" defTabSz="907590">
              <a:defRPr sz="1200">
                <a:latin typeface="Open Sans Light" panose="020b0306030504020204" pitchFamily="34" charset="0"/>
              </a:defRPr>
            </a:lvl1pPr>
          </a:lstStyle>
          <a:p>
            <a:pPr>
              <a:defRPr/>
            </a:pPr>
            <a:fld id="{CFC1C700-F00A-413B-80C5-1D1EA4A120E4}" type="slidenum">
              <a:rPr lang="da-DK" smtClean="0"/>
              <a:t>‹nr.›</a:t>
            </a:fld>
            <a:endParaRPr lang="da-DK"/>
          </a:p>
        </p:txBody>
      </p:sp>
    </p:spTree>
    <p:extLst>
      <p:ext uri="{BB962C8B-B14F-4D97-AF65-F5344CB8AC3E}">
        <p14:creationId xmlns:p14="http://schemas.microsoft.com/office/powerpoint/2010/main" val="37938543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Open Sans Light" panose="020B0306030504020204" pitchFamily="34" charset="0"/>
        <a:ea typeface="+mn-ea"/>
        <a:cs typeface="+mn-cs"/>
      </a:defRPr>
    </a:lvl1pPr>
    <a:lvl2pPr marL="457200" algn="l" rtl="0" eaLnBrk="0" fontAlgn="base" hangingPunct="0">
      <a:spcBef>
        <a:spcPct val="30000"/>
      </a:spcBef>
      <a:spcAft>
        <a:spcPct val="0"/>
      </a:spcAft>
      <a:defRPr sz="1000" kern="1200">
        <a:solidFill>
          <a:schemeClr val="tx1"/>
        </a:solidFill>
        <a:latin typeface="Open Sans Light" panose="020B0306030504020204" pitchFamily="34" charset="0"/>
        <a:ea typeface="+mn-ea"/>
        <a:cs typeface="+mn-cs"/>
      </a:defRPr>
    </a:lvl2pPr>
    <a:lvl3pPr marL="914400" algn="l" rtl="0" eaLnBrk="0" fontAlgn="base" hangingPunct="0">
      <a:spcBef>
        <a:spcPct val="30000"/>
      </a:spcBef>
      <a:spcAft>
        <a:spcPct val="0"/>
      </a:spcAft>
      <a:defRPr sz="1000" kern="1200">
        <a:solidFill>
          <a:schemeClr val="tx1"/>
        </a:solidFill>
        <a:latin typeface="Open Sans Light" panose="020B0306030504020204" pitchFamily="34" charset="0"/>
        <a:ea typeface="+mn-ea"/>
        <a:cs typeface="+mn-cs"/>
      </a:defRPr>
    </a:lvl3pPr>
    <a:lvl4pPr marL="1371600" algn="l" rtl="0" eaLnBrk="0" fontAlgn="base" hangingPunct="0">
      <a:spcBef>
        <a:spcPct val="30000"/>
      </a:spcBef>
      <a:spcAft>
        <a:spcPct val="0"/>
      </a:spcAft>
      <a:defRPr sz="1000" kern="1200">
        <a:solidFill>
          <a:schemeClr val="tx1"/>
        </a:solidFill>
        <a:latin typeface="Open Sans Light" panose="020B0306030504020204" pitchFamily="34" charset="0"/>
        <a:ea typeface="+mn-ea"/>
        <a:cs typeface="+mn-cs"/>
      </a:defRPr>
    </a:lvl4pPr>
    <a:lvl5pPr marL="1828800" algn="l" rtl="0" eaLnBrk="0" fontAlgn="base" hangingPunct="0">
      <a:spcBef>
        <a:spcPct val="30000"/>
      </a:spcBef>
      <a:spcAft>
        <a:spcPct val="0"/>
      </a:spcAft>
      <a:defRPr sz="1000" kern="1200">
        <a:solidFill>
          <a:schemeClr val="tx1"/>
        </a:solidFill>
        <a:latin typeface="Open Sans Light" panose="020B0306030504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p:txBody>
      </p:sp>
      <p:sp>
        <p:nvSpPr>
          <p:cNvPr id="4" name="Pladsholder til slidenummer 3"/>
          <p:cNvSpPr>
            <a:spLocks noGrp="1"/>
          </p:cNvSpPr>
          <p:nvPr>
            <p:ph type="sldNum" sz="quarter" idx="5"/>
          </p:nvPr>
        </p:nvSpPr>
        <p:spPr/>
        <p:txBody>
          <a:bodyPr/>
          <a:lstStyle/>
          <a:p>
            <a:pPr>
              <a:defRPr/>
            </a:pPr>
            <a:fld id="{CFC1C700-F00A-413B-80C5-1D1EA4A120E4}" type="slidenum">
              <a:rPr lang="da-DK" smtClean="0"/>
              <a:t>1</a:t>
            </a:fld>
            <a:endParaRPr lang="da-DK"/>
          </a:p>
        </p:txBody>
      </p:sp>
    </p:spTree>
    <p:extLst>
      <p:ext uri="{BB962C8B-B14F-4D97-AF65-F5344CB8AC3E}">
        <p14:creationId xmlns:p14="http://schemas.microsoft.com/office/powerpoint/2010/main" val="272351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p:txBody>
      </p:sp>
      <p:sp>
        <p:nvSpPr>
          <p:cNvPr id="4" name="Pladsholder til slidenummer 3"/>
          <p:cNvSpPr>
            <a:spLocks noGrp="1"/>
          </p:cNvSpPr>
          <p:nvPr>
            <p:ph type="sldNum" sz="quarter" idx="5"/>
          </p:nvPr>
        </p:nvSpPr>
        <p:spPr/>
        <p:txBody>
          <a:bodyPr/>
          <a:lstStyle/>
          <a:p>
            <a:pPr>
              <a:defRPr/>
            </a:pPr>
            <a:fld id="{CFC1C700-F00A-413B-80C5-1D1EA4A120E4}" type="slidenum">
              <a:rPr lang="da-DK" smtClean="0"/>
              <a:t>2</a:t>
            </a:fld>
            <a:endParaRPr lang="da-DK"/>
          </a:p>
        </p:txBody>
      </p:sp>
    </p:spTree>
    <p:extLst>
      <p:ext uri="{BB962C8B-B14F-4D97-AF65-F5344CB8AC3E}">
        <p14:creationId xmlns:p14="http://schemas.microsoft.com/office/powerpoint/2010/main" val="3767229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p:txBody>
      </p:sp>
      <p:sp>
        <p:nvSpPr>
          <p:cNvPr id="4" name="Pladsholder til slidenummer 3"/>
          <p:cNvSpPr>
            <a:spLocks noGrp="1"/>
          </p:cNvSpPr>
          <p:nvPr>
            <p:ph type="sldNum" sz="quarter" idx="5"/>
          </p:nvPr>
        </p:nvSpPr>
        <p:spPr/>
        <p:txBody>
          <a:bodyPr/>
          <a:lstStyle/>
          <a:p>
            <a:pPr>
              <a:defRPr/>
            </a:pPr>
            <a:fld id="{CFC1C700-F00A-413B-80C5-1D1EA4A120E4}" type="slidenum">
              <a:rPr lang="da-DK" smtClean="0"/>
              <a:t>3</a:t>
            </a:fld>
            <a:endParaRPr lang="da-DK"/>
          </a:p>
        </p:txBody>
      </p:sp>
    </p:spTree>
    <p:extLst>
      <p:ext uri="{BB962C8B-B14F-4D97-AF65-F5344CB8AC3E}">
        <p14:creationId xmlns:p14="http://schemas.microsoft.com/office/powerpoint/2010/main" val="2819523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p:txBody>
      </p:sp>
      <p:sp>
        <p:nvSpPr>
          <p:cNvPr id="4" name="Pladsholder til slidenummer 3"/>
          <p:cNvSpPr>
            <a:spLocks noGrp="1"/>
          </p:cNvSpPr>
          <p:nvPr>
            <p:ph type="sldNum" sz="quarter" idx="5"/>
          </p:nvPr>
        </p:nvSpPr>
        <p:spPr/>
        <p:txBody>
          <a:bodyPr/>
          <a:lstStyle/>
          <a:p>
            <a:pPr>
              <a:defRPr/>
            </a:pPr>
            <a:fld id="{CFC1C700-F00A-413B-80C5-1D1EA4A120E4}" type="slidenum">
              <a:rPr lang="da-DK" smtClean="0"/>
              <a:t>4</a:t>
            </a:fld>
            <a:endParaRPr lang="da-DK"/>
          </a:p>
        </p:txBody>
      </p:sp>
    </p:spTree>
    <p:extLst>
      <p:ext uri="{BB962C8B-B14F-4D97-AF65-F5344CB8AC3E}">
        <p14:creationId xmlns:p14="http://schemas.microsoft.com/office/powerpoint/2010/main" val="2052446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p:txBody>
      </p:sp>
      <p:sp>
        <p:nvSpPr>
          <p:cNvPr id="4" name="Pladsholder til slidenummer 3"/>
          <p:cNvSpPr>
            <a:spLocks noGrp="1"/>
          </p:cNvSpPr>
          <p:nvPr>
            <p:ph type="sldNum" sz="quarter" idx="5"/>
          </p:nvPr>
        </p:nvSpPr>
        <p:spPr/>
        <p:txBody>
          <a:bodyPr/>
          <a:lstStyle/>
          <a:p>
            <a:pPr>
              <a:defRPr/>
            </a:pPr>
            <a:fld id="{CFC1C700-F00A-413B-80C5-1D1EA4A120E4}" type="slidenum">
              <a:rPr lang="da-DK" smtClean="0"/>
              <a:t>5</a:t>
            </a:fld>
            <a:endParaRPr lang="da-DK"/>
          </a:p>
        </p:txBody>
      </p:sp>
    </p:spTree>
    <p:extLst>
      <p:ext uri="{BB962C8B-B14F-4D97-AF65-F5344CB8AC3E}">
        <p14:creationId xmlns:p14="http://schemas.microsoft.com/office/powerpoint/2010/main" val="3582087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p:txBody>
      </p:sp>
      <p:sp>
        <p:nvSpPr>
          <p:cNvPr id="4" name="Pladsholder til slidenummer 3"/>
          <p:cNvSpPr>
            <a:spLocks noGrp="1"/>
          </p:cNvSpPr>
          <p:nvPr>
            <p:ph type="sldNum" sz="quarter" idx="5"/>
          </p:nvPr>
        </p:nvSpPr>
        <p:spPr/>
        <p:txBody>
          <a:bodyPr/>
          <a:lstStyle/>
          <a:p>
            <a:pPr>
              <a:defRPr/>
            </a:pPr>
            <a:fld id="{CFC1C700-F00A-413B-80C5-1D1EA4A120E4}" type="slidenum">
              <a:rPr lang="da-DK" smtClean="0"/>
              <a:t>6</a:t>
            </a:fld>
            <a:endParaRPr lang="da-DK"/>
          </a:p>
        </p:txBody>
      </p:sp>
    </p:spTree>
    <p:extLst>
      <p:ext uri="{BB962C8B-B14F-4D97-AF65-F5344CB8AC3E}">
        <p14:creationId xmlns:p14="http://schemas.microsoft.com/office/powerpoint/2010/main" val="2501125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p:txBody>
      </p:sp>
      <p:sp>
        <p:nvSpPr>
          <p:cNvPr id="4" name="Pladsholder til slidenummer 3"/>
          <p:cNvSpPr>
            <a:spLocks noGrp="1"/>
          </p:cNvSpPr>
          <p:nvPr>
            <p:ph type="sldNum" sz="quarter" idx="5"/>
          </p:nvPr>
        </p:nvSpPr>
        <p:spPr/>
        <p:txBody>
          <a:bodyPr/>
          <a:lstStyle/>
          <a:p>
            <a:pPr>
              <a:defRPr/>
            </a:pPr>
            <a:fld id="{CFC1C700-F00A-413B-80C5-1D1EA4A120E4}" type="slidenum">
              <a:rPr lang="da-DK" smtClean="0"/>
              <a:t>7</a:t>
            </a:fld>
            <a:endParaRPr lang="da-DK"/>
          </a:p>
        </p:txBody>
      </p:sp>
    </p:spTree>
    <p:extLst>
      <p:ext uri="{BB962C8B-B14F-4D97-AF65-F5344CB8AC3E}">
        <p14:creationId xmlns:p14="http://schemas.microsoft.com/office/powerpoint/2010/main" val="2775755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p:txBody>
      </p:sp>
      <p:sp>
        <p:nvSpPr>
          <p:cNvPr id="4" name="Pladsholder til slidenummer 3"/>
          <p:cNvSpPr>
            <a:spLocks noGrp="1"/>
          </p:cNvSpPr>
          <p:nvPr>
            <p:ph type="sldNum" sz="quarter" idx="5"/>
          </p:nvPr>
        </p:nvSpPr>
        <p:spPr/>
        <p:txBody>
          <a:bodyPr/>
          <a:lstStyle/>
          <a:p>
            <a:pPr>
              <a:defRPr/>
            </a:pPr>
            <a:fld id="{CFC1C700-F00A-413B-80C5-1D1EA4A120E4}" type="slidenum">
              <a:rPr lang="da-DK" smtClean="0"/>
              <a:t>8</a:t>
            </a:fld>
            <a:endParaRPr lang="da-DK"/>
          </a:p>
        </p:txBody>
      </p:sp>
    </p:spTree>
    <p:extLst>
      <p:ext uri="{BB962C8B-B14F-4D97-AF65-F5344CB8AC3E}">
        <p14:creationId xmlns:p14="http://schemas.microsoft.com/office/powerpoint/2010/main" val="1651638202"/>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2.png"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jpeg" /><Relationship Id="rId3" Type="http://schemas.openxmlformats.org/officeDocument/2006/relationships/image" Target="../media/image1.png"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3.jpeg" /><Relationship Id="rId3" Type="http://schemas.openxmlformats.org/officeDocument/2006/relationships/image" Target="../media/image1.png"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4.jpeg" /><Relationship Id="rId3" Type="http://schemas.openxmlformats.org/officeDocument/2006/relationships/image" Target="../media/image1.png"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5.jpeg"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png" /><Relationship Id="rId3" Type="http://schemas.openxmlformats.org/officeDocument/2006/relationships/image" Target="../media/image5.jpeg"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Blå">
    <p:bg>
      <p:bgPr>
        <a:solidFill>
          <a:srgbClr val="002677"/>
        </a:solidFill>
        <a:effectLst/>
      </p:bgPr>
    </p:bg>
    <p:spTree>
      <p:nvGrpSpPr>
        <p:cNvPr id="1" name=""/>
        <p:cNvGrpSpPr/>
        <p:nvPr/>
      </p:nvGrpSpPr>
      <p:grpSpPr>
        <a:xfrm>
          <a:off x="0" y="0"/>
          <a:ext cx="0" cy="0"/>
          <a:chOff x="0" y="0"/>
          <a:chExt cx="0" cy="0"/>
        </a:xfrm>
      </p:grpSpPr>
      <p:sp>
        <p:nvSpPr>
          <p:cNvPr id="5" name="Titel 1"/>
          <p:cNvSpPr>
            <a:spLocks noGrp="1"/>
          </p:cNvSpPr>
          <p:nvPr>
            <p:ph type="ctrTitle" hasCustomPrompt="1"/>
          </p:nvPr>
        </p:nvSpPr>
        <p:spPr>
          <a:xfrm>
            <a:off x="956072" y="609898"/>
            <a:ext cx="8784976" cy="3308715"/>
          </a:xfrm>
          <a:prstGeom prst="rect"/>
          <a:noFill/>
        </p:spPr>
        <p:txBody>
          <a:bodyPr lIns="0" rIns="0" bIns="216000" anchor="b" anchorCtr="0">
            <a:noAutofit/>
          </a:bodyPr>
          <a:lstStyle>
            <a:lvl1pPr algn="l">
              <a:defRPr sz="5400" b="1">
                <a:solidFill>
                  <a:srgbClr val="2CD5C4"/>
                </a:solidFill>
                <a:latin typeface="Arial" panose="020b0604020202020204" pitchFamily="34" charset="0"/>
                <a:cs typeface="Arial" panose="020b0604020202020204" pitchFamily="34" charset="0"/>
              </a:defRPr>
            </a:lvl1pPr>
          </a:lstStyle>
          <a:p>
            <a:r>
              <a:rPr lang="da-DK" dirty="1"/>
              <a:t>Lorem ipsum dolor  sit amet, consectetur  adipiscing elit</a:t>
            </a:r>
          </a:p>
        </p:txBody>
      </p:sp>
      <p:sp>
        <p:nvSpPr>
          <p:cNvPr id="6" name="BBDato">
            <a:extLst>
              <a:ext uri="{FF2B5EF4-FFF2-40B4-BE49-F238E27FC236}">
                <a16:creationId xmlns:a16="http://schemas.microsoft.com/office/drawing/2014/main" id="{72609778-4F63-45CA-B3A5-DF85FEF86A9B}"/>
              </a:ext>
            </a:extLst>
          </p:cNvPr>
          <p:cNvSpPr>
            <a:spLocks noGrp="1"/>
          </p:cNvSpPr>
          <p:nvPr>
            <p:ph type="dt" sz="half" idx="2"/>
          </p:nvPr>
        </p:nvSpPr>
        <p:spPr>
          <a:xfrm>
            <a:off x="956072" y="3935696"/>
            <a:ext cx="4267200" cy="994682"/>
          </a:xfrm>
          <a:prstGeom prst="rect"/>
        </p:spPr>
        <p:txBody>
          <a:bodyPr vert="horz" lIns="104306" tIns="52153" rIns="104306" bIns="52153" rtlCol="0" anchor="ctr"/>
          <a:lstStyle>
            <a:lvl1pPr algn="l">
              <a:defRPr sz="2200" baseline="0">
                <a:solidFill>
                  <a:schemeClr val="bg1"/>
                </a:solidFill>
                <a:latin typeface="Arial" panose="020b0604020202020204" pitchFamily="34" charset="0"/>
                <a:ea typeface="Open Sans Light" pitchFamily="34" charset="0"/>
                <a:cs typeface="Arial" panose="020b0604020202020204" pitchFamily="34" charset="0"/>
              </a:defRPr>
            </a:lvl1pPr>
          </a:lstStyle>
          <a:p>
            <a:pPr>
              <a:defRPr/>
            </a:pPr>
            <a:r>
              <a:rPr lang="da-DK" dirty="1"/>
              <a:t>September 2019</a:t>
            </a:r>
          </a:p>
        </p:txBody>
      </p:sp>
      <p:pic>
        <p:nvPicPr>
          <p:cNvPr id="7" name="Billede 6" descr="Et billede, der indeholder objekt&#10;&#10;Beskrivelse, der er oprettet med høj sikkerhed">
            <a:extLst>
              <a:ext uri="{FF2B5EF4-FFF2-40B4-BE49-F238E27FC236}">
                <a16:creationId xmlns:a16="http://schemas.microsoft.com/office/drawing/2014/main" id="{7D8A7D07-AB3D-4FE8-ACB0-66BCC8985143}"/>
              </a:ext>
            </a:extLst>
          </p:cNvPr>
          <p:cNvPicPr/>
          <p:nvPr userDrawn="1"/>
        </p:nvPicPr>
        <p:blipFill>
          <a:blip r:embed="rId2"/>
          <a:srcRect/>
          <a:stretch>
            <a:fillRect/>
          </a:stretch>
        </p:blipFill>
        <p:spPr>
          <a:xfrm>
            <a:off x="11325224" y="7170370"/>
            <a:ext cx="1619885" cy="208280"/>
          </a:xfrm>
          <a:prstGeom prst="rect"/>
        </p:spPr>
      </p:pic>
      <p:pic>
        <p:nvPicPr>
          <p:cNvPr id="3" name="Billede 2">
            <a:extLst>
              <a:ext uri="{FF2B5EF4-FFF2-40B4-BE49-F238E27FC236}">
                <a16:creationId xmlns:a16="http://schemas.microsoft.com/office/drawing/2014/main" id="{30A96CDC-509E-41DA-BEA9-14A4FFBC00C5}"/>
              </a:ext>
            </a:extLst>
          </p:cNvPr>
          <p:cNvPicPr>
            <a:picLocks noChangeAspect="1"/>
          </p:cNvPicPr>
          <p:nvPr userDrawn="1"/>
        </p:nvPicPr>
        <p:blipFill>
          <a:blip r:embed="rId3"/>
          <a:srcRect/>
          <a:stretch>
            <a:fillRect/>
          </a:stretch>
        </p:blipFill>
        <p:spPr>
          <a:xfrm>
            <a:off x="12743925" y="402617"/>
            <a:ext cx="2012" cy="2073"/>
          </a:xfrm>
          <a:prstGeom prst="rect"/>
        </p:spPr>
      </p:pic>
      <p:sp>
        <p:nvSpPr>
          <p:cNvPr id="8" name="Pladsholder til sidefod 4">
            <a:extLst>
              <a:ext uri="{FF2B5EF4-FFF2-40B4-BE49-F238E27FC236}">
                <a16:creationId xmlns:a16="http://schemas.microsoft.com/office/drawing/2014/main" id="{1076F682-58D3-4D23-B227-4A4790D6AB55}"/>
              </a:ext>
            </a:extLst>
          </p:cNvPr>
          <p:cNvSpPr>
            <a:spLocks noGrp="1"/>
          </p:cNvSpPr>
          <p:nvPr>
            <p:ph type="ftr" sz="quarter" idx="3"/>
          </p:nvPr>
        </p:nvSpPr>
        <p:spPr>
          <a:xfrm>
            <a:off x="930110" y="7013525"/>
            <a:ext cx="1882552" cy="365125"/>
          </a:xfrm>
          <a:prstGeom prst="rect"/>
        </p:spPr>
        <p:txBody>
          <a:bodyPr anchor="b"/>
          <a:lstStyle>
            <a:lvl1pPr algn="l">
              <a:defRPr sz="800">
                <a:solidFill>
                  <a:srgbClr val="2CD5C4"/>
                </a:solidFill>
                <a:latin typeface="+mn-lt"/>
              </a:defRPr>
            </a:lvl1pPr>
          </a:lstStyle>
          <a:p>
            <a:endParaRPr lang="da-DK"/>
          </a:p>
        </p:txBody>
      </p:sp>
    </p:spTree>
    <p:extLst>
      <p:ext uri="{BB962C8B-B14F-4D97-AF65-F5344CB8AC3E}">
        <p14:creationId xmlns:p14="http://schemas.microsoft.com/office/powerpoint/2010/main" val="12322099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useslide blå">
    <p:bg>
      <p:bgPr>
        <a:solidFill>
          <a:srgbClr val="8BBEE8"/>
        </a:solidFill>
        <a:effectLst/>
      </p:bgPr>
    </p:bg>
    <p:spTree>
      <p:nvGrpSpPr>
        <p:cNvPr id="1" name=""/>
        <p:cNvGrpSpPr/>
        <p:nvPr/>
      </p:nvGrpSpPr>
      <p:grpSpPr>
        <a:xfrm>
          <a:off x="0" y="0"/>
          <a:ext cx="0" cy="0"/>
          <a:chOff x="0" y="0"/>
          <a:chExt cx="0" cy="0"/>
        </a:xfrm>
      </p:grpSpPr>
      <p:pic>
        <p:nvPicPr>
          <p:cNvPr id="7" name="Billede 6" descr="Et billede, der indeholder objekt&#10;&#10;Beskrivelse, der er oprettet med høj sikkerhed">
            <a:extLst>
              <a:ext uri="{FF2B5EF4-FFF2-40B4-BE49-F238E27FC236}">
                <a16:creationId xmlns:a16="http://schemas.microsoft.com/office/drawing/2014/main" id="{A2D38910-5B30-410E-B2D4-D509D9A871E2}"/>
              </a:ext>
            </a:extLst>
          </p:cNvPr>
          <p:cNvPicPr/>
          <p:nvPr userDrawn="1"/>
        </p:nvPicPr>
        <p:blipFill>
          <a:blip r:embed="rId2"/>
          <a:srcRect/>
          <a:stretch>
            <a:fillRect/>
          </a:stretch>
        </p:blipFill>
        <p:spPr>
          <a:xfrm>
            <a:off x="11325224" y="7170370"/>
            <a:ext cx="1619885" cy="208280"/>
          </a:xfrm>
          <a:prstGeom prst="rect"/>
        </p:spPr>
      </p:pic>
      <p:sp>
        <p:nvSpPr>
          <p:cNvPr id="6" name="Pladsholder til slidenummer 3">
            <a:extLst>
              <a:ext uri="{FF2B5EF4-FFF2-40B4-BE49-F238E27FC236}">
                <a16:creationId xmlns:a16="http://schemas.microsoft.com/office/drawing/2014/main" id="{4AD124A2-11E8-4C2D-B8F6-85ECBB70714E}"/>
              </a:ext>
            </a:extLst>
          </p:cNvPr>
          <p:cNvSpPr txBox="1"/>
          <p:nvPr userDrawn="1"/>
        </p:nvSpPr>
        <p:spPr>
          <a:xfrm>
            <a:off x="12084422" y="442789"/>
            <a:ext cx="1368152" cy="671071"/>
          </a:xfrm>
          <a:prstGeom prst="rect"/>
        </p:spPr>
        <p:txBody>
          <a:bodyPr/>
          <a:lstStyle>
            <a:defPPr>
              <a:defRPr lang="da-DK"/>
            </a:defPPr>
            <a:lvl1pPr algn="ctr" fontAlgn="base" rtl="0">
              <a:spcBef>
                <a:spcPct val="0"/>
              </a:spcBef>
              <a:spcAft>
                <a:spcPct val="0"/>
              </a:spcAft>
              <a:defRPr sz="3540" kern="1200">
                <a:solidFill>
                  <a:schemeClr val="tx1"/>
                </a:solidFill>
                <a:latin typeface="Times New Roman" pitchFamily="18" charset="0"/>
                <a:ea typeface="+mn-ea"/>
                <a:cs typeface="+mn-cs"/>
              </a:defRPr>
            </a:lvl1pPr>
            <a:lvl2pPr marL="622340" algn="ctr" fontAlgn="base" rtl="0">
              <a:spcBef>
                <a:spcPct val="0"/>
              </a:spcBef>
              <a:spcAft>
                <a:spcPct val="0"/>
              </a:spcAft>
              <a:defRPr sz="3540" kern="1200">
                <a:solidFill>
                  <a:schemeClr val="tx1"/>
                </a:solidFill>
                <a:latin typeface="Times New Roman" pitchFamily="18" charset="0"/>
                <a:ea typeface="+mn-ea"/>
                <a:cs typeface="+mn-cs"/>
              </a:defRPr>
            </a:lvl2pPr>
            <a:lvl3pPr marL="1244682" algn="ctr" fontAlgn="base" rtl="0">
              <a:spcBef>
                <a:spcPct val="0"/>
              </a:spcBef>
              <a:spcAft>
                <a:spcPct val="0"/>
              </a:spcAft>
              <a:defRPr sz="3540" kern="1200">
                <a:solidFill>
                  <a:schemeClr val="tx1"/>
                </a:solidFill>
                <a:latin typeface="Times New Roman" pitchFamily="18" charset="0"/>
                <a:ea typeface="+mn-ea"/>
                <a:cs typeface="+mn-cs"/>
              </a:defRPr>
            </a:lvl3pPr>
            <a:lvl4pPr marL="1867022" algn="ctr" fontAlgn="base" rtl="0">
              <a:spcBef>
                <a:spcPct val="0"/>
              </a:spcBef>
              <a:spcAft>
                <a:spcPct val="0"/>
              </a:spcAft>
              <a:defRPr sz="3540" kern="1200">
                <a:solidFill>
                  <a:schemeClr val="tx1"/>
                </a:solidFill>
                <a:latin typeface="Times New Roman" pitchFamily="18" charset="0"/>
                <a:ea typeface="+mn-ea"/>
                <a:cs typeface="+mn-cs"/>
              </a:defRPr>
            </a:lvl4pPr>
            <a:lvl5pPr marL="2489362" algn="ctr" fontAlgn="base" rtl="0">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fld id="{FE399EB7-E9F5-462E-BAC1-463FF3811A2F}" type="slidenum">
              <a:rPr lang="da-DK" sz="700" smtClean="0">
                <a:solidFill>
                  <a:srgbClr val="002677"/>
                </a:solidFill>
                <a:latin typeface="Arial" panose="020b0604020202020204" pitchFamily="34" charset="0"/>
                <a:cs typeface="Arial" panose="020b0604020202020204" pitchFamily="34" charset="0"/>
              </a:rPr>
              <a:t>‹nr.›</a:t>
            </a:fld>
            <a:endParaRPr lang="da-DK" sz="900">
              <a:solidFill>
                <a:srgbClr val="002677"/>
              </a:solidFill>
              <a:latin typeface="Arial" panose="020b0604020202020204" pitchFamily="34" charset="0"/>
              <a:cs typeface="Arial" panose="020b0604020202020204" pitchFamily="34" charset="0"/>
            </a:endParaRPr>
          </a:p>
        </p:txBody>
      </p:sp>
      <p:sp>
        <p:nvSpPr>
          <p:cNvPr id="8" name="Ellipse 7">
            <a:extLst>
              <a:ext uri="{FF2B5EF4-FFF2-40B4-BE49-F238E27FC236}">
                <a16:creationId xmlns:a16="http://schemas.microsoft.com/office/drawing/2014/main" id="{27222D6D-2FA9-47A5-95DC-B57C6C8D75A3}"/>
              </a:ext>
            </a:extLst>
          </p:cNvPr>
          <p:cNvSpPr/>
          <p:nvPr userDrawn="1"/>
        </p:nvSpPr>
        <p:spPr>
          <a:xfrm>
            <a:off x="12676609" y="452726"/>
            <a:ext cx="180000" cy="180000"/>
          </a:xfrm>
          <a:prstGeom prst="ellipse"/>
          <a:noFill/>
          <a:ln>
            <a:solidFill>
              <a:srgbClr val="A7E6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n>
                <a:noFill/>
              </a:ln>
              <a:solidFill>
                <a:schemeClr val="tx1"/>
              </a:solidFill>
            </a:endParaRPr>
          </a:p>
        </p:txBody>
      </p:sp>
      <p:sp>
        <p:nvSpPr>
          <p:cNvPr id="5" name="Pladsholder til sidefod 4">
            <a:extLst>
              <a:ext uri="{FF2B5EF4-FFF2-40B4-BE49-F238E27FC236}">
                <a16:creationId xmlns:a16="http://schemas.microsoft.com/office/drawing/2014/main" id="{B999B8D9-47FC-49DB-A0D9-68AAF9C08177}"/>
              </a:ext>
            </a:extLst>
          </p:cNvPr>
          <p:cNvSpPr>
            <a:spLocks noGrp="1"/>
          </p:cNvSpPr>
          <p:nvPr>
            <p:ph type="ftr" sz="quarter" idx="3"/>
          </p:nvPr>
        </p:nvSpPr>
        <p:spPr>
          <a:xfrm>
            <a:off x="930110" y="7013525"/>
            <a:ext cx="1882552" cy="365125"/>
          </a:xfrm>
          <a:prstGeom prst="rect"/>
        </p:spPr>
        <p:txBody>
          <a:bodyPr anchor="b"/>
          <a:lstStyle>
            <a:lvl1pPr algn="l">
              <a:defRPr sz="800">
                <a:solidFill>
                  <a:srgbClr val="2CD5C4"/>
                </a:solidFill>
                <a:latin typeface="+mn-lt"/>
              </a:defRPr>
            </a:lvl1pPr>
          </a:lstStyle>
          <a:p>
            <a:endParaRPr lang="da-DK"/>
          </a:p>
        </p:txBody>
      </p:sp>
    </p:spTree>
    <p:extLst>
      <p:ext uri="{BB962C8B-B14F-4D97-AF65-F5344CB8AC3E}">
        <p14:creationId xmlns:p14="http://schemas.microsoft.com/office/powerpoint/2010/main" val="2142540349"/>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384" userDrawn="1">
          <p15:clr>
            <a:srgbClr val="FBAE40"/>
          </p15:clr>
        </p15:guide>
        <p15:guide id="2" orient="horz" pos="1972" userDrawn="1">
          <p15:clr>
            <a:srgbClr val="FBAE40"/>
          </p15:clr>
        </p15:guide>
        <p15:guide id="3" pos="645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useslide Grøn">
    <p:bg>
      <p:bgPr>
        <a:solidFill>
          <a:srgbClr val="2CD5C4"/>
        </a:solidFill>
        <a:effectLst/>
      </p:bgPr>
    </p:bg>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01E73B40-6883-43AA-99A2-024F28818976}"/>
              </a:ext>
            </a:extLst>
          </p:cNvPr>
          <p:cNvSpPr txBox="1"/>
          <p:nvPr userDrawn="1"/>
        </p:nvSpPr>
        <p:spPr>
          <a:xfrm>
            <a:off x="12145314" y="442883"/>
            <a:ext cx="1340150" cy="671071"/>
          </a:xfrm>
          <a:prstGeom prst="rect"/>
        </p:spPr>
        <p:txBody>
          <a:bodyPr/>
          <a:lstStyle>
            <a:defPPr>
              <a:defRPr lang="da-DK"/>
            </a:defPPr>
            <a:lvl1pPr algn="ctr" fontAlgn="base" rtl="0">
              <a:spcBef>
                <a:spcPct val="0"/>
              </a:spcBef>
              <a:spcAft>
                <a:spcPct val="0"/>
              </a:spcAft>
              <a:defRPr sz="3540" kern="1200">
                <a:solidFill>
                  <a:schemeClr val="tx1"/>
                </a:solidFill>
                <a:latin typeface="Times New Roman" pitchFamily="18" charset="0"/>
                <a:ea typeface="+mn-ea"/>
                <a:cs typeface="+mn-cs"/>
              </a:defRPr>
            </a:lvl1pPr>
            <a:lvl2pPr marL="622340" algn="ctr" fontAlgn="base" rtl="0">
              <a:spcBef>
                <a:spcPct val="0"/>
              </a:spcBef>
              <a:spcAft>
                <a:spcPct val="0"/>
              </a:spcAft>
              <a:defRPr sz="3540" kern="1200">
                <a:solidFill>
                  <a:schemeClr val="tx1"/>
                </a:solidFill>
                <a:latin typeface="Times New Roman" pitchFamily="18" charset="0"/>
                <a:ea typeface="+mn-ea"/>
                <a:cs typeface="+mn-cs"/>
              </a:defRPr>
            </a:lvl2pPr>
            <a:lvl3pPr marL="1244682" algn="ctr" fontAlgn="base" rtl="0">
              <a:spcBef>
                <a:spcPct val="0"/>
              </a:spcBef>
              <a:spcAft>
                <a:spcPct val="0"/>
              </a:spcAft>
              <a:defRPr sz="3540" kern="1200">
                <a:solidFill>
                  <a:schemeClr val="tx1"/>
                </a:solidFill>
                <a:latin typeface="Times New Roman" pitchFamily="18" charset="0"/>
                <a:ea typeface="+mn-ea"/>
                <a:cs typeface="+mn-cs"/>
              </a:defRPr>
            </a:lvl3pPr>
            <a:lvl4pPr marL="1867022" algn="ctr" fontAlgn="base" rtl="0">
              <a:spcBef>
                <a:spcPct val="0"/>
              </a:spcBef>
              <a:spcAft>
                <a:spcPct val="0"/>
              </a:spcAft>
              <a:defRPr sz="3540" kern="1200">
                <a:solidFill>
                  <a:schemeClr val="tx1"/>
                </a:solidFill>
                <a:latin typeface="Times New Roman" pitchFamily="18" charset="0"/>
                <a:ea typeface="+mn-ea"/>
                <a:cs typeface="+mn-cs"/>
              </a:defRPr>
            </a:lvl4pPr>
            <a:lvl5pPr marL="2489362" algn="ctr" fontAlgn="base" rtl="0">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endParaRPr lang="da-DK" sz="1000">
              <a:solidFill>
                <a:srgbClr val="002677"/>
              </a:solidFill>
              <a:latin typeface="Arial" panose="020b0604020202020204" pitchFamily="34" charset="0"/>
              <a:cs typeface="Arial" panose="020b0604020202020204" pitchFamily="34" charset="0"/>
            </a:endParaRPr>
          </a:p>
        </p:txBody>
      </p:sp>
      <p:pic>
        <p:nvPicPr>
          <p:cNvPr id="8" name="Billede 7" descr="Et billede, der indeholder objekt&#10;&#10;Beskrivelse, der er oprettet med høj sikkerhed">
            <a:extLst>
              <a:ext uri="{FF2B5EF4-FFF2-40B4-BE49-F238E27FC236}">
                <a16:creationId xmlns:a16="http://schemas.microsoft.com/office/drawing/2014/main" id="{AA6D66C2-783A-4992-8921-B454BE15FE7B}"/>
              </a:ext>
            </a:extLst>
          </p:cNvPr>
          <p:cNvPicPr/>
          <p:nvPr userDrawn="1"/>
        </p:nvPicPr>
        <p:blipFill>
          <a:blip r:embed="rId2">
            <a:biLevel thresh="25000"/>
          </a:blip>
          <a:srcRect/>
          <a:stretch>
            <a:fillRect/>
          </a:stretch>
        </p:blipFill>
        <p:spPr>
          <a:xfrm>
            <a:off x="11325224" y="7170370"/>
            <a:ext cx="1619885" cy="208280"/>
          </a:xfrm>
          <a:prstGeom prst="rect"/>
        </p:spPr>
      </p:pic>
      <p:sp>
        <p:nvSpPr>
          <p:cNvPr id="10" name="Pladsholder til slidenummer 3">
            <a:extLst>
              <a:ext uri="{FF2B5EF4-FFF2-40B4-BE49-F238E27FC236}">
                <a16:creationId xmlns:a16="http://schemas.microsoft.com/office/drawing/2014/main" id="{AEFC38D9-C3FE-4CFD-A134-E9012C908F5A}"/>
              </a:ext>
            </a:extLst>
          </p:cNvPr>
          <p:cNvSpPr txBox="1"/>
          <p:nvPr userDrawn="1"/>
        </p:nvSpPr>
        <p:spPr>
          <a:xfrm>
            <a:off x="12084422" y="442789"/>
            <a:ext cx="1368152" cy="671071"/>
          </a:xfrm>
          <a:prstGeom prst="rect"/>
        </p:spPr>
        <p:txBody>
          <a:bodyPr/>
          <a:lstStyle>
            <a:defPPr>
              <a:defRPr lang="da-DK"/>
            </a:defPPr>
            <a:lvl1pPr algn="ctr" fontAlgn="base" rtl="0">
              <a:spcBef>
                <a:spcPct val="0"/>
              </a:spcBef>
              <a:spcAft>
                <a:spcPct val="0"/>
              </a:spcAft>
              <a:defRPr sz="3540" kern="1200">
                <a:solidFill>
                  <a:schemeClr val="tx1"/>
                </a:solidFill>
                <a:latin typeface="Times New Roman" pitchFamily="18" charset="0"/>
                <a:ea typeface="+mn-ea"/>
                <a:cs typeface="+mn-cs"/>
              </a:defRPr>
            </a:lvl1pPr>
            <a:lvl2pPr marL="622340" algn="ctr" fontAlgn="base" rtl="0">
              <a:spcBef>
                <a:spcPct val="0"/>
              </a:spcBef>
              <a:spcAft>
                <a:spcPct val="0"/>
              </a:spcAft>
              <a:defRPr sz="3540" kern="1200">
                <a:solidFill>
                  <a:schemeClr val="tx1"/>
                </a:solidFill>
                <a:latin typeface="Times New Roman" pitchFamily="18" charset="0"/>
                <a:ea typeface="+mn-ea"/>
                <a:cs typeface="+mn-cs"/>
              </a:defRPr>
            </a:lvl2pPr>
            <a:lvl3pPr marL="1244682" algn="ctr" fontAlgn="base" rtl="0">
              <a:spcBef>
                <a:spcPct val="0"/>
              </a:spcBef>
              <a:spcAft>
                <a:spcPct val="0"/>
              </a:spcAft>
              <a:defRPr sz="3540" kern="1200">
                <a:solidFill>
                  <a:schemeClr val="tx1"/>
                </a:solidFill>
                <a:latin typeface="Times New Roman" pitchFamily="18" charset="0"/>
                <a:ea typeface="+mn-ea"/>
                <a:cs typeface="+mn-cs"/>
              </a:defRPr>
            </a:lvl3pPr>
            <a:lvl4pPr marL="1867022" algn="ctr" fontAlgn="base" rtl="0">
              <a:spcBef>
                <a:spcPct val="0"/>
              </a:spcBef>
              <a:spcAft>
                <a:spcPct val="0"/>
              </a:spcAft>
              <a:defRPr sz="3540" kern="1200">
                <a:solidFill>
                  <a:schemeClr val="tx1"/>
                </a:solidFill>
                <a:latin typeface="Times New Roman" pitchFamily="18" charset="0"/>
                <a:ea typeface="+mn-ea"/>
                <a:cs typeface="+mn-cs"/>
              </a:defRPr>
            </a:lvl4pPr>
            <a:lvl5pPr marL="2489362" algn="ctr" fontAlgn="base" rtl="0">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fld id="{FE399EB7-E9F5-462E-BAC1-463FF3811A2F}" type="slidenum">
              <a:rPr lang="da-DK" sz="700" smtClean="0">
                <a:solidFill>
                  <a:srgbClr val="002677"/>
                </a:solidFill>
                <a:latin typeface="Arial" panose="020b0604020202020204" pitchFamily="34" charset="0"/>
                <a:cs typeface="Arial" panose="020b0604020202020204" pitchFamily="34" charset="0"/>
              </a:rPr>
              <a:t>‹nr.›</a:t>
            </a:fld>
            <a:endParaRPr lang="da-DK" sz="900">
              <a:solidFill>
                <a:srgbClr val="002677"/>
              </a:solidFill>
              <a:latin typeface="Arial" panose="020b0604020202020204" pitchFamily="34" charset="0"/>
              <a:cs typeface="Arial" panose="020b0604020202020204" pitchFamily="34" charset="0"/>
            </a:endParaRPr>
          </a:p>
        </p:txBody>
      </p:sp>
      <p:sp>
        <p:nvSpPr>
          <p:cNvPr id="11" name="Ellipse 10">
            <a:extLst>
              <a:ext uri="{FF2B5EF4-FFF2-40B4-BE49-F238E27FC236}">
                <a16:creationId xmlns:a16="http://schemas.microsoft.com/office/drawing/2014/main" id="{CDB2FEB7-F178-4E6B-9C12-24F3DADDD551}"/>
              </a:ext>
            </a:extLst>
          </p:cNvPr>
          <p:cNvSpPr/>
          <p:nvPr userDrawn="1"/>
        </p:nvSpPr>
        <p:spPr>
          <a:xfrm>
            <a:off x="12676609" y="452726"/>
            <a:ext cx="180000" cy="180000"/>
          </a:xfrm>
          <a:prstGeom prst="ellipse"/>
          <a:noFill/>
          <a:ln>
            <a:solidFill>
              <a:srgbClr val="A7E6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n>
                <a:noFill/>
              </a:ln>
              <a:solidFill>
                <a:schemeClr val="tx1"/>
              </a:solidFill>
            </a:endParaRPr>
          </a:p>
        </p:txBody>
      </p:sp>
      <p:sp>
        <p:nvSpPr>
          <p:cNvPr id="6" name="Pladsholder til sidefod 4">
            <a:extLst>
              <a:ext uri="{FF2B5EF4-FFF2-40B4-BE49-F238E27FC236}">
                <a16:creationId xmlns:a16="http://schemas.microsoft.com/office/drawing/2014/main" id="{9AD4D96B-3DE0-4343-B3C9-B273869F4627}"/>
              </a:ext>
            </a:extLst>
          </p:cNvPr>
          <p:cNvSpPr>
            <a:spLocks noGrp="1"/>
          </p:cNvSpPr>
          <p:nvPr>
            <p:ph type="ftr" sz="quarter" idx="3"/>
          </p:nvPr>
        </p:nvSpPr>
        <p:spPr>
          <a:xfrm>
            <a:off x="930110" y="7013525"/>
            <a:ext cx="1882552" cy="365125"/>
          </a:xfrm>
          <a:prstGeom prst="rect"/>
        </p:spPr>
        <p:txBody>
          <a:bodyPr anchor="b"/>
          <a:lstStyle>
            <a:lvl1pPr algn="l">
              <a:defRPr sz="800">
                <a:solidFill>
                  <a:schemeClr val="bg1"/>
                </a:solidFill>
                <a:latin typeface="+mn-lt"/>
              </a:defRPr>
            </a:lvl1pPr>
          </a:lstStyle>
          <a:p>
            <a:endParaRPr lang="da-DK"/>
          </a:p>
        </p:txBody>
      </p:sp>
    </p:spTree>
    <p:extLst>
      <p:ext uri="{BB962C8B-B14F-4D97-AF65-F5344CB8AC3E}">
        <p14:creationId xmlns:p14="http://schemas.microsoft.com/office/powerpoint/2010/main" val="288556368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useslide Mørkeblå">
    <p:bg>
      <p:bgPr>
        <a:solidFill>
          <a:srgbClr val="002677"/>
        </a:solidFill>
        <a:effectLst/>
      </p:bgPr>
    </p:bg>
    <p:spTree>
      <p:nvGrpSpPr>
        <p:cNvPr id="1" name=""/>
        <p:cNvGrpSpPr/>
        <p:nvPr/>
      </p:nvGrpSpPr>
      <p:grpSpPr>
        <a:xfrm>
          <a:off x="0" y="0"/>
          <a:ext cx="0" cy="0"/>
          <a:chOff x="0" y="0"/>
          <a:chExt cx="0" cy="0"/>
        </a:xfrm>
      </p:grpSpPr>
      <p:sp>
        <p:nvSpPr>
          <p:cNvPr id="6" name="Pladsholder til slidenummer 3">
            <a:extLst>
              <a:ext uri="{FF2B5EF4-FFF2-40B4-BE49-F238E27FC236}">
                <a16:creationId xmlns:a16="http://schemas.microsoft.com/office/drawing/2014/main" id="{6387C0AA-DA4F-45A7-8C95-7B877A6F9D4B}"/>
              </a:ext>
            </a:extLst>
          </p:cNvPr>
          <p:cNvSpPr txBox="1"/>
          <p:nvPr userDrawn="1"/>
        </p:nvSpPr>
        <p:spPr>
          <a:xfrm>
            <a:off x="12145314" y="442883"/>
            <a:ext cx="1340150" cy="671071"/>
          </a:xfrm>
          <a:prstGeom prst="rect"/>
        </p:spPr>
        <p:txBody>
          <a:bodyPr/>
          <a:lstStyle>
            <a:defPPr>
              <a:defRPr lang="da-DK"/>
            </a:defPPr>
            <a:lvl1pPr algn="ctr" fontAlgn="base" rtl="0">
              <a:spcBef>
                <a:spcPct val="0"/>
              </a:spcBef>
              <a:spcAft>
                <a:spcPct val="0"/>
              </a:spcAft>
              <a:defRPr sz="3540" kern="1200">
                <a:solidFill>
                  <a:schemeClr val="tx1"/>
                </a:solidFill>
                <a:latin typeface="Times New Roman" pitchFamily="18" charset="0"/>
                <a:ea typeface="+mn-ea"/>
                <a:cs typeface="+mn-cs"/>
              </a:defRPr>
            </a:lvl1pPr>
            <a:lvl2pPr marL="622340" algn="ctr" fontAlgn="base" rtl="0">
              <a:spcBef>
                <a:spcPct val="0"/>
              </a:spcBef>
              <a:spcAft>
                <a:spcPct val="0"/>
              </a:spcAft>
              <a:defRPr sz="3540" kern="1200">
                <a:solidFill>
                  <a:schemeClr val="tx1"/>
                </a:solidFill>
                <a:latin typeface="Times New Roman" pitchFamily="18" charset="0"/>
                <a:ea typeface="+mn-ea"/>
                <a:cs typeface="+mn-cs"/>
              </a:defRPr>
            </a:lvl2pPr>
            <a:lvl3pPr marL="1244682" algn="ctr" fontAlgn="base" rtl="0">
              <a:spcBef>
                <a:spcPct val="0"/>
              </a:spcBef>
              <a:spcAft>
                <a:spcPct val="0"/>
              </a:spcAft>
              <a:defRPr sz="3540" kern="1200">
                <a:solidFill>
                  <a:schemeClr val="tx1"/>
                </a:solidFill>
                <a:latin typeface="Times New Roman" pitchFamily="18" charset="0"/>
                <a:ea typeface="+mn-ea"/>
                <a:cs typeface="+mn-cs"/>
              </a:defRPr>
            </a:lvl3pPr>
            <a:lvl4pPr marL="1867022" algn="ctr" fontAlgn="base" rtl="0">
              <a:spcBef>
                <a:spcPct val="0"/>
              </a:spcBef>
              <a:spcAft>
                <a:spcPct val="0"/>
              </a:spcAft>
              <a:defRPr sz="3540" kern="1200">
                <a:solidFill>
                  <a:schemeClr val="tx1"/>
                </a:solidFill>
                <a:latin typeface="Times New Roman" pitchFamily="18" charset="0"/>
                <a:ea typeface="+mn-ea"/>
                <a:cs typeface="+mn-cs"/>
              </a:defRPr>
            </a:lvl4pPr>
            <a:lvl5pPr marL="2489362" algn="ctr" fontAlgn="base" rtl="0">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endParaRPr lang="da-DK" sz="1000">
              <a:solidFill>
                <a:schemeClr val="bg1"/>
              </a:solidFill>
              <a:latin typeface="Arial" panose="020b0604020202020204" pitchFamily="34" charset="0"/>
              <a:cs typeface="Arial" panose="020b0604020202020204" pitchFamily="34" charset="0"/>
            </a:endParaRPr>
          </a:p>
        </p:txBody>
      </p:sp>
      <p:pic>
        <p:nvPicPr>
          <p:cNvPr id="7" name="Billede 6" descr="Et billede, der indeholder objekt&#10;&#10;Beskrivelse, der er oprettet med høj sikkerhed">
            <a:extLst>
              <a:ext uri="{FF2B5EF4-FFF2-40B4-BE49-F238E27FC236}">
                <a16:creationId xmlns:a16="http://schemas.microsoft.com/office/drawing/2014/main" id="{F87A0F85-1453-43B0-8FED-62322B791867}"/>
              </a:ext>
            </a:extLst>
          </p:cNvPr>
          <p:cNvPicPr/>
          <p:nvPr userDrawn="1"/>
        </p:nvPicPr>
        <p:blipFill>
          <a:blip r:embed="rId2"/>
          <a:srcRect/>
          <a:stretch>
            <a:fillRect/>
          </a:stretch>
        </p:blipFill>
        <p:spPr>
          <a:xfrm>
            <a:off x="11325224" y="7170370"/>
            <a:ext cx="1619885" cy="208280"/>
          </a:xfrm>
          <a:prstGeom prst="rect"/>
        </p:spPr>
      </p:pic>
      <p:sp>
        <p:nvSpPr>
          <p:cNvPr id="8" name="Pladsholder til slidenummer 3">
            <a:extLst>
              <a:ext uri="{FF2B5EF4-FFF2-40B4-BE49-F238E27FC236}">
                <a16:creationId xmlns:a16="http://schemas.microsoft.com/office/drawing/2014/main" id="{51A903A0-B53B-4E92-A9B2-6B3834C43526}"/>
              </a:ext>
            </a:extLst>
          </p:cNvPr>
          <p:cNvSpPr txBox="1"/>
          <p:nvPr userDrawn="1"/>
        </p:nvSpPr>
        <p:spPr>
          <a:xfrm>
            <a:off x="12084422" y="442789"/>
            <a:ext cx="1368152" cy="671071"/>
          </a:xfrm>
          <a:prstGeom prst="rect"/>
        </p:spPr>
        <p:txBody>
          <a:bodyPr/>
          <a:lstStyle>
            <a:defPPr>
              <a:defRPr lang="da-DK"/>
            </a:defPPr>
            <a:lvl1pPr algn="ctr" fontAlgn="base" rtl="0">
              <a:spcBef>
                <a:spcPct val="0"/>
              </a:spcBef>
              <a:spcAft>
                <a:spcPct val="0"/>
              </a:spcAft>
              <a:defRPr sz="3540" kern="1200">
                <a:solidFill>
                  <a:schemeClr val="tx1"/>
                </a:solidFill>
                <a:latin typeface="Times New Roman" pitchFamily="18" charset="0"/>
                <a:ea typeface="+mn-ea"/>
                <a:cs typeface="+mn-cs"/>
              </a:defRPr>
            </a:lvl1pPr>
            <a:lvl2pPr marL="622340" algn="ctr" fontAlgn="base" rtl="0">
              <a:spcBef>
                <a:spcPct val="0"/>
              </a:spcBef>
              <a:spcAft>
                <a:spcPct val="0"/>
              </a:spcAft>
              <a:defRPr sz="3540" kern="1200">
                <a:solidFill>
                  <a:schemeClr val="tx1"/>
                </a:solidFill>
                <a:latin typeface="Times New Roman" pitchFamily="18" charset="0"/>
                <a:ea typeface="+mn-ea"/>
                <a:cs typeface="+mn-cs"/>
              </a:defRPr>
            </a:lvl2pPr>
            <a:lvl3pPr marL="1244682" algn="ctr" fontAlgn="base" rtl="0">
              <a:spcBef>
                <a:spcPct val="0"/>
              </a:spcBef>
              <a:spcAft>
                <a:spcPct val="0"/>
              </a:spcAft>
              <a:defRPr sz="3540" kern="1200">
                <a:solidFill>
                  <a:schemeClr val="tx1"/>
                </a:solidFill>
                <a:latin typeface="Times New Roman" pitchFamily="18" charset="0"/>
                <a:ea typeface="+mn-ea"/>
                <a:cs typeface="+mn-cs"/>
              </a:defRPr>
            </a:lvl3pPr>
            <a:lvl4pPr marL="1867022" algn="ctr" fontAlgn="base" rtl="0">
              <a:spcBef>
                <a:spcPct val="0"/>
              </a:spcBef>
              <a:spcAft>
                <a:spcPct val="0"/>
              </a:spcAft>
              <a:defRPr sz="3540" kern="1200">
                <a:solidFill>
                  <a:schemeClr val="tx1"/>
                </a:solidFill>
                <a:latin typeface="Times New Roman" pitchFamily="18" charset="0"/>
                <a:ea typeface="+mn-ea"/>
                <a:cs typeface="+mn-cs"/>
              </a:defRPr>
            </a:lvl4pPr>
            <a:lvl5pPr marL="2489362" algn="ctr" fontAlgn="base" rtl="0">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fld id="{FE399EB7-E9F5-462E-BAC1-463FF3811A2F}" type="slidenum">
              <a:rPr lang="da-DK" sz="700" b="0" cap="none" spc="0" smtClean="0">
                <a:ln>
                  <a:noFill/>
                </a:ln>
                <a:solidFill>
                  <a:schemeClr val="bg1"/>
                </a:solidFill>
                <a:effectLst/>
                <a:latin typeface="Arial" panose="020b0604020202020204" pitchFamily="34" charset="0"/>
                <a:cs typeface="Arial" panose="020b0604020202020204" pitchFamily="34" charset="0"/>
              </a:rPr>
              <a:t>‹nr.›</a:t>
            </a:fld>
            <a:endParaRPr lang="da-DK" sz="900" b="0">
              <a:ln>
                <a:solidFill>
                  <a:schemeClr val="bg1"/>
                </a:solidFill>
              </a:ln>
              <a:solidFill>
                <a:schemeClr val="bg1"/>
              </a:solidFill>
              <a:latin typeface="Arial" panose="020b0604020202020204" pitchFamily="34" charset="0"/>
              <a:cs typeface="Arial" panose="020b0604020202020204" pitchFamily="34" charset="0"/>
            </a:endParaRPr>
          </a:p>
        </p:txBody>
      </p:sp>
      <p:sp>
        <p:nvSpPr>
          <p:cNvPr id="9" name="Ellipse 8">
            <a:extLst>
              <a:ext uri="{FF2B5EF4-FFF2-40B4-BE49-F238E27FC236}">
                <a16:creationId xmlns:a16="http://schemas.microsoft.com/office/drawing/2014/main" id="{48F7F432-D9DC-4B96-9F1A-AE5FA16A28F2}"/>
              </a:ext>
            </a:extLst>
          </p:cNvPr>
          <p:cNvSpPr/>
          <p:nvPr userDrawn="1"/>
        </p:nvSpPr>
        <p:spPr>
          <a:xfrm>
            <a:off x="12683187" y="452726"/>
            <a:ext cx="180000" cy="180000"/>
          </a:xfrm>
          <a:prstGeom prst="ellipse"/>
          <a:noFill/>
          <a:ln>
            <a:solidFill>
              <a:srgbClr val="A7E6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n>
                <a:noFill/>
              </a:ln>
              <a:solidFill>
                <a:schemeClr val="tx1"/>
              </a:solidFill>
            </a:endParaRPr>
          </a:p>
        </p:txBody>
      </p:sp>
      <p:sp>
        <p:nvSpPr>
          <p:cNvPr id="10" name="Pladsholder til sidefod 4">
            <a:extLst>
              <a:ext uri="{FF2B5EF4-FFF2-40B4-BE49-F238E27FC236}">
                <a16:creationId xmlns:a16="http://schemas.microsoft.com/office/drawing/2014/main" id="{B73E1EAA-71DF-4BB6-95D6-4EE6A8C8C719}"/>
              </a:ext>
            </a:extLst>
          </p:cNvPr>
          <p:cNvSpPr>
            <a:spLocks noGrp="1"/>
          </p:cNvSpPr>
          <p:nvPr>
            <p:ph type="ftr" sz="quarter" idx="3"/>
          </p:nvPr>
        </p:nvSpPr>
        <p:spPr>
          <a:xfrm>
            <a:off x="930110" y="7013525"/>
            <a:ext cx="1882552" cy="365125"/>
          </a:xfrm>
          <a:prstGeom prst="rect"/>
        </p:spPr>
        <p:txBody>
          <a:bodyPr anchor="b"/>
          <a:lstStyle>
            <a:lvl1pPr algn="l">
              <a:defRPr sz="800">
                <a:solidFill>
                  <a:srgbClr val="2CD5C4"/>
                </a:solidFill>
                <a:latin typeface="+mn-lt"/>
              </a:defRPr>
            </a:lvl1pPr>
          </a:lstStyle>
          <a:p>
            <a:endParaRPr lang="da-DK"/>
          </a:p>
        </p:txBody>
      </p:sp>
    </p:spTree>
    <p:extLst>
      <p:ext uri="{BB962C8B-B14F-4D97-AF65-F5344CB8AC3E}">
        <p14:creationId xmlns:p14="http://schemas.microsoft.com/office/powerpoint/2010/main" val="370280043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ntaktslide">
    <p:spTree>
      <p:nvGrpSpPr>
        <p:cNvPr id="1" name=""/>
        <p:cNvGrpSpPr/>
        <p:nvPr/>
      </p:nvGrpSpPr>
      <p:grpSpPr>
        <a:xfrm>
          <a:off x="0" y="0"/>
          <a:ext cx="0" cy="0"/>
          <a:chOff x="0" y="0"/>
          <a:chExt cx="0" cy="0"/>
        </a:xfrm>
      </p:grpSpPr>
      <p:sp>
        <p:nvSpPr>
          <p:cNvPr id="43" name="Titel 1">
            <a:extLst>
              <a:ext uri="{FF2B5EF4-FFF2-40B4-BE49-F238E27FC236}">
                <a16:creationId xmlns:a16="http://schemas.microsoft.com/office/drawing/2014/main" id="{8B161715-B480-4444-861D-48ED5114EE00}"/>
              </a:ext>
            </a:extLst>
          </p:cNvPr>
          <p:cNvSpPr>
            <a:spLocks noGrp="1"/>
          </p:cNvSpPr>
          <p:nvPr>
            <p:ph type="title" hasCustomPrompt="1"/>
          </p:nvPr>
        </p:nvSpPr>
        <p:spPr>
          <a:xfrm>
            <a:off x="962796" y="442883"/>
            <a:ext cx="11521280" cy="905580"/>
          </a:xfrm>
          <a:prstGeom prst="rect"/>
        </p:spPr>
        <p:txBody>
          <a:bodyPr anchor="ctr" anchorCtr="0"/>
          <a:lstStyle>
            <a:lvl1pPr>
              <a:defRPr sz="2800" b="1">
                <a:solidFill>
                  <a:srgbClr val="002677"/>
                </a:solidFill>
                <a:latin typeface="Arial" panose="020b0604020202020204" pitchFamily="34" charset="0"/>
                <a:cs typeface="Arial" panose="020b0604020202020204" pitchFamily="34" charset="0"/>
              </a:defRPr>
            </a:lvl1pPr>
          </a:lstStyle>
          <a:p>
            <a:r>
              <a:rPr lang="da-DK" dirty="1"/>
              <a:t>Kontakt</a:t>
            </a:r>
          </a:p>
        </p:txBody>
      </p:sp>
      <p:pic>
        <p:nvPicPr>
          <p:cNvPr id="14" name="Billede 13" descr="Et billede, der indeholder objekt&#10;&#10;Beskrivelse, der er oprettet med høj sikkerhed">
            <a:extLst>
              <a:ext uri="{FF2B5EF4-FFF2-40B4-BE49-F238E27FC236}">
                <a16:creationId xmlns:a16="http://schemas.microsoft.com/office/drawing/2014/main" id="{D89C9144-C8F8-45CF-854E-45E4E783CCDA}"/>
              </a:ext>
            </a:extLst>
          </p:cNvPr>
          <p:cNvPicPr/>
          <p:nvPr userDrawn="1"/>
        </p:nvPicPr>
        <p:blipFill>
          <a:blip r:embed="rId2"/>
          <a:srcRect/>
          <a:stretch>
            <a:fillRect/>
          </a:stretch>
        </p:blipFill>
        <p:spPr>
          <a:xfrm>
            <a:off x="11325224" y="7170370"/>
            <a:ext cx="1619885" cy="208280"/>
          </a:xfrm>
          <a:prstGeom prst="rect"/>
        </p:spPr>
      </p:pic>
      <p:sp>
        <p:nvSpPr>
          <p:cNvPr id="3" name="Pladsholder til billede 2">
            <a:extLst>
              <a:ext uri="{FF2B5EF4-FFF2-40B4-BE49-F238E27FC236}">
                <a16:creationId xmlns:a16="http://schemas.microsoft.com/office/drawing/2014/main" id="{BA10648C-42BB-471F-9DDB-D7995984AE49}"/>
              </a:ext>
            </a:extLst>
          </p:cNvPr>
          <p:cNvSpPr>
            <a:spLocks noGrp="1"/>
          </p:cNvSpPr>
          <p:nvPr>
            <p:ph type="pic" sz="quarter" idx="10"/>
          </p:nvPr>
        </p:nvSpPr>
        <p:spPr>
          <a:xfrm>
            <a:off x="963600" y="2194074"/>
            <a:ext cx="2764800" cy="2037600"/>
          </a:xfrm>
        </p:spPr>
        <p:txBody>
          <a:bodyPr/>
          <a:lstStyle/>
          <a:p>
            <a:r>
              <a:rPr lang="da-DK" dirty="1"/>
              <a:t>Klik på ikonet for at tilføje et billede</a:t>
            </a:r>
          </a:p>
        </p:txBody>
      </p:sp>
      <p:sp>
        <p:nvSpPr>
          <p:cNvPr id="8" name="Pladsholder til billede 2">
            <a:extLst>
              <a:ext uri="{FF2B5EF4-FFF2-40B4-BE49-F238E27FC236}">
                <a16:creationId xmlns:a16="http://schemas.microsoft.com/office/drawing/2014/main" id="{35EA304F-C86D-4840-B539-FA6EF11A4B1F}"/>
              </a:ext>
            </a:extLst>
          </p:cNvPr>
          <p:cNvSpPr>
            <a:spLocks noGrp="1"/>
          </p:cNvSpPr>
          <p:nvPr>
            <p:ph type="pic" sz="quarter" idx="11"/>
          </p:nvPr>
        </p:nvSpPr>
        <p:spPr>
          <a:xfrm>
            <a:off x="3881891" y="2194074"/>
            <a:ext cx="2764800" cy="2037600"/>
          </a:xfrm>
          <a:noFill/>
        </p:spPr>
        <p:txBody>
          <a:bodyPr vert="horz" lIns="91440" tIns="45720" rIns="91440" bIns="45720" rtlCol="0">
            <a:normAutofit/>
          </a:bodyPr>
          <a:lstStyle>
            <a:lvl1pPr>
              <a:defRPr lang="da-DK"/>
            </a:lvl1pPr>
          </a:lstStyle>
          <a:p>
            <a:pPr lvl="0"/>
            <a:r>
              <a:rPr lang="da-DK" dirty="1"/>
              <a:t>Klik på ikonet for at tilføje et billede</a:t>
            </a:r>
          </a:p>
        </p:txBody>
      </p:sp>
      <p:sp>
        <p:nvSpPr>
          <p:cNvPr id="9" name="Pladsholder til billede 2">
            <a:extLst>
              <a:ext uri="{FF2B5EF4-FFF2-40B4-BE49-F238E27FC236}">
                <a16:creationId xmlns:a16="http://schemas.microsoft.com/office/drawing/2014/main" id="{1CF3FCC1-A41A-4282-9DCD-A863F69381BE}"/>
              </a:ext>
            </a:extLst>
          </p:cNvPr>
          <p:cNvSpPr>
            <a:spLocks noGrp="1"/>
          </p:cNvSpPr>
          <p:nvPr>
            <p:ph type="pic" sz="quarter" idx="12"/>
          </p:nvPr>
        </p:nvSpPr>
        <p:spPr>
          <a:xfrm>
            <a:off x="6800182" y="2194074"/>
            <a:ext cx="2764800" cy="2037600"/>
          </a:xfrm>
        </p:spPr>
        <p:txBody>
          <a:bodyPr/>
          <a:lstStyle/>
          <a:p>
            <a:r>
              <a:rPr lang="da-DK" dirty="1"/>
              <a:t>Klik på ikonet for at tilføje et billede</a:t>
            </a:r>
          </a:p>
        </p:txBody>
      </p:sp>
      <p:sp>
        <p:nvSpPr>
          <p:cNvPr id="10" name="Pladsholder til billede 2">
            <a:extLst>
              <a:ext uri="{FF2B5EF4-FFF2-40B4-BE49-F238E27FC236}">
                <a16:creationId xmlns:a16="http://schemas.microsoft.com/office/drawing/2014/main" id="{4B355767-3CC0-4D58-84F6-8F5F9B3702D6}"/>
              </a:ext>
            </a:extLst>
          </p:cNvPr>
          <p:cNvSpPr>
            <a:spLocks noGrp="1"/>
          </p:cNvSpPr>
          <p:nvPr>
            <p:ph type="pic" sz="quarter" idx="13"/>
          </p:nvPr>
        </p:nvSpPr>
        <p:spPr>
          <a:xfrm>
            <a:off x="9718473" y="2194074"/>
            <a:ext cx="2764800" cy="2037600"/>
          </a:xfrm>
        </p:spPr>
        <p:txBody>
          <a:bodyPr/>
          <a:lstStyle/>
          <a:p>
            <a:r>
              <a:rPr lang="da-DK" dirty="1"/>
              <a:t>Klik på ikonet for at tilføje et billede</a:t>
            </a:r>
          </a:p>
        </p:txBody>
      </p:sp>
      <p:sp>
        <p:nvSpPr>
          <p:cNvPr id="13" name="Pladsholder til slidenummer 3">
            <a:extLst>
              <a:ext uri="{FF2B5EF4-FFF2-40B4-BE49-F238E27FC236}">
                <a16:creationId xmlns:a16="http://schemas.microsoft.com/office/drawing/2014/main" id="{56D49FC2-AF10-49F2-A997-6FE595A30AD3}"/>
              </a:ext>
            </a:extLst>
          </p:cNvPr>
          <p:cNvSpPr txBox="1"/>
          <p:nvPr userDrawn="1"/>
        </p:nvSpPr>
        <p:spPr>
          <a:xfrm>
            <a:off x="12084422" y="442789"/>
            <a:ext cx="1368152" cy="671071"/>
          </a:xfrm>
          <a:prstGeom prst="rect"/>
        </p:spPr>
        <p:txBody>
          <a:bodyPr/>
          <a:lstStyle>
            <a:defPPr>
              <a:defRPr lang="da-DK"/>
            </a:defPPr>
            <a:lvl1pPr algn="ctr" fontAlgn="base" rtl="0">
              <a:spcBef>
                <a:spcPct val="0"/>
              </a:spcBef>
              <a:spcAft>
                <a:spcPct val="0"/>
              </a:spcAft>
              <a:defRPr sz="3540" kern="1200">
                <a:solidFill>
                  <a:schemeClr val="tx1"/>
                </a:solidFill>
                <a:latin typeface="Times New Roman" pitchFamily="18" charset="0"/>
                <a:ea typeface="+mn-ea"/>
                <a:cs typeface="+mn-cs"/>
              </a:defRPr>
            </a:lvl1pPr>
            <a:lvl2pPr marL="622340" algn="ctr" fontAlgn="base" rtl="0">
              <a:spcBef>
                <a:spcPct val="0"/>
              </a:spcBef>
              <a:spcAft>
                <a:spcPct val="0"/>
              </a:spcAft>
              <a:defRPr sz="3540" kern="1200">
                <a:solidFill>
                  <a:schemeClr val="tx1"/>
                </a:solidFill>
                <a:latin typeface="Times New Roman" pitchFamily="18" charset="0"/>
                <a:ea typeface="+mn-ea"/>
                <a:cs typeface="+mn-cs"/>
              </a:defRPr>
            </a:lvl2pPr>
            <a:lvl3pPr marL="1244682" algn="ctr" fontAlgn="base" rtl="0">
              <a:spcBef>
                <a:spcPct val="0"/>
              </a:spcBef>
              <a:spcAft>
                <a:spcPct val="0"/>
              </a:spcAft>
              <a:defRPr sz="3540" kern="1200">
                <a:solidFill>
                  <a:schemeClr val="tx1"/>
                </a:solidFill>
                <a:latin typeface="Times New Roman" pitchFamily="18" charset="0"/>
                <a:ea typeface="+mn-ea"/>
                <a:cs typeface="+mn-cs"/>
              </a:defRPr>
            </a:lvl3pPr>
            <a:lvl4pPr marL="1867022" algn="ctr" fontAlgn="base" rtl="0">
              <a:spcBef>
                <a:spcPct val="0"/>
              </a:spcBef>
              <a:spcAft>
                <a:spcPct val="0"/>
              </a:spcAft>
              <a:defRPr sz="3540" kern="1200">
                <a:solidFill>
                  <a:schemeClr val="tx1"/>
                </a:solidFill>
                <a:latin typeface="Times New Roman" pitchFamily="18" charset="0"/>
                <a:ea typeface="+mn-ea"/>
                <a:cs typeface="+mn-cs"/>
              </a:defRPr>
            </a:lvl4pPr>
            <a:lvl5pPr marL="2489362" algn="ctr" fontAlgn="base" rtl="0">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fld id="{FE399EB7-E9F5-462E-BAC1-463FF3811A2F}" type="slidenum">
              <a:rPr lang="da-DK" sz="700" smtClean="0">
                <a:solidFill>
                  <a:srgbClr val="002677"/>
                </a:solidFill>
                <a:latin typeface="Arial" panose="020b0604020202020204" pitchFamily="34" charset="0"/>
                <a:cs typeface="Arial" panose="020b0604020202020204" pitchFamily="34" charset="0"/>
              </a:rPr>
              <a:t>‹nr.›</a:t>
            </a:fld>
            <a:endParaRPr lang="da-DK" sz="900">
              <a:solidFill>
                <a:srgbClr val="002677"/>
              </a:solidFill>
              <a:latin typeface="Arial" panose="020b0604020202020204" pitchFamily="34" charset="0"/>
              <a:cs typeface="Arial" panose="020b0604020202020204" pitchFamily="34" charset="0"/>
            </a:endParaRPr>
          </a:p>
        </p:txBody>
      </p:sp>
      <p:sp>
        <p:nvSpPr>
          <p:cNvPr id="15" name="Ellipse 14">
            <a:extLst>
              <a:ext uri="{FF2B5EF4-FFF2-40B4-BE49-F238E27FC236}">
                <a16:creationId xmlns:a16="http://schemas.microsoft.com/office/drawing/2014/main" id="{21B11882-9EFF-4405-B0D3-CCEB064F5EA8}"/>
              </a:ext>
            </a:extLst>
          </p:cNvPr>
          <p:cNvSpPr/>
          <p:nvPr userDrawn="1"/>
        </p:nvSpPr>
        <p:spPr>
          <a:xfrm>
            <a:off x="12676609" y="452726"/>
            <a:ext cx="180000" cy="180000"/>
          </a:xfrm>
          <a:prstGeom prst="ellipse"/>
          <a:noFill/>
          <a:ln>
            <a:solidFill>
              <a:srgbClr val="A7E6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n>
                <a:noFill/>
              </a:ln>
              <a:solidFill>
                <a:schemeClr val="tx1"/>
              </a:solidFill>
            </a:endParaRPr>
          </a:p>
        </p:txBody>
      </p:sp>
      <p:sp>
        <p:nvSpPr>
          <p:cNvPr id="4" name="Pladsholder til tekst 3">
            <a:extLst>
              <a:ext uri="{FF2B5EF4-FFF2-40B4-BE49-F238E27FC236}">
                <a16:creationId xmlns:a16="http://schemas.microsoft.com/office/drawing/2014/main" id="{FF9F5D90-347B-473F-9C5B-A8B4E5D63740}"/>
              </a:ext>
            </a:extLst>
          </p:cNvPr>
          <p:cNvSpPr>
            <a:spLocks noGrp="1"/>
          </p:cNvSpPr>
          <p:nvPr>
            <p:ph type="body" sz="quarter" idx="14"/>
          </p:nvPr>
        </p:nvSpPr>
        <p:spPr>
          <a:xfrm>
            <a:off x="956675" y="4498330"/>
            <a:ext cx="2764799" cy="1655762"/>
          </a:xfrm>
        </p:spPr>
        <p:txBody>
          <a:bodyPr/>
          <a:lstStyle>
            <a:lvl2pPr marL="447675" indent="0">
              <a:buNone/>
              <a:defRPr/>
            </a:lvl2pPr>
          </a:lstStyle>
          <a:p>
            <a:pPr lvl="0"/>
            <a:r>
              <a:rPr lang="da-DK" dirty="1"/>
              <a:t>Klik for at redigere teksttypografierne i masteren</a:t>
            </a:r>
          </a:p>
        </p:txBody>
      </p:sp>
      <p:sp>
        <p:nvSpPr>
          <p:cNvPr id="12" name="Pladsholder til tekst 3">
            <a:extLst>
              <a:ext uri="{FF2B5EF4-FFF2-40B4-BE49-F238E27FC236}">
                <a16:creationId xmlns:a16="http://schemas.microsoft.com/office/drawing/2014/main" id="{CB3B4389-104E-49D2-A73E-3746F6B97256}"/>
              </a:ext>
            </a:extLst>
          </p:cNvPr>
          <p:cNvSpPr>
            <a:spLocks noGrp="1"/>
          </p:cNvSpPr>
          <p:nvPr>
            <p:ph type="body" sz="quarter" idx="15"/>
          </p:nvPr>
        </p:nvSpPr>
        <p:spPr>
          <a:xfrm>
            <a:off x="3884799" y="4498330"/>
            <a:ext cx="2764799" cy="1655762"/>
          </a:xfrm>
        </p:spPr>
        <p:txBody>
          <a:bodyPr/>
          <a:lstStyle>
            <a:lvl2pPr marL="447675" indent="0">
              <a:buNone/>
              <a:defRPr/>
            </a:lvl2pPr>
          </a:lstStyle>
          <a:p>
            <a:pPr lvl="0"/>
            <a:r>
              <a:rPr lang="da-DK" dirty="1"/>
              <a:t>Klik for at redigere teksttypografierne i masteren</a:t>
            </a:r>
          </a:p>
        </p:txBody>
      </p:sp>
      <p:sp>
        <p:nvSpPr>
          <p:cNvPr id="16" name="Pladsholder til tekst 3">
            <a:extLst>
              <a:ext uri="{FF2B5EF4-FFF2-40B4-BE49-F238E27FC236}">
                <a16:creationId xmlns:a16="http://schemas.microsoft.com/office/drawing/2014/main" id="{71C6C68D-1E71-42E4-AE5F-D2DABB9D8B32}"/>
              </a:ext>
            </a:extLst>
          </p:cNvPr>
          <p:cNvSpPr>
            <a:spLocks noGrp="1"/>
          </p:cNvSpPr>
          <p:nvPr>
            <p:ph type="body" sz="quarter" idx="16"/>
          </p:nvPr>
        </p:nvSpPr>
        <p:spPr>
          <a:xfrm>
            <a:off x="6812923" y="4498330"/>
            <a:ext cx="2764799" cy="1655762"/>
          </a:xfrm>
        </p:spPr>
        <p:txBody>
          <a:bodyPr/>
          <a:lstStyle>
            <a:lvl2pPr marL="447675" indent="0">
              <a:buNone/>
              <a:defRPr/>
            </a:lvl2pPr>
          </a:lstStyle>
          <a:p>
            <a:pPr lvl="0"/>
            <a:r>
              <a:rPr lang="da-DK" dirty="1"/>
              <a:t>Klik for at redigere teksttypografierne i masteren</a:t>
            </a:r>
          </a:p>
        </p:txBody>
      </p:sp>
      <p:sp>
        <p:nvSpPr>
          <p:cNvPr id="17" name="Pladsholder til tekst 3">
            <a:extLst>
              <a:ext uri="{FF2B5EF4-FFF2-40B4-BE49-F238E27FC236}">
                <a16:creationId xmlns:a16="http://schemas.microsoft.com/office/drawing/2014/main" id="{0119E6DB-1573-4DA7-80ED-AB4924F7DEED}"/>
              </a:ext>
            </a:extLst>
          </p:cNvPr>
          <p:cNvSpPr>
            <a:spLocks noGrp="1"/>
          </p:cNvSpPr>
          <p:nvPr>
            <p:ph type="body" sz="quarter" idx="17"/>
          </p:nvPr>
        </p:nvSpPr>
        <p:spPr>
          <a:xfrm>
            <a:off x="9741048" y="4498752"/>
            <a:ext cx="2764799" cy="1655762"/>
          </a:xfrm>
        </p:spPr>
        <p:txBody>
          <a:bodyPr/>
          <a:lstStyle>
            <a:lvl2pPr marL="447675" indent="0">
              <a:buNone/>
              <a:defRPr/>
            </a:lvl2pPr>
          </a:lstStyle>
          <a:p>
            <a:pPr lvl="0"/>
            <a:r>
              <a:rPr lang="da-DK" dirty="1"/>
              <a:t>Klik for at redigere teksttypografierne i masteren</a:t>
            </a:r>
          </a:p>
        </p:txBody>
      </p:sp>
      <p:sp>
        <p:nvSpPr>
          <p:cNvPr id="18" name="Pladsholder til sidefod 4">
            <a:extLst>
              <a:ext uri="{FF2B5EF4-FFF2-40B4-BE49-F238E27FC236}">
                <a16:creationId xmlns:a16="http://schemas.microsoft.com/office/drawing/2014/main" id="{A462F6FD-0E8E-4BD8-A919-133286A598F6}"/>
              </a:ext>
            </a:extLst>
          </p:cNvPr>
          <p:cNvSpPr>
            <a:spLocks noGrp="1"/>
          </p:cNvSpPr>
          <p:nvPr>
            <p:ph type="ftr" sz="quarter" idx="3"/>
          </p:nvPr>
        </p:nvSpPr>
        <p:spPr>
          <a:xfrm>
            <a:off x="930110" y="7013525"/>
            <a:ext cx="1882552" cy="365125"/>
          </a:xfrm>
          <a:prstGeom prst="rect"/>
        </p:spPr>
        <p:txBody>
          <a:bodyPr anchor="b"/>
          <a:lstStyle>
            <a:lvl1pPr algn="l">
              <a:defRPr sz="800">
                <a:solidFill>
                  <a:srgbClr val="2CD5C4"/>
                </a:solidFill>
                <a:latin typeface="+mn-lt"/>
              </a:defRPr>
            </a:lvl1pPr>
          </a:lstStyle>
          <a:p>
            <a:endParaRPr lang="da-DK"/>
          </a:p>
        </p:txBody>
      </p:sp>
    </p:spTree>
    <p:extLst>
      <p:ext uri="{BB962C8B-B14F-4D97-AF65-F5344CB8AC3E}">
        <p14:creationId xmlns:p14="http://schemas.microsoft.com/office/powerpoint/2010/main" val="24884959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Hvid">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956072" y="613551"/>
            <a:ext cx="8496944" cy="3308715"/>
          </a:xfrm>
          <a:prstGeom prst="rect"/>
          <a:noFill/>
          <a:ln>
            <a:noFill/>
          </a:ln>
        </p:spPr>
        <p:txBody>
          <a:bodyPr lIns="0" rIns="0" bIns="216000" anchor="b" anchorCtr="0">
            <a:noAutofit/>
          </a:bodyPr>
          <a:lstStyle>
            <a:lvl1pPr algn="l">
              <a:defRPr sz="5400" b="1">
                <a:ln>
                  <a:noFill/>
                </a:ln>
                <a:solidFill>
                  <a:srgbClr val="002060"/>
                </a:solidFill>
                <a:latin typeface="Arial" panose="020b0604020202020204" pitchFamily="34" charset="0"/>
                <a:cs typeface="Arial" panose="020b0604020202020204" pitchFamily="34" charset="0"/>
              </a:defRPr>
            </a:lvl1pPr>
          </a:lstStyle>
          <a:p>
            <a:r>
              <a:rPr lang="da-DK" dirty="1"/>
              <a:t>Lorem ipsum dolor  sit amet, consectetur  adipiscing elit</a:t>
            </a:r>
          </a:p>
        </p:txBody>
      </p:sp>
      <p:sp>
        <p:nvSpPr>
          <p:cNvPr id="5" name="BBDato">
            <a:extLst>
              <a:ext uri="{FF2B5EF4-FFF2-40B4-BE49-F238E27FC236}">
                <a16:creationId xmlns:a16="http://schemas.microsoft.com/office/drawing/2014/main" id="{7E2EB1D2-5C8B-41B0-BC71-9206A4648140}"/>
              </a:ext>
            </a:extLst>
          </p:cNvPr>
          <p:cNvSpPr>
            <a:spLocks noGrp="1"/>
          </p:cNvSpPr>
          <p:nvPr>
            <p:ph type="dt" sz="half" idx="2"/>
          </p:nvPr>
        </p:nvSpPr>
        <p:spPr>
          <a:xfrm>
            <a:off x="956072" y="3935696"/>
            <a:ext cx="4267200" cy="994682"/>
          </a:xfrm>
          <a:prstGeom prst="rect"/>
        </p:spPr>
        <p:txBody>
          <a:bodyPr vert="horz" lIns="104306" tIns="52153" rIns="104306" bIns="52153" rtlCol="0" anchor="ctr"/>
          <a:lstStyle>
            <a:lvl1pPr algn="l">
              <a:defRPr sz="2200" baseline="0">
                <a:solidFill>
                  <a:srgbClr val="2CD5C7"/>
                </a:solidFill>
                <a:latin typeface="Arial" panose="020b0604020202020204" pitchFamily="34" charset="0"/>
                <a:ea typeface="Open Sans Light" pitchFamily="34" charset="0"/>
                <a:cs typeface="Arial" panose="020b0604020202020204" pitchFamily="34" charset="0"/>
              </a:defRPr>
            </a:lvl1pPr>
          </a:lstStyle>
          <a:p>
            <a:pPr>
              <a:defRPr/>
            </a:pPr>
            <a:r>
              <a:rPr lang="da-DK" dirty="1"/>
              <a:t>September 2019</a:t>
            </a:r>
          </a:p>
        </p:txBody>
      </p:sp>
      <p:pic>
        <p:nvPicPr>
          <p:cNvPr id="8" name="Billede 7" descr="Et billede, der indeholder objekt&#10;&#10;Beskrivelse, der er oprettet med høj sikkerhed">
            <a:extLst>
              <a:ext uri="{FF2B5EF4-FFF2-40B4-BE49-F238E27FC236}">
                <a16:creationId xmlns:a16="http://schemas.microsoft.com/office/drawing/2014/main" id="{E97E6414-7186-40C6-B977-498E6E6B9BD5}"/>
              </a:ext>
            </a:extLst>
          </p:cNvPr>
          <p:cNvPicPr/>
          <p:nvPr userDrawn="1"/>
        </p:nvPicPr>
        <p:blipFill>
          <a:blip r:embed="rId2"/>
          <a:srcRect/>
          <a:stretch>
            <a:fillRect/>
          </a:stretch>
        </p:blipFill>
        <p:spPr>
          <a:xfrm>
            <a:off x="11325224" y="7170370"/>
            <a:ext cx="1619885" cy="208280"/>
          </a:xfrm>
          <a:prstGeom prst="rect"/>
        </p:spPr>
      </p:pic>
      <p:sp>
        <p:nvSpPr>
          <p:cNvPr id="6" name="Pladsholder til sidefod 4">
            <a:extLst>
              <a:ext uri="{FF2B5EF4-FFF2-40B4-BE49-F238E27FC236}">
                <a16:creationId xmlns:a16="http://schemas.microsoft.com/office/drawing/2014/main" id="{D04C0E0D-0EF5-41EB-A8CD-B85C86E7466D}"/>
              </a:ext>
            </a:extLst>
          </p:cNvPr>
          <p:cNvSpPr>
            <a:spLocks noGrp="1"/>
          </p:cNvSpPr>
          <p:nvPr>
            <p:ph type="ftr" sz="quarter" idx="3"/>
          </p:nvPr>
        </p:nvSpPr>
        <p:spPr>
          <a:xfrm>
            <a:off x="930110" y="7013525"/>
            <a:ext cx="1882552" cy="365125"/>
          </a:xfrm>
          <a:prstGeom prst="rect"/>
        </p:spPr>
        <p:txBody>
          <a:bodyPr anchor="b"/>
          <a:lstStyle>
            <a:lvl1pPr algn="l">
              <a:defRPr sz="800">
                <a:solidFill>
                  <a:srgbClr val="2CD5C4"/>
                </a:solidFill>
                <a:latin typeface="+mn-lt"/>
              </a:defRPr>
            </a:lvl1pPr>
          </a:lstStyle>
          <a:p>
            <a:endParaRPr lang="da-DK"/>
          </a:p>
        </p:txBody>
      </p:sp>
    </p:spTree>
    <p:extLst>
      <p:ext uri="{BB962C8B-B14F-4D97-AF65-F5344CB8AC3E}">
        <p14:creationId xmlns:p14="http://schemas.microsoft.com/office/powerpoint/2010/main" val="3266233577"/>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384" userDrawn="1">
          <p15:clr>
            <a:srgbClr val="FBAE40"/>
          </p15:clr>
        </p15:guide>
        <p15:guide id="2" orient="horz" pos="2471" userDrawn="1">
          <p15:clr>
            <a:srgbClr val="FBAE40"/>
          </p15:clr>
        </p15:guide>
        <p15:guide id="3" pos="595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ort billede">
    <p:spTree>
      <p:nvGrpSpPr>
        <p:cNvPr id="1" name=""/>
        <p:cNvGrpSpPr/>
        <p:nvPr/>
      </p:nvGrpSpPr>
      <p:grpSpPr>
        <a:xfrm>
          <a:off x="0" y="0"/>
          <a:ext cx="0" cy="0"/>
          <a:chOff x="0" y="0"/>
          <a:chExt cx="0" cy="0"/>
        </a:xfrm>
      </p:grpSpPr>
      <p:sp>
        <p:nvSpPr>
          <p:cNvPr id="25" name="Pladsholder til billede 24">
            <a:extLst>
              <a:ext uri="{FF2B5EF4-FFF2-40B4-BE49-F238E27FC236}">
                <a16:creationId xmlns:a16="http://schemas.microsoft.com/office/drawing/2014/main" id="{EDD04581-B08A-47C4-BF60-E277E426CE6B}"/>
              </a:ext>
            </a:extLst>
          </p:cNvPr>
          <p:cNvSpPr>
            <a:spLocks noGrp="1"/>
          </p:cNvSpPr>
          <p:nvPr>
            <p:ph type="pic" sz="quarter" idx="10"/>
          </p:nvPr>
        </p:nvSpPr>
        <p:spPr>
          <a:xfrm>
            <a:off x="1" y="0"/>
            <a:ext cx="13433424" cy="7030800"/>
          </a:xfrm>
          <a:blipFill>
            <a:blip r:embed="rId2"/>
            <a:srcRect/>
            <a:stretch>
              <a:fillRect l="-114" t="-3508" r="-114" b="-3508"/>
            </a:stretch>
          </a:blipFill>
        </p:spPr>
        <p:txBody>
          <a:bodyPr/>
          <a:lstStyle>
            <a:lvl1pPr>
              <a:defRPr>
                <a:noFill/>
              </a:defRPr>
            </a:lvl1pPr>
          </a:lstStyle>
          <a:p>
            <a:r>
              <a:rPr lang="da-DK" dirty="1"/>
              <a:t>Klik på ikonet for at tilføje et billede</a:t>
            </a:r>
          </a:p>
        </p:txBody>
      </p:sp>
      <p:sp>
        <p:nvSpPr>
          <p:cNvPr id="6" name="Titel 5">
            <a:extLst>
              <a:ext uri="{FF2B5EF4-FFF2-40B4-BE49-F238E27FC236}">
                <a16:creationId xmlns:a16="http://schemas.microsoft.com/office/drawing/2014/main" id="{B52DF46A-C03B-4EC3-AFFA-20466FAFD939}"/>
              </a:ext>
            </a:extLst>
          </p:cNvPr>
          <p:cNvSpPr>
            <a:spLocks noGrp="1"/>
          </p:cNvSpPr>
          <p:nvPr>
            <p:ph type="title" hasCustomPrompt="1"/>
          </p:nvPr>
        </p:nvSpPr>
        <p:spPr>
          <a:xfrm>
            <a:off x="956072" y="537890"/>
            <a:ext cx="8978954" cy="2850585"/>
          </a:xfrm>
          <a:prstGeom prst="rect"/>
          <a:ln>
            <a:noFill/>
          </a:ln>
        </p:spPr>
        <p:txBody>
          <a:bodyPr/>
          <a:lstStyle>
            <a:lvl1pPr>
              <a:defRPr sz="5400" b="1">
                <a:solidFill>
                  <a:srgbClr val="002677"/>
                </a:solidFill>
                <a:latin typeface="Arial" panose="020b0604020202020204" pitchFamily="34" charset="0"/>
                <a:cs typeface="Arial" panose="020b0604020202020204" pitchFamily="34" charset="0"/>
              </a:defRPr>
            </a:lvl1pPr>
          </a:lstStyle>
          <a:p>
            <a:r>
              <a:rPr lang="da-DK" dirty="1"/>
              <a:t>Klik for at tilføje en titel.</a:t>
            </a:r>
            <a:br>
              <a:rPr lang="da-DK" dirty="1"/>
            </a:br>
            <a:r>
              <a:rPr lang="da-DK" dirty="1"/>
              <a:t>Klik på ikon for at skifte billede.</a:t>
            </a:r>
          </a:p>
        </p:txBody>
      </p:sp>
      <p:sp>
        <p:nvSpPr>
          <p:cNvPr id="10" name="Pladsholder til slidenummer 3">
            <a:extLst>
              <a:ext uri="{FF2B5EF4-FFF2-40B4-BE49-F238E27FC236}">
                <a16:creationId xmlns:a16="http://schemas.microsoft.com/office/drawing/2014/main" id="{EB564A11-32E4-4345-8D9F-801F388383A0}"/>
              </a:ext>
            </a:extLst>
          </p:cNvPr>
          <p:cNvSpPr txBox="1"/>
          <p:nvPr userDrawn="1"/>
        </p:nvSpPr>
        <p:spPr>
          <a:xfrm>
            <a:off x="11253216" y="839352"/>
            <a:ext cx="2247905" cy="994682"/>
          </a:xfrm>
          <a:prstGeom prst="rect"/>
        </p:spPr>
        <p:txBody>
          <a:bodyPr/>
          <a:lstStyle>
            <a:defPPr>
              <a:defRPr lang="da-DK"/>
            </a:defPPr>
            <a:lvl1pPr algn="ctr" fontAlgn="base" rtl="0">
              <a:spcBef>
                <a:spcPct val="0"/>
              </a:spcBef>
              <a:spcAft>
                <a:spcPct val="0"/>
              </a:spcAft>
              <a:defRPr sz="3540" kern="1200">
                <a:solidFill>
                  <a:schemeClr val="tx1"/>
                </a:solidFill>
                <a:latin typeface="Times New Roman" pitchFamily="18" charset="0"/>
                <a:ea typeface="+mn-ea"/>
                <a:cs typeface="+mn-cs"/>
              </a:defRPr>
            </a:lvl1pPr>
            <a:lvl2pPr marL="622340" algn="ctr" fontAlgn="base" rtl="0">
              <a:spcBef>
                <a:spcPct val="0"/>
              </a:spcBef>
              <a:spcAft>
                <a:spcPct val="0"/>
              </a:spcAft>
              <a:defRPr sz="3540" kern="1200">
                <a:solidFill>
                  <a:schemeClr val="tx1"/>
                </a:solidFill>
                <a:latin typeface="Times New Roman" pitchFamily="18" charset="0"/>
                <a:ea typeface="+mn-ea"/>
                <a:cs typeface="+mn-cs"/>
              </a:defRPr>
            </a:lvl2pPr>
            <a:lvl3pPr marL="1244682" algn="ctr" fontAlgn="base" rtl="0">
              <a:spcBef>
                <a:spcPct val="0"/>
              </a:spcBef>
              <a:spcAft>
                <a:spcPct val="0"/>
              </a:spcAft>
              <a:defRPr sz="3540" kern="1200">
                <a:solidFill>
                  <a:schemeClr val="tx1"/>
                </a:solidFill>
                <a:latin typeface="Times New Roman" pitchFamily="18" charset="0"/>
                <a:ea typeface="+mn-ea"/>
                <a:cs typeface="+mn-cs"/>
              </a:defRPr>
            </a:lvl3pPr>
            <a:lvl4pPr marL="1867022" algn="ctr" fontAlgn="base" rtl="0">
              <a:spcBef>
                <a:spcPct val="0"/>
              </a:spcBef>
              <a:spcAft>
                <a:spcPct val="0"/>
              </a:spcAft>
              <a:defRPr sz="3540" kern="1200">
                <a:solidFill>
                  <a:schemeClr val="tx1"/>
                </a:solidFill>
                <a:latin typeface="Times New Roman" pitchFamily="18" charset="0"/>
                <a:ea typeface="+mn-ea"/>
                <a:cs typeface="+mn-cs"/>
              </a:defRPr>
            </a:lvl4pPr>
            <a:lvl5pPr marL="2489362" algn="ctr" fontAlgn="base" rtl="0">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endParaRPr lang="da-DK"/>
          </a:p>
        </p:txBody>
      </p:sp>
      <p:sp>
        <p:nvSpPr>
          <p:cNvPr id="12" name="Pladsholder til slidenummer 3">
            <a:extLst>
              <a:ext uri="{FF2B5EF4-FFF2-40B4-BE49-F238E27FC236}">
                <a16:creationId xmlns:a16="http://schemas.microsoft.com/office/drawing/2014/main" id="{024C69EA-3FD9-42A6-B56B-D30B2ABA664A}"/>
              </a:ext>
            </a:extLst>
          </p:cNvPr>
          <p:cNvSpPr txBox="1"/>
          <p:nvPr userDrawn="1"/>
        </p:nvSpPr>
        <p:spPr>
          <a:xfrm>
            <a:off x="11597599" y="695336"/>
            <a:ext cx="1743849" cy="778658"/>
          </a:xfrm>
          <a:prstGeom prst="rect"/>
        </p:spPr>
        <p:txBody>
          <a:bodyPr/>
          <a:lstStyle>
            <a:defPPr>
              <a:defRPr lang="da-DK"/>
            </a:defPPr>
            <a:lvl1pPr algn="ctr" fontAlgn="base" rtl="0">
              <a:spcBef>
                <a:spcPct val="0"/>
              </a:spcBef>
              <a:spcAft>
                <a:spcPct val="0"/>
              </a:spcAft>
              <a:defRPr sz="3540" kern="1200">
                <a:solidFill>
                  <a:schemeClr val="tx1"/>
                </a:solidFill>
                <a:latin typeface="Times New Roman" pitchFamily="18" charset="0"/>
                <a:ea typeface="+mn-ea"/>
                <a:cs typeface="+mn-cs"/>
              </a:defRPr>
            </a:lvl1pPr>
            <a:lvl2pPr marL="622340" algn="ctr" fontAlgn="base" rtl="0">
              <a:spcBef>
                <a:spcPct val="0"/>
              </a:spcBef>
              <a:spcAft>
                <a:spcPct val="0"/>
              </a:spcAft>
              <a:defRPr sz="3540" kern="1200">
                <a:solidFill>
                  <a:schemeClr val="tx1"/>
                </a:solidFill>
                <a:latin typeface="Times New Roman" pitchFamily="18" charset="0"/>
                <a:ea typeface="+mn-ea"/>
                <a:cs typeface="+mn-cs"/>
              </a:defRPr>
            </a:lvl2pPr>
            <a:lvl3pPr marL="1244682" algn="ctr" fontAlgn="base" rtl="0">
              <a:spcBef>
                <a:spcPct val="0"/>
              </a:spcBef>
              <a:spcAft>
                <a:spcPct val="0"/>
              </a:spcAft>
              <a:defRPr sz="3540" kern="1200">
                <a:solidFill>
                  <a:schemeClr val="tx1"/>
                </a:solidFill>
                <a:latin typeface="Times New Roman" pitchFamily="18" charset="0"/>
                <a:ea typeface="+mn-ea"/>
                <a:cs typeface="+mn-cs"/>
              </a:defRPr>
            </a:lvl3pPr>
            <a:lvl4pPr marL="1867022" algn="ctr" fontAlgn="base" rtl="0">
              <a:spcBef>
                <a:spcPct val="0"/>
              </a:spcBef>
              <a:spcAft>
                <a:spcPct val="0"/>
              </a:spcAft>
              <a:defRPr sz="3540" kern="1200">
                <a:solidFill>
                  <a:schemeClr val="tx1"/>
                </a:solidFill>
                <a:latin typeface="Times New Roman" pitchFamily="18" charset="0"/>
                <a:ea typeface="+mn-ea"/>
                <a:cs typeface="+mn-cs"/>
              </a:defRPr>
            </a:lvl4pPr>
            <a:lvl5pPr marL="2489362" algn="ctr" fontAlgn="base" rtl="0">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endParaRPr lang="da-DK" sz="1800"/>
          </a:p>
        </p:txBody>
      </p:sp>
      <p:sp>
        <p:nvSpPr>
          <p:cNvPr id="14" name="Pladsholder til slidenummer 3">
            <a:extLst>
              <a:ext uri="{FF2B5EF4-FFF2-40B4-BE49-F238E27FC236}">
                <a16:creationId xmlns:a16="http://schemas.microsoft.com/office/drawing/2014/main" id="{F07E9102-2804-4D59-BE6E-621EB2F6036B}"/>
              </a:ext>
            </a:extLst>
          </p:cNvPr>
          <p:cNvSpPr txBox="1"/>
          <p:nvPr userDrawn="1"/>
        </p:nvSpPr>
        <p:spPr>
          <a:xfrm>
            <a:off x="11885631" y="442883"/>
            <a:ext cx="1743849" cy="778658"/>
          </a:xfrm>
          <a:prstGeom prst="rect"/>
        </p:spPr>
        <p:txBody>
          <a:bodyPr/>
          <a:lstStyle>
            <a:defPPr>
              <a:defRPr lang="da-DK"/>
            </a:defPPr>
            <a:lvl1pPr algn="ctr" fontAlgn="base" rtl="0">
              <a:spcBef>
                <a:spcPct val="0"/>
              </a:spcBef>
              <a:spcAft>
                <a:spcPct val="0"/>
              </a:spcAft>
              <a:defRPr sz="3540" kern="1200">
                <a:solidFill>
                  <a:schemeClr val="tx1"/>
                </a:solidFill>
                <a:latin typeface="Times New Roman" pitchFamily="18" charset="0"/>
                <a:ea typeface="+mn-ea"/>
                <a:cs typeface="+mn-cs"/>
              </a:defRPr>
            </a:lvl1pPr>
            <a:lvl2pPr marL="622340" algn="ctr" fontAlgn="base" rtl="0">
              <a:spcBef>
                <a:spcPct val="0"/>
              </a:spcBef>
              <a:spcAft>
                <a:spcPct val="0"/>
              </a:spcAft>
              <a:defRPr sz="3540" kern="1200">
                <a:solidFill>
                  <a:schemeClr val="tx1"/>
                </a:solidFill>
                <a:latin typeface="Times New Roman" pitchFamily="18" charset="0"/>
                <a:ea typeface="+mn-ea"/>
                <a:cs typeface="+mn-cs"/>
              </a:defRPr>
            </a:lvl2pPr>
            <a:lvl3pPr marL="1244682" algn="ctr" fontAlgn="base" rtl="0">
              <a:spcBef>
                <a:spcPct val="0"/>
              </a:spcBef>
              <a:spcAft>
                <a:spcPct val="0"/>
              </a:spcAft>
              <a:defRPr sz="3540" kern="1200">
                <a:solidFill>
                  <a:schemeClr val="tx1"/>
                </a:solidFill>
                <a:latin typeface="Times New Roman" pitchFamily="18" charset="0"/>
                <a:ea typeface="+mn-ea"/>
                <a:cs typeface="+mn-cs"/>
              </a:defRPr>
            </a:lvl3pPr>
            <a:lvl4pPr marL="1867022" algn="ctr" fontAlgn="base" rtl="0">
              <a:spcBef>
                <a:spcPct val="0"/>
              </a:spcBef>
              <a:spcAft>
                <a:spcPct val="0"/>
              </a:spcAft>
              <a:defRPr sz="3540" kern="1200">
                <a:solidFill>
                  <a:schemeClr val="tx1"/>
                </a:solidFill>
                <a:latin typeface="Times New Roman" pitchFamily="18" charset="0"/>
                <a:ea typeface="+mn-ea"/>
                <a:cs typeface="+mn-cs"/>
              </a:defRPr>
            </a:lvl4pPr>
            <a:lvl5pPr marL="2489362" algn="ctr" fontAlgn="base" rtl="0">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endParaRPr lang="da-DK" sz="1800"/>
          </a:p>
        </p:txBody>
      </p:sp>
      <p:pic>
        <p:nvPicPr>
          <p:cNvPr id="11" name="Billede 10" descr="Et billede, der indeholder objekt&#10;&#10;Beskrivelse, der er oprettet med høj sikkerhed">
            <a:extLst>
              <a:ext uri="{FF2B5EF4-FFF2-40B4-BE49-F238E27FC236}">
                <a16:creationId xmlns:a16="http://schemas.microsoft.com/office/drawing/2014/main" id="{003ECFB4-A330-404C-8640-50EBEC34AEEC}"/>
              </a:ext>
            </a:extLst>
          </p:cNvPr>
          <p:cNvPicPr/>
          <p:nvPr userDrawn="1"/>
        </p:nvPicPr>
        <p:blipFill>
          <a:blip r:embed="rId3"/>
          <a:srcRect/>
          <a:stretch>
            <a:fillRect/>
          </a:stretch>
        </p:blipFill>
        <p:spPr>
          <a:xfrm>
            <a:off x="11325224" y="7170370"/>
            <a:ext cx="1619885" cy="208280"/>
          </a:xfrm>
          <a:prstGeom prst="rect"/>
        </p:spPr>
      </p:pic>
      <p:sp>
        <p:nvSpPr>
          <p:cNvPr id="13" name="BBDato">
            <a:extLst>
              <a:ext uri="{FF2B5EF4-FFF2-40B4-BE49-F238E27FC236}">
                <a16:creationId xmlns:a16="http://schemas.microsoft.com/office/drawing/2014/main" id="{3362F756-9B2B-48EE-A3C5-171ED6339E2E}"/>
              </a:ext>
            </a:extLst>
          </p:cNvPr>
          <p:cNvSpPr>
            <a:spLocks noGrp="1"/>
          </p:cNvSpPr>
          <p:nvPr>
            <p:ph type="dt" sz="half" idx="2"/>
          </p:nvPr>
        </p:nvSpPr>
        <p:spPr>
          <a:xfrm>
            <a:off x="956072" y="3935696"/>
            <a:ext cx="4267200" cy="994682"/>
          </a:xfrm>
          <a:prstGeom prst="rect"/>
        </p:spPr>
        <p:txBody>
          <a:bodyPr vert="horz" lIns="104306" tIns="52153" rIns="104306" bIns="52153" rtlCol="0" anchor="ctr"/>
          <a:lstStyle>
            <a:lvl1pPr algn="l">
              <a:defRPr sz="2200" baseline="0">
                <a:solidFill>
                  <a:srgbClr val="2CD5C7"/>
                </a:solidFill>
                <a:latin typeface="Arial" panose="020b0604020202020204" pitchFamily="34" charset="0"/>
                <a:ea typeface="Open Sans Light" pitchFamily="34" charset="0"/>
                <a:cs typeface="Arial" panose="020b0604020202020204" pitchFamily="34" charset="0"/>
              </a:defRPr>
            </a:lvl1pPr>
          </a:lstStyle>
          <a:p>
            <a:pPr>
              <a:defRPr/>
            </a:pPr>
            <a:r>
              <a:rPr lang="da-DK" dirty="1"/>
              <a:t>September 2019</a:t>
            </a:r>
          </a:p>
        </p:txBody>
      </p:sp>
      <p:sp>
        <p:nvSpPr>
          <p:cNvPr id="9" name="Pladsholder til sidefod 4">
            <a:extLst>
              <a:ext uri="{FF2B5EF4-FFF2-40B4-BE49-F238E27FC236}">
                <a16:creationId xmlns:a16="http://schemas.microsoft.com/office/drawing/2014/main" id="{0DAE1673-424E-4D28-9D33-1513075E540B}"/>
              </a:ext>
            </a:extLst>
          </p:cNvPr>
          <p:cNvSpPr>
            <a:spLocks noGrp="1"/>
          </p:cNvSpPr>
          <p:nvPr>
            <p:ph type="ftr" sz="quarter" idx="3"/>
          </p:nvPr>
        </p:nvSpPr>
        <p:spPr>
          <a:xfrm>
            <a:off x="930110" y="7013525"/>
            <a:ext cx="1882552" cy="365125"/>
          </a:xfrm>
          <a:prstGeom prst="rect"/>
        </p:spPr>
        <p:txBody>
          <a:bodyPr anchor="b"/>
          <a:lstStyle>
            <a:lvl1pPr algn="l">
              <a:defRPr sz="800">
                <a:solidFill>
                  <a:srgbClr val="2CD5C4"/>
                </a:solidFill>
                <a:latin typeface="+mn-lt"/>
              </a:defRPr>
            </a:lvl1pPr>
          </a:lstStyle>
          <a:p>
            <a:endParaRPr lang="da-DK"/>
          </a:p>
        </p:txBody>
      </p:sp>
    </p:spTree>
    <p:extLst>
      <p:ext uri="{BB962C8B-B14F-4D97-AF65-F5344CB8AC3E}">
        <p14:creationId xmlns:p14="http://schemas.microsoft.com/office/powerpoint/2010/main" val="377275700"/>
      </p:ext>
    </p:extLst>
  </p:cSld>
  <p:clrMapOvr>
    <a:masterClrMapping/>
  </p:clrMapOvr>
  <p:timing>
    <p:tnLst>
      <p:par>
        <p:cTn id="1" dur="indefinite" restart="never" nodeType="tmRoot"/>
      </p:par>
    </p:tnLst>
  </p:timing>
  <p:hf hdr="0"/>
  <p:extLst>
    <p:ext uri="{DCECCB84-F9BA-43D5-87BE-67443E8EF086}">
      <p15:sldGuideLst xmlns:p15="http://schemas.microsoft.com/office/powerpoint/2012/main">
        <p15:guide id="1" pos="602" userDrawn="1">
          <p15:clr>
            <a:srgbClr val="FBAE40"/>
          </p15:clr>
        </p15:guide>
        <p15:guide id="2" pos="6272" userDrawn="1">
          <p15:clr>
            <a:srgbClr val="FBAE40"/>
          </p15:clr>
        </p15:guide>
        <p15:guide id="3" orient="horz" pos="339" userDrawn="1">
          <p15:clr>
            <a:srgbClr val="FBAE40"/>
          </p15:clr>
        </p15:guide>
        <p15:guide id="4" orient="horz" pos="215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illed stor tekstboks">
    <p:spTree>
      <p:nvGrpSpPr>
        <p:cNvPr id="1" name=""/>
        <p:cNvGrpSpPr/>
        <p:nvPr/>
      </p:nvGrpSpPr>
      <p:grpSpPr>
        <a:xfrm>
          <a:off x="0" y="0"/>
          <a:ext cx="0" cy="0"/>
          <a:chOff x="0" y="0"/>
          <a:chExt cx="0" cy="0"/>
        </a:xfrm>
      </p:grpSpPr>
      <p:sp>
        <p:nvSpPr>
          <p:cNvPr id="14" name="Pladsholder til slidenummer 3">
            <a:extLst>
              <a:ext uri="{FF2B5EF4-FFF2-40B4-BE49-F238E27FC236}">
                <a16:creationId xmlns:a16="http://schemas.microsoft.com/office/drawing/2014/main" id="{5E0F459B-CA28-4B58-BD14-E9D883C30712}"/>
              </a:ext>
            </a:extLst>
          </p:cNvPr>
          <p:cNvSpPr txBox="1"/>
          <p:nvPr userDrawn="1"/>
        </p:nvSpPr>
        <p:spPr>
          <a:xfrm>
            <a:off x="11253216" y="839352"/>
            <a:ext cx="2247905" cy="994682"/>
          </a:xfrm>
          <a:prstGeom prst="rect"/>
        </p:spPr>
        <p:txBody>
          <a:bodyPr/>
          <a:lstStyle>
            <a:defPPr>
              <a:defRPr lang="da-DK"/>
            </a:defPPr>
            <a:lvl1pPr algn="ctr" fontAlgn="base" rtl="0">
              <a:spcBef>
                <a:spcPct val="0"/>
              </a:spcBef>
              <a:spcAft>
                <a:spcPct val="0"/>
              </a:spcAft>
              <a:defRPr sz="3540" kern="1200">
                <a:solidFill>
                  <a:schemeClr val="tx1"/>
                </a:solidFill>
                <a:latin typeface="Times New Roman" pitchFamily="18" charset="0"/>
                <a:ea typeface="+mn-ea"/>
                <a:cs typeface="+mn-cs"/>
              </a:defRPr>
            </a:lvl1pPr>
            <a:lvl2pPr marL="622340" algn="ctr" fontAlgn="base" rtl="0">
              <a:spcBef>
                <a:spcPct val="0"/>
              </a:spcBef>
              <a:spcAft>
                <a:spcPct val="0"/>
              </a:spcAft>
              <a:defRPr sz="3540" kern="1200">
                <a:solidFill>
                  <a:schemeClr val="tx1"/>
                </a:solidFill>
                <a:latin typeface="Times New Roman" pitchFamily="18" charset="0"/>
                <a:ea typeface="+mn-ea"/>
                <a:cs typeface="+mn-cs"/>
              </a:defRPr>
            </a:lvl2pPr>
            <a:lvl3pPr marL="1244682" algn="ctr" fontAlgn="base" rtl="0">
              <a:spcBef>
                <a:spcPct val="0"/>
              </a:spcBef>
              <a:spcAft>
                <a:spcPct val="0"/>
              </a:spcAft>
              <a:defRPr sz="3540" kern="1200">
                <a:solidFill>
                  <a:schemeClr val="tx1"/>
                </a:solidFill>
                <a:latin typeface="Times New Roman" pitchFamily="18" charset="0"/>
                <a:ea typeface="+mn-ea"/>
                <a:cs typeface="+mn-cs"/>
              </a:defRPr>
            </a:lvl3pPr>
            <a:lvl4pPr marL="1867022" algn="ctr" fontAlgn="base" rtl="0">
              <a:spcBef>
                <a:spcPct val="0"/>
              </a:spcBef>
              <a:spcAft>
                <a:spcPct val="0"/>
              </a:spcAft>
              <a:defRPr sz="3540" kern="1200">
                <a:solidFill>
                  <a:schemeClr val="tx1"/>
                </a:solidFill>
                <a:latin typeface="Times New Roman" pitchFamily="18" charset="0"/>
                <a:ea typeface="+mn-ea"/>
                <a:cs typeface="+mn-cs"/>
              </a:defRPr>
            </a:lvl4pPr>
            <a:lvl5pPr marL="2489362" algn="ctr" fontAlgn="base" rtl="0">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endParaRPr lang="da-DK"/>
          </a:p>
        </p:txBody>
      </p:sp>
      <p:sp>
        <p:nvSpPr>
          <p:cNvPr id="8" name="Pladsholder til billede 24">
            <a:extLst>
              <a:ext uri="{FF2B5EF4-FFF2-40B4-BE49-F238E27FC236}">
                <a16:creationId xmlns:a16="http://schemas.microsoft.com/office/drawing/2014/main" id="{8E9183A9-0FE1-47F4-817C-B551AEA5A2AC}"/>
              </a:ext>
            </a:extLst>
          </p:cNvPr>
          <p:cNvSpPr>
            <a:spLocks noGrp="1"/>
          </p:cNvSpPr>
          <p:nvPr>
            <p:ph type="pic" sz="quarter" idx="10"/>
          </p:nvPr>
        </p:nvSpPr>
        <p:spPr>
          <a:xfrm>
            <a:off x="0" y="0"/>
            <a:ext cx="13433425" cy="7030800"/>
          </a:xfrm>
          <a:blipFill>
            <a:blip r:embed="rId2"/>
            <a:srcRect/>
            <a:stretch>
              <a:fillRect l="-114" t="-3508" r="-114" b="-3508"/>
            </a:stretch>
          </a:blipFill>
        </p:spPr>
        <p:txBody>
          <a:bodyPr>
            <a:normAutofit/>
          </a:bodyPr>
          <a:lstStyle>
            <a:lvl1pPr>
              <a:defRPr>
                <a:ln>
                  <a:noFill/>
                </a:ln>
                <a:noFill/>
              </a:defRPr>
            </a:lvl1pPr>
          </a:lstStyle>
          <a:p>
            <a:r>
              <a:rPr lang="da-DK" dirty="1"/>
              <a:t>Klik på ikonet for at tilføje et billede</a:t>
            </a:r>
          </a:p>
        </p:txBody>
      </p:sp>
      <p:sp>
        <p:nvSpPr>
          <p:cNvPr id="17" name="Pladsholder til slidenummer 3">
            <a:extLst>
              <a:ext uri="{FF2B5EF4-FFF2-40B4-BE49-F238E27FC236}">
                <a16:creationId xmlns:a16="http://schemas.microsoft.com/office/drawing/2014/main" id="{0773B729-27BC-45AB-888C-5870B7DD0DDC}"/>
              </a:ext>
            </a:extLst>
          </p:cNvPr>
          <p:cNvSpPr txBox="1"/>
          <p:nvPr userDrawn="1"/>
        </p:nvSpPr>
        <p:spPr>
          <a:xfrm>
            <a:off x="11597599" y="695336"/>
            <a:ext cx="1743849" cy="778658"/>
          </a:xfrm>
          <a:prstGeom prst="rect"/>
        </p:spPr>
        <p:txBody>
          <a:bodyPr/>
          <a:lstStyle>
            <a:defPPr>
              <a:defRPr lang="da-DK"/>
            </a:defPPr>
            <a:lvl1pPr algn="ctr" fontAlgn="base" rtl="0">
              <a:spcBef>
                <a:spcPct val="0"/>
              </a:spcBef>
              <a:spcAft>
                <a:spcPct val="0"/>
              </a:spcAft>
              <a:defRPr sz="3540" kern="1200">
                <a:solidFill>
                  <a:schemeClr val="tx1"/>
                </a:solidFill>
                <a:latin typeface="Times New Roman" pitchFamily="18" charset="0"/>
                <a:ea typeface="+mn-ea"/>
                <a:cs typeface="+mn-cs"/>
              </a:defRPr>
            </a:lvl1pPr>
            <a:lvl2pPr marL="622340" algn="ctr" fontAlgn="base" rtl="0">
              <a:spcBef>
                <a:spcPct val="0"/>
              </a:spcBef>
              <a:spcAft>
                <a:spcPct val="0"/>
              </a:spcAft>
              <a:defRPr sz="3540" kern="1200">
                <a:solidFill>
                  <a:schemeClr val="tx1"/>
                </a:solidFill>
                <a:latin typeface="Times New Roman" pitchFamily="18" charset="0"/>
                <a:ea typeface="+mn-ea"/>
                <a:cs typeface="+mn-cs"/>
              </a:defRPr>
            </a:lvl2pPr>
            <a:lvl3pPr marL="1244682" algn="ctr" fontAlgn="base" rtl="0">
              <a:spcBef>
                <a:spcPct val="0"/>
              </a:spcBef>
              <a:spcAft>
                <a:spcPct val="0"/>
              </a:spcAft>
              <a:defRPr sz="3540" kern="1200">
                <a:solidFill>
                  <a:schemeClr val="tx1"/>
                </a:solidFill>
                <a:latin typeface="Times New Roman" pitchFamily="18" charset="0"/>
                <a:ea typeface="+mn-ea"/>
                <a:cs typeface="+mn-cs"/>
              </a:defRPr>
            </a:lvl3pPr>
            <a:lvl4pPr marL="1867022" algn="ctr" fontAlgn="base" rtl="0">
              <a:spcBef>
                <a:spcPct val="0"/>
              </a:spcBef>
              <a:spcAft>
                <a:spcPct val="0"/>
              </a:spcAft>
              <a:defRPr sz="3540" kern="1200">
                <a:solidFill>
                  <a:schemeClr val="tx1"/>
                </a:solidFill>
                <a:latin typeface="Times New Roman" pitchFamily="18" charset="0"/>
                <a:ea typeface="+mn-ea"/>
                <a:cs typeface="+mn-cs"/>
              </a:defRPr>
            </a:lvl4pPr>
            <a:lvl5pPr marL="2489362" algn="ctr" fontAlgn="base" rtl="0">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endParaRPr lang="da-DK" sz="1800"/>
          </a:p>
        </p:txBody>
      </p:sp>
      <p:sp>
        <p:nvSpPr>
          <p:cNvPr id="13" name="Titel 5">
            <a:extLst>
              <a:ext uri="{FF2B5EF4-FFF2-40B4-BE49-F238E27FC236}">
                <a16:creationId xmlns:a16="http://schemas.microsoft.com/office/drawing/2014/main" id="{1E17B859-A0DC-4D89-BD01-2DB3A9CE07AA}"/>
              </a:ext>
            </a:extLst>
          </p:cNvPr>
          <p:cNvSpPr>
            <a:spLocks noGrp="1"/>
          </p:cNvSpPr>
          <p:nvPr>
            <p:ph type="title" hasCustomPrompt="1"/>
          </p:nvPr>
        </p:nvSpPr>
        <p:spPr>
          <a:xfrm>
            <a:off x="-1" y="897930"/>
            <a:ext cx="9472985" cy="4320480"/>
          </a:xfrm>
          <a:prstGeom prst="rect"/>
          <a:solidFill>
            <a:schemeClr val="bg1"/>
          </a:solidFill>
          <a:ln>
            <a:noFill/>
          </a:ln>
        </p:spPr>
        <p:txBody>
          <a:bodyPr/>
          <a:lstStyle>
            <a:lvl1pPr marL="895350" indent="0">
              <a:defRPr sz="5400" b="1">
                <a:ln>
                  <a:noFill/>
                </a:ln>
                <a:solidFill>
                  <a:srgbClr val="002677"/>
                </a:solidFill>
                <a:latin typeface="Arial" panose="020b0604020202020204" pitchFamily="34" charset="0"/>
                <a:cs typeface="Arial" panose="020b0604020202020204" pitchFamily="34" charset="0"/>
              </a:defRPr>
            </a:lvl1pPr>
          </a:lstStyle>
          <a:p>
            <a:r>
              <a:rPr lang="da-DK" dirty="1"/>
              <a:t>Klik på: Indsæt → Billeder, for at skifte billede.</a:t>
            </a:r>
          </a:p>
        </p:txBody>
      </p:sp>
      <p:sp>
        <p:nvSpPr>
          <p:cNvPr id="12" name="BBDato">
            <a:extLst>
              <a:ext uri="{FF2B5EF4-FFF2-40B4-BE49-F238E27FC236}">
                <a16:creationId xmlns:a16="http://schemas.microsoft.com/office/drawing/2014/main" id="{A1B14517-993A-4580-B5DF-6EF029CDB59B}"/>
              </a:ext>
            </a:extLst>
          </p:cNvPr>
          <p:cNvSpPr>
            <a:spLocks noGrp="1"/>
          </p:cNvSpPr>
          <p:nvPr>
            <p:ph type="dt" sz="half" idx="14"/>
          </p:nvPr>
        </p:nvSpPr>
        <p:spPr>
          <a:xfrm>
            <a:off x="956072" y="4487749"/>
            <a:ext cx="3134466" cy="730661"/>
          </a:xfrm>
          <a:prstGeom prst="rect"/>
        </p:spPr>
        <p:txBody>
          <a:bodyPr/>
          <a:lstStyle>
            <a:lvl1pPr algn="l">
              <a:defRPr lang="da-DK" sz="2200" b="0" kern="1200" baseline="0" smtClean="0">
                <a:solidFill>
                  <a:srgbClr val="2CD5C7"/>
                </a:solidFill>
                <a:latin typeface="Arial" panose="020b0604020202020204" pitchFamily="34" charset="0"/>
                <a:ea typeface="Open Sans Light" pitchFamily="34" charset="0"/>
                <a:cs typeface="Arial" panose="020b0604020202020204" pitchFamily="34" charset="0"/>
              </a:defRPr>
            </a:lvl1pPr>
          </a:lstStyle>
          <a:p>
            <a:pPr>
              <a:defRPr/>
            </a:pPr>
            <a:r>
              <a:rPr lang="da-DK" dirty="1"/>
              <a:t>September 2019</a:t>
            </a:r>
          </a:p>
        </p:txBody>
      </p:sp>
      <p:pic>
        <p:nvPicPr>
          <p:cNvPr id="10" name="Billede 9" descr="Et billede, der indeholder objekt&#10;&#10;Beskrivelse, der er oprettet med høj sikkerhed">
            <a:extLst>
              <a:ext uri="{FF2B5EF4-FFF2-40B4-BE49-F238E27FC236}">
                <a16:creationId xmlns:a16="http://schemas.microsoft.com/office/drawing/2014/main" id="{B433F754-23E0-404B-93E3-A5D3F7ED7911}"/>
              </a:ext>
            </a:extLst>
          </p:cNvPr>
          <p:cNvPicPr/>
          <p:nvPr userDrawn="1"/>
        </p:nvPicPr>
        <p:blipFill>
          <a:blip r:embed="rId3"/>
          <a:srcRect/>
          <a:stretch>
            <a:fillRect/>
          </a:stretch>
        </p:blipFill>
        <p:spPr>
          <a:xfrm>
            <a:off x="11325224" y="7170370"/>
            <a:ext cx="1619885" cy="208280"/>
          </a:xfrm>
          <a:prstGeom prst="rect"/>
        </p:spPr>
      </p:pic>
      <p:sp>
        <p:nvSpPr>
          <p:cNvPr id="9" name="Pladsholder til sidefod 4">
            <a:extLst>
              <a:ext uri="{FF2B5EF4-FFF2-40B4-BE49-F238E27FC236}">
                <a16:creationId xmlns:a16="http://schemas.microsoft.com/office/drawing/2014/main" id="{2CC711AE-9A17-4CAC-95D1-C87E120B5134}"/>
              </a:ext>
            </a:extLst>
          </p:cNvPr>
          <p:cNvSpPr>
            <a:spLocks noGrp="1"/>
          </p:cNvSpPr>
          <p:nvPr>
            <p:ph type="ftr" sz="quarter" idx="3"/>
          </p:nvPr>
        </p:nvSpPr>
        <p:spPr>
          <a:xfrm>
            <a:off x="930110" y="7013525"/>
            <a:ext cx="1882552" cy="365125"/>
          </a:xfrm>
          <a:prstGeom prst="rect"/>
        </p:spPr>
        <p:txBody>
          <a:bodyPr anchor="b"/>
          <a:lstStyle>
            <a:lvl1pPr algn="l">
              <a:defRPr sz="800">
                <a:solidFill>
                  <a:srgbClr val="2CD5C4"/>
                </a:solidFill>
                <a:latin typeface="+mn-lt"/>
              </a:defRPr>
            </a:lvl1pPr>
          </a:lstStyle>
          <a:p>
            <a:endParaRPr lang="da-DK"/>
          </a:p>
        </p:txBody>
      </p:sp>
    </p:spTree>
    <p:extLst>
      <p:ext uri="{BB962C8B-B14F-4D97-AF65-F5344CB8AC3E}">
        <p14:creationId xmlns:p14="http://schemas.microsoft.com/office/powerpoint/2010/main" val="3755757365"/>
      </p:ext>
    </p:extLst>
  </p:cSld>
  <p:clrMapOvr>
    <a:masterClrMapping/>
  </p:clrMapOvr>
  <p:timing>
    <p:tnLst>
      <p:par>
        <p:cTn id="1" dur="indefinite" restart="never" nodeType="tmRoot"/>
      </p:par>
    </p:tnLst>
  </p:timing>
  <p:hf hdr="0"/>
  <p:extLst>
    <p:ext uri="{DCECCB84-F9BA-43D5-87BE-67443E8EF086}">
      <p15:sldGuideLst xmlns:p15="http://schemas.microsoft.com/office/powerpoint/2012/main">
        <p15:guide id="1" orient="horz" pos="3287" userDrawn="1">
          <p15:clr>
            <a:srgbClr val="FBAE40"/>
          </p15:clr>
        </p15:guide>
        <p15:guide id="2" orient="horz" pos="566" userDrawn="1">
          <p15:clr>
            <a:srgbClr val="FBAE40"/>
          </p15:clr>
        </p15:guide>
        <p15:guide id="3" userDrawn="1">
          <p15:clr>
            <a:srgbClr val="FBAE40"/>
          </p15:clr>
        </p15:guide>
        <p15:guide id="4" pos="595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eskåret billede">
    <p:spTree>
      <p:nvGrpSpPr>
        <p:cNvPr id="1" name=""/>
        <p:cNvGrpSpPr/>
        <p:nvPr/>
      </p:nvGrpSpPr>
      <p:grpSpPr>
        <a:xfrm>
          <a:off x="0" y="0"/>
          <a:ext cx="0" cy="0"/>
          <a:chOff x="0" y="0"/>
          <a:chExt cx="0" cy="0"/>
        </a:xfrm>
      </p:grpSpPr>
      <p:sp>
        <p:nvSpPr>
          <p:cNvPr id="9" name="Pladsholder til billede 9">
            <a:extLst>
              <a:ext uri="{FF2B5EF4-FFF2-40B4-BE49-F238E27FC236}">
                <a16:creationId xmlns:a16="http://schemas.microsoft.com/office/drawing/2014/main" id="{46F948FC-D154-46A4-8CB5-A2B25DC8B7AC}"/>
              </a:ext>
            </a:extLst>
          </p:cNvPr>
          <p:cNvSpPr>
            <a:spLocks noGrp="1"/>
          </p:cNvSpPr>
          <p:nvPr>
            <p:ph type="pic" sz="quarter" idx="19"/>
          </p:nvPr>
        </p:nvSpPr>
        <p:spPr>
          <a:xfrm>
            <a:off x="0" y="0"/>
            <a:ext cx="13433425" cy="4284000"/>
          </a:xfrm>
          <a:prstGeom prst="rect"/>
          <a:blipFill>
            <a:blip r:embed="rId2"/>
            <a:srcRect/>
            <a:stretch>
              <a:fillRect l="-100" t="-1207" r="-128" b="-90390"/>
            </a:stretch>
          </a:blipFill>
        </p:spPr>
        <p:txBody>
          <a:bodyPr lIns="6408000" tIns="360000" anchor="ctr" anchorCtr="0"/>
          <a:lstStyle>
            <a:lvl1pPr marL="0" indent="0" algn="l" defTabSz="914400" rtl="0" eaLnBrk="1" latinLnBrk="0" hangingPunct="1">
              <a:lnSpc>
                <a:spcPct val="90000"/>
              </a:lnSpc>
              <a:spcBef>
                <a:spcPts val="1000"/>
              </a:spcBef>
              <a:buFont typeface="Arial" panose="020b0604020202020204" pitchFamily="34" charset="0"/>
              <a:buNone/>
              <a:defRPr lang="da-DK" sz="3200" b="0" kern="1200" baseline="0">
                <a:ln>
                  <a:noFill/>
                </a:ln>
                <a:noFill/>
                <a:latin typeface="+mn-lt"/>
                <a:ea typeface="+mn-ea"/>
                <a:cs typeface="+mn-cs"/>
                <a:sym typeface="Wingdings" panose="05000000000000000000" pitchFamily="2" charset="2"/>
              </a:defRPr>
            </a:lvl1pPr>
          </a:lstStyle>
          <a:p>
            <a:r>
              <a:rPr lang="da-DK" dirty="1"/>
              <a:t>Klik på ikonet for at tilføje et billede</a:t>
            </a:r>
          </a:p>
        </p:txBody>
      </p:sp>
      <p:sp>
        <p:nvSpPr>
          <p:cNvPr id="14" name="Pladsholder til slidenummer 3">
            <a:extLst>
              <a:ext uri="{FF2B5EF4-FFF2-40B4-BE49-F238E27FC236}">
                <a16:creationId xmlns:a16="http://schemas.microsoft.com/office/drawing/2014/main" id="{B158CA60-EEAD-4B9E-B50E-2463EB49F88F}"/>
              </a:ext>
            </a:extLst>
          </p:cNvPr>
          <p:cNvSpPr txBox="1"/>
          <p:nvPr userDrawn="1"/>
        </p:nvSpPr>
        <p:spPr>
          <a:xfrm>
            <a:off x="11597599" y="695336"/>
            <a:ext cx="1743849" cy="778658"/>
          </a:xfrm>
          <a:prstGeom prst="rect"/>
        </p:spPr>
        <p:txBody>
          <a:bodyPr/>
          <a:lstStyle>
            <a:defPPr>
              <a:defRPr lang="da-DK"/>
            </a:defPPr>
            <a:lvl1pPr algn="ctr" fontAlgn="base" rtl="0">
              <a:spcBef>
                <a:spcPct val="0"/>
              </a:spcBef>
              <a:spcAft>
                <a:spcPct val="0"/>
              </a:spcAft>
              <a:defRPr sz="3540" kern="1200">
                <a:solidFill>
                  <a:schemeClr val="tx1"/>
                </a:solidFill>
                <a:latin typeface="Times New Roman" pitchFamily="18" charset="0"/>
                <a:ea typeface="+mn-ea"/>
                <a:cs typeface="+mn-cs"/>
              </a:defRPr>
            </a:lvl1pPr>
            <a:lvl2pPr marL="622340" algn="ctr" fontAlgn="base" rtl="0">
              <a:spcBef>
                <a:spcPct val="0"/>
              </a:spcBef>
              <a:spcAft>
                <a:spcPct val="0"/>
              </a:spcAft>
              <a:defRPr sz="3540" kern="1200">
                <a:solidFill>
                  <a:schemeClr val="tx1"/>
                </a:solidFill>
                <a:latin typeface="Times New Roman" pitchFamily="18" charset="0"/>
                <a:ea typeface="+mn-ea"/>
                <a:cs typeface="+mn-cs"/>
              </a:defRPr>
            </a:lvl2pPr>
            <a:lvl3pPr marL="1244682" algn="ctr" fontAlgn="base" rtl="0">
              <a:spcBef>
                <a:spcPct val="0"/>
              </a:spcBef>
              <a:spcAft>
                <a:spcPct val="0"/>
              </a:spcAft>
              <a:defRPr sz="3540" kern="1200">
                <a:solidFill>
                  <a:schemeClr val="tx1"/>
                </a:solidFill>
                <a:latin typeface="Times New Roman" pitchFamily="18" charset="0"/>
                <a:ea typeface="+mn-ea"/>
                <a:cs typeface="+mn-cs"/>
              </a:defRPr>
            </a:lvl3pPr>
            <a:lvl4pPr marL="1867022" algn="ctr" fontAlgn="base" rtl="0">
              <a:spcBef>
                <a:spcPct val="0"/>
              </a:spcBef>
              <a:spcAft>
                <a:spcPct val="0"/>
              </a:spcAft>
              <a:defRPr sz="3540" kern="1200">
                <a:solidFill>
                  <a:schemeClr val="tx1"/>
                </a:solidFill>
                <a:latin typeface="Times New Roman" pitchFamily="18" charset="0"/>
                <a:ea typeface="+mn-ea"/>
                <a:cs typeface="+mn-cs"/>
              </a:defRPr>
            </a:lvl4pPr>
            <a:lvl5pPr marL="2489362" algn="ctr" fontAlgn="base" rtl="0">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endParaRPr lang="da-DK" sz="1800"/>
          </a:p>
        </p:txBody>
      </p:sp>
      <p:sp>
        <p:nvSpPr>
          <p:cNvPr id="8" name="Titel 5">
            <a:extLst>
              <a:ext uri="{FF2B5EF4-FFF2-40B4-BE49-F238E27FC236}">
                <a16:creationId xmlns:a16="http://schemas.microsoft.com/office/drawing/2014/main" id="{8C77C398-2E13-4CF7-B82F-CB50E7BBBA0B}"/>
              </a:ext>
            </a:extLst>
          </p:cNvPr>
          <p:cNvSpPr>
            <a:spLocks noGrp="1"/>
          </p:cNvSpPr>
          <p:nvPr>
            <p:ph type="title" hasCustomPrompt="1"/>
          </p:nvPr>
        </p:nvSpPr>
        <p:spPr>
          <a:xfrm>
            <a:off x="0" y="2338090"/>
            <a:ext cx="9453016" cy="4115825"/>
          </a:xfrm>
          <a:prstGeom prst="rect"/>
          <a:solidFill>
            <a:srgbClr val="E0E0E1"/>
          </a:solidFill>
        </p:spPr>
        <p:txBody>
          <a:bodyPr/>
          <a:lstStyle>
            <a:lvl1pPr marL="895350" indent="0">
              <a:defRPr sz="5400" b="1">
                <a:solidFill>
                  <a:srgbClr val="002677"/>
                </a:solidFill>
                <a:latin typeface="Arial" panose="020b0604020202020204" pitchFamily="34" charset="0"/>
                <a:cs typeface="Arial" panose="020b0604020202020204" pitchFamily="34" charset="0"/>
              </a:defRPr>
            </a:lvl1pPr>
          </a:lstStyle>
          <a:p>
            <a:r>
              <a:rPr lang="da-DK" dirty="1"/>
              <a:t>Klik for at tilføje en titel.</a:t>
            </a:r>
            <a:br>
              <a:rPr lang="da-DK" dirty="1"/>
            </a:br>
            <a:r>
              <a:rPr lang="da-DK" dirty="1"/>
              <a:t>Klik på ikon for at skifte billede.</a:t>
            </a:r>
          </a:p>
        </p:txBody>
      </p:sp>
      <p:sp>
        <p:nvSpPr>
          <p:cNvPr id="11" name="Pladsholder til dato 11">
            <a:extLst>
              <a:ext uri="{FF2B5EF4-FFF2-40B4-BE49-F238E27FC236}">
                <a16:creationId xmlns:a16="http://schemas.microsoft.com/office/drawing/2014/main" id="{B9A2F2F4-DC7B-44E1-97F3-80EE58368742}"/>
              </a:ext>
            </a:extLst>
          </p:cNvPr>
          <p:cNvSpPr>
            <a:spLocks noGrp="1"/>
          </p:cNvSpPr>
          <p:nvPr>
            <p:ph type="dt" sz="half" idx="14"/>
          </p:nvPr>
        </p:nvSpPr>
        <p:spPr>
          <a:xfrm>
            <a:off x="956072" y="5723254"/>
            <a:ext cx="3134466" cy="730661"/>
          </a:xfrm>
          <a:prstGeom prst="rect"/>
        </p:spPr>
        <p:txBody>
          <a:bodyPr/>
          <a:lstStyle>
            <a:lvl1pPr algn="l">
              <a:defRPr lang="da-DK" sz="2200" b="0" kern="1200" baseline="0" smtClean="0">
                <a:solidFill>
                  <a:srgbClr val="2CD5C7"/>
                </a:solidFill>
                <a:latin typeface="Arial" panose="020b0604020202020204" pitchFamily="34" charset="0"/>
                <a:ea typeface="Open Sans Light" pitchFamily="34" charset="0"/>
                <a:cs typeface="Arial" panose="020b0604020202020204" pitchFamily="34" charset="0"/>
              </a:defRPr>
            </a:lvl1pPr>
          </a:lstStyle>
          <a:p>
            <a:pPr>
              <a:defRPr/>
            </a:pPr>
            <a:r>
              <a:rPr lang="da-DK" dirty="1"/>
              <a:t>September 2019</a:t>
            </a:r>
          </a:p>
        </p:txBody>
      </p:sp>
      <p:pic>
        <p:nvPicPr>
          <p:cNvPr id="10" name="Billede 9" descr="Et billede, der indeholder objekt&#10;&#10;Beskrivelse, der er oprettet med høj sikkerhed">
            <a:extLst>
              <a:ext uri="{FF2B5EF4-FFF2-40B4-BE49-F238E27FC236}">
                <a16:creationId xmlns:a16="http://schemas.microsoft.com/office/drawing/2014/main" id="{E620F18D-316E-4554-A399-466E578D48AB}"/>
              </a:ext>
            </a:extLst>
          </p:cNvPr>
          <p:cNvPicPr/>
          <p:nvPr userDrawn="1"/>
        </p:nvPicPr>
        <p:blipFill>
          <a:blip r:embed="rId3"/>
          <a:srcRect/>
          <a:stretch>
            <a:fillRect/>
          </a:stretch>
        </p:blipFill>
        <p:spPr>
          <a:xfrm>
            <a:off x="11325224" y="7170370"/>
            <a:ext cx="1619885" cy="208280"/>
          </a:xfrm>
          <a:prstGeom prst="rect"/>
        </p:spPr>
      </p:pic>
      <p:sp>
        <p:nvSpPr>
          <p:cNvPr id="7" name="Pladsholder til sidefod 4">
            <a:extLst>
              <a:ext uri="{FF2B5EF4-FFF2-40B4-BE49-F238E27FC236}">
                <a16:creationId xmlns:a16="http://schemas.microsoft.com/office/drawing/2014/main" id="{0032F4C4-082B-416F-9113-ECDA5B759F3F}"/>
              </a:ext>
            </a:extLst>
          </p:cNvPr>
          <p:cNvSpPr>
            <a:spLocks noGrp="1"/>
          </p:cNvSpPr>
          <p:nvPr>
            <p:ph type="ftr" sz="quarter" idx="3"/>
          </p:nvPr>
        </p:nvSpPr>
        <p:spPr>
          <a:xfrm>
            <a:off x="930110" y="7013525"/>
            <a:ext cx="1882552" cy="365125"/>
          </a:xfrm>
          <a:prstGeom prst="rect"/>
        </p:spPr>
        <p:txBody>
          <a:bodyPr anchor="b"/>
          <a:lstStyle>
            <a:lvl1pPr algn="l">
              <a:defRPr sz="800">
                <a:solidFill>
                  <a:srgbClr val="2CD5C4"/>
                </a:solidFill>
                <a:latin typeface="+mn-lt"/>
              </a:defRPr>
            </a:lvl1pPr>
          </a:lstStyle>
          <a:p>
            <a:endParaRPr lang="da-DK"/>
          </a:p>
        </p:txBody>
      </p:sp>
    </p:spTree>
    <p:extLst>
      <p:ext uri="{BB962C8B-B14F-4D97-AF65-F5344CB8AC3E}">
        <p14:creationId xmlns:p14="http://schemas.microsoft.com/office/powerpoint/2010/main" val="2087541154"/>
      </p:ext>
    </p:extLst>
  </p:cSld>
  <p:clrMapOvr>
    <a:masterClrMapping/>
  </p:clrMapOvr>
  <p:timing>
    <p:tnLst>
      <p:par>
        <p:cTn id="1" dur="indefinite" restart="never" nodeType="tmRoot"/>
      </p:par>
    </p:tnLst>
  </p:timing>
  <p:hf hdr="0"/>
  <p:extLst>
    <p:ext uri="{DCECCB84-F9BA-43D5-87BE-67443E8EF086}">
      <p15:sldGuideLst xmlns:p15="http://schemas.microsoft.com/office/powerpoint/2012/main">
        <p15:guide id="1" orient="horz" pos="1473" userDrawn="1">
          <p15:clr>
            <a:srgbClr val="FBAE40"/>
          </p15:clr>
        </p15:guide>
        <p15:guide id="2" orient="horz" pos="405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1A4870-EE9C-40D5-ADF3-76409012ADCF}"/>
              </a:ext>
            </a:extLst>
          </p:cNvPr>
          <p:cNvSpPr>
            <a:spLocks noGrp="1"/>
          </p:cNvSpPr>
          <p:nvPr>
            <p:ph type="title" hasCustomPrompt="1"/>
          </p:nvPr>
        </p:nvSpPr>
        <p:spPr>
          <a:xfrm>
            <a:off x="956072" y="442883"/>
            <a:ext cx="11521280" cy="905580"/>
          </a:xfrm>
          <a:prstGeom prst="rect"/>
          <a:ln>
            <a:noFill/>
          </a:ln>
        </p:spPr>
        <p:txBody>
          <a:bodyPr anchor="ctr" anchorCtr="0"/>
          <a:lstStyle>
            <a:lvl1pPr>
              <a:defRPr lang="da-DK" sz="2800" b="1" kern="1200">
                <a:solidFill>
                  <a:srgbClr val="002677"/>
                </a:solidFill>
                <a:latin typeface="Arial" panose="020b0604020202020204" pitchFamily="34" charset="0"/>
                <a:ea typeface="Open Sans" panose="020b0606030504020204" pitchFamily="34" charset="0"/>
                <a:cs typeface="Arial" panose="020b0604020202020204" pitchFamily="34" charset="0"/>
              </a:defRPr>
            </a:lvl1pPr>
          </a:lstStyle>
          <a:p>
            <a:r>
              <a:rPr lang="da-DK" dirty="1"/>
              <a:t>Lorem ipsum dolor sit amet</a:t>
            </a:r>
          </a:p>
        </p:txBody>
      </p:sp>
      <p:sp>
        <p:nvSpPr>
          <p:cNvPr id="9" name="Titel 1">
            <a:extLst>
              <a:ext uri="{FF2B5EF4-FFF2-40B4-BE49-F238E27FC236}">
                <a16:creationId xmlns:a16="http://schemas.microsoft.com/office/drawing/2014/main" id="{791F5A9B-B5B5-444C-977F-E7824F9F76E2}"/>
              </a:ext>
            </a:extLst>
          </p:cNvPr>
          <p:cNvSpPr txBox="1"/>
          <p:nvPr userDrawn="1"/>
        </p:nvSpPr>
        <p:spPr>
          <a:xfrm>
            <a:off x="956072" y="4204347"/>
            <a:ext cx="10755117" cy="4475456"/>
          </a:xfrm>
          <a:prstGeom prst="rect"/>
        </p:spPr>
        <p:txBody>
          <a:bodyPr vert="horz" lIns="0" tIns="180000" rIns="104306" bIns="52153" rtlCol="0" anchor="t" anchorCtr="0">
            <a:noAutofit/>
          </a:bodyPr>
          <a:lstStyle>
            <a:lvl1pPr algn="l" defTabSz="1310287" rtl="0" eaLnBrk="1" latinLnBrk="0" hangingPunct="1">
              <a:spcBef>
                <a:spcPct val="0"/>
              </a:spcBef>
              <a:buNone/>
              <a:defRPr sz="4000" b="1" kern="1200">
                <a:solidFill>
                  <a:srgbClr val="002060"/>
                </a:solidFill>
                <a:latin typeface="Arial" panose="020b0604020202020204" pitchFamily="34" charset="0"/>
                <a:ea typeface="Open Sans" panose="020b0606030504020204" pitchFamily="34" charset="0"/>
                <a:cs typeface="Arial" panose="020b0604020202020204" pitchFamily="34" charset="0"/>
              </a:defRPr>
            </a:lvl1pPr>
          </a:lstStyle>
          <a:p>
            <a:pPr fontAlgn="auto">
              <a:spcAft>
                <a:spcPct val="0"/>
              </a:spcAft>
            </a:pPr>
            <a:endParaRPr lang="da-DK" sz="1800" b="0">
              <a:solidFill>
                <a:schemeClr val="tx1"/>
              </a:solidFill>
            </a:endParaRPr>
          </a:p>
        </p:txBody>
      </p:sp>
      <p:sp>
        <p:nvSpPr>
          <p:cNvPr id="11" name="Pladsholder til slidenummer 3">
            <a:extLst>
              <a:ext uri="{FF2B5EF4-FFF2-40B4-BE49-F238E27FC236}">
                <a16:creationId xmlns:a16="http://schemas.microsoft.com/office/drawing/2014/main" id="{021C2735-CADF-4D51-8910-BE370EC8DB62}"/>
              </a:ext>
            </a:extLst>
          </p:cNvPr>
          <p:cNvSpPr txBox="1"/>
          <p:nvPr userDrawn="1"/>
        </p:nvSpPr>
        <p:spPr>
          <a:xfrm>
            <a:off x="12084422" y="442789"/>
            <a:ext cx="1368152" cy="671071"/>
          </a:xfrm>
          <a:prstGeom prst="rect"/>
        </p:spPr>
        <p:txBody>
          <a:bodyPr/>
          <a:lstStyle>
            <a:defPPr>
              <a:defRPr lang="da-DK"/>
            </a:defPPr>
            <a:lvl1pPr algn="ctr" fontAlgn="base" rtl="0">
              <a:spcBef>
                <a:spcPct val="0"/>
              </a:spcBef>
              <a:spcAft>
                <a:spcPct val="0"/>
              </a:spcAft>
              <a:defRPr sz="3540" kern="1200">
                <a:solidFill>
                  <a:schemeClr val="tx1"/>
                </a:solidFill>
                <a:latin typeface="Times New Roman" pitchFamily="18" charset="0"/>
                <a:ea typeface="+mn-ea"/>
                <a:cs typeface="+mn-cs"/>
              </a:defRPr>
            </a:lvl1pPr>
            <a:lvl2pPr marL="622340" algn="ctr" fontAlgn="base" rtl="0">
              <a:spcBef>
                <a:spcPct val="0"/>
              </a:spcBef>
              <a:spcAft>
                <a:spcPct val="0"/>
              </a:spcAft>
              <a:defRPr sz="3540" kern="1200">
                <a:solidFill>
                  <a:schemeClr val="tx1"/>
                </a:solidFill>
                <a:latin typeface="Times New Roman" pitchFamily="18" charset="0"/>
                <a:ea typeface="+mn-ea"/>
                <a:cs typeface="+mn-cs"/>
              </a:defRPr>
            </a:lvl2pPr>
            <a:lvl3pPr marL="1244682" algn="ctr" fontAlgn="base" rtl="0">
              <a:spcBef>
                <a:spcPct val="0"/>
              </a:spcBef>
              <a:spcAft>
                <a:spcPct val="0"/>
              </a:spcAft>
              <a:defRPr sz="3540" kern="1200">
                <a:solidFill>
                  <a:schemeClr val="tx1"/>
                </a:solidFill>
                <a:latin typeface="Times New Roman" pitchFamily="18" charset="0"/>
                <a:ea typeface="+mn-ea"/>
                <a:cs typeface="+mn-cs"/>
              </a:defRPr>
            </a:lvl3pPr>
            <a:lvl4pPr marL="1867022" algn="ctr" fontAlgn="base" rtl="0">
              <a:spcBef>
                <a:spcPct val="0"/>
              </a:spcBef>
              <a:spcAft>
                <a:spcPct val="0"/>
              </a:spcAft>
              <a:defRPr sz="3540" kern="1200">
                <a:solidFill>
                  <a:schemeClr val="tx1"/>
                </a:solidFill>
                <a:latin typeface="Times New Roman" pitchFamily="18" charset="0"/>
                <a:ea typeface="+mn-ea"/>
                <a:cs typeface="+mn-cs"/>
              </a:defRPr>
            </a:lvl4pPr>
            <a:lvl5pPr marL="2489362" algn="ctr" fontAlgn="base" rtl="0">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fld id="{FE399EB7-E9F5-462E-BAC1-463FF3811A2F}" type="slidenum">
              <a:rPr lang="da-DK" sz="700" smtClean="0">
                <a:solidFill>
                  <a:srgbClr val="002677"/>
                </a:solidFill>
                <a:latin typeface="Arial" panose="020b0604020202020204" pitchFamily="34" charset="0"/>
                <a:cs typeface="Arial" panose="020b0604020202020204" pitchFamily="34" charset="0"/>
              </a:rPr>
              <a:t>‹nr.›</a:t>
            </a:fld>
            <a:endParaRPr lang="da-DK" sz="700">
              <a:solidFill>
                <a:srgbClr val="002677"/>
              </a:solidFill>
              <a:latin typeface="Arial" panose="020b0604020202020204" pitchFamily="34" charset="0"/>
              <a:cs typeface="Arial" panose="020b0604020202020204" pitchFamily="34" charset="0"/>
            </a:endParaRPr>
          </a:p>
        </p:txBody>
      </p:sp>
      <p:sp>
        <p:nvSpPr>
          <p:cNvPr id="4" name="Pladsholder til tekst 3">
            <a:extLst>
              <a:ext uri="{FF2B5EF4-FFF2-40B4-BE49-F238E27FC236}">
                <a16:creationId xmlns:a16="http://schemas.microsoft.com/office/drawing/2014/main" id="{47097BDA-D6F1-478C-AA16-86B452C8F0F3}"/>
              </a:ext>
            </a:extLst>
          </p:cNvPr>
          <p:cNvSpPr>
            <a:spLocks noGrp="1"/>
          </p:cNvSpPr>
          <p:nvPr>
            <p:ph type="body" sz="quarter" idx="10" hasCustomPrompt="1"/>
          </p:nvPr>
        </p:nvSpPr>
        <p:spPr>
          <a:xfrm>
            <a:off x="956072" y="1978050"/>
            <a:ext cx="11521280" cy="3960142"/>
          </a:xfrm>
        </p:spPr>
        <p:txBody>
          <a:bodyPr/>
          <a:lstStyle>
            <a:lvl1pPr marL="0" indent="0" algn="l">
              <a:buNone/>
              <a:defRPr/>
            </a:lvl1pPr>
          </a:lstStyle>
          <a:p>
            <a:pPr fontAlgn="auto">
              <a:spcAft>
                <a:spcPct val="0"/>
              </a:spcAft>
            </a:pPr>
            <a:r>
              <a:rPr lang="da-DK" sz="1400" b="0" dirty="1">
                <a:solidFill>
                  <a:schemeClr val="tx1"/>
                </a:solidFill>
              </a:rPr>
              <a:t>Maecenas non leo ultrices, vehicula ligula sed, bebendum est. Mauris et leo nec lorem consequat moles-tie. In hac habitasse platea dictumst. Nullam semper erat quis odio accumsan, quis lacina orci imperdiet. Morbi eu sapien suscipit nibh suscipit tempus ac et purus.</a:t>
            </a:r>
          </a:p>
          <a:p>
            <a:pPr fontAlgn="auto">
              <a:spcAft>
                <a:spcPct val="0"/>
              </a:spcAft>
            </a:pPr>
            <a:r>
              <a:rPr lang="da-DK" sz="1400" b="0" dirty="1">
                <a:solidFill>
                  <a:schemeClr val="tx1"/>
                </a:solidFill>
              </a:rPr>
              <a:t>Fusce ac bibemdum mauris. Proin ac magna sit amet velit tincidunt fringilla sed in tortor. Vivamus ut ligula ipsum. Suspendisse efficitur vitae lacus a euismod. Donec at ex ex. Pellentesque euismod faucibus quam eget gravida. Mauris at rutrum sapien, fringilla elit. Vestibulum pulvinar blandit convallis.</a:t>
            </a:r>
          </a:p>
          <a:p>
            <a:pPr fontAlgn="auto">
              <a:spcAft>
                <a:spcPct val="0"/>
              </a:spcAft>
            </a:pPr>
            <a:r>
              <a:rPr lang="da-DK" sz="1400" b="0" dirty="1">
                <a:solidFill>
                  <a:schemeClr val="tx1"/>
                </a:solidFill>
              </a:rPr>
              <a:t>Phasellus quis neque sodales, ornare purus ut, euismod ex. Sed sed quam vitae nisi gravida tincidunt. Nullam vulputate lectus lectus, a lacina eros imperdiet id. Sed elit risus, bibendum eu neque ac, dictum tempus ante. Vestibulum blandit ut libero vel elementum. Vestibulum dapibus bebendum mi, mollis pellen tesque ante dignissim vel.</a:t>
            </a:r>
          </a:p>
          <a:p>
            <a:pPr fontAlgn="auto">
              <a:spcAft>
                <a:spcPct val="0"/>
              </a:spcAft>
            </a:pPr>
            <a:r>
              <a:rPr lang="da-DK" sz="1400" b="0" dirty="1">
                <a:solidFill>
                  <a:schemeClr val="tx1"/>
                </a:solidFill>
              </a:rPr>
              <a:t>Aliquam vitae convallis est. Sed non elit mattis, ullamcorper est ac, interdum dui. Maecenas ex urna, blandit at molestie non, ornare et elit. Sed gravida pretium sodales.</a:t>
            </a:r>
          </a:p>
        </p:txBody>
      </p:sp>
      <p:pic>
        <p:nvPicPr>
          <p:cNvPr id="10" name="Billede 9" descr="Et billede, der indeholder objekt&#10;&#10;Beskrivelse, der er oprettet med høj sikkerhed">
            <a:extLst>
              <a:ext uri="{FF2B5EF4-FFF2-40B4-BE49-F238E27FC236}">
                <a16:creationId xmlns:a16="http://schemas.microsoft.com/office/drawing/2014/main" id="{2F54C19C-30E9-426B-9273-C5416FE76F41}"/>
              </a:ext>
            </a:extLst>
          </p:cNvPr>
          <p:cNvPicPr/>
          <p:nvPr userDrawn="1"/>
        </p:nvPicPr>
        <p:blipFill>
          <a:blip r:embed="rId2"/>
          <a:srcRect/>
          <a:stretch>
            <a:fillRect/>
          </a:stretch>
        </p:blipFill>
        <p:spPr>
          <a:xfrm>
            <a:off x="11325224" y="7170370"/>
            <a:ext cx="1619885" cy="208280"/>
          </a:xfrm>
          <a:prstGeom prst="rect"/>
        </p:spPr>
      </p:pic>
      <p:sp>
        <p:nvSpPr>
          <p:cNvPr id="8" name="Ellipse 7">
            <a:extLst>
              <a:ext uri="{FF2B5EF4-FFF2-40B4-BE49-F238E27FC236}">
                <a16:creationId xmlns:a16="http://schemas.microsoft.com/office/drawing/2014/main" id="{F9D53045-A168-4CE4-954E-27ED7ECB1150}"/>
              </a:ext>
            </a:extLst>
          </p:cNvPr>
          <p:cNvSpPr/>
          <p:nvPr userDrawn="1"/>
        </p:nvSpPr>
        <p:spPr>
          <a:xfrm>
            <a:off x="12676609" y="452726"/>
            <a:ext cx="180000" cy="180000"/>
          </a:xfrm>
          <a:prstGeom prst="ellipse"/>
          <a:noFill/>
          <a:ln>
            <a:solidFill>
              <a:srgbClr val="A7E6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n>
                <a:noFill/>
              </a:ln>
              <a:solidFill>
                <a:schemeClr val="tx1"/>
              </a:solidFill>
            </a:endParaRPr>
          </a:p>
        </p:txBody>
      </p:sp>
      <p:sp>
        <p:nvSpPr>
          <p:cNvPr id="12" name="Pladsholder til sidefod 4">
            <a:extLst>
              <a:ext uri="{FF2B5EF4-FFF2-40B4-BE49-F238E27FC236}">
                <a16:creationId xmlns:a16="http://schemas.microsoft.com/office/drawing/2014/main" id="{C533D35D-D480-40A2-AEC7-3BA0C1EA0854}"/>
              </a:ext>
            </a:extLst>
          </p:cNvPr>
          <p:cNvSpPr>
            <a:spLocks noGrp="1"/>
          </p:cNvSpPr>
          <p:nvPr>
            <p:ph type="ftr" sz="quarter" idx="3"/>
          </p:nvPr>
        </p:nvSpPr>
        <p:spPr>
          <a:xfrm>
            <a:off x="930110" y="7013525"/>
            <a:ext cx="1882552" cy="365125"/>
          </a:xfrm>
          <a:prstGeom prst="rect"/>
        </p:spPr>
        <p:txBody>
          <a:bodyPr anchor="b"/>
          <a:lstStyle>
            <a:lvl1pPr algn="l">
              <a:defRPr sz="800">
                <a:solidFill>
                  <a:srgbClr val="2CD5C4"/>
                </a:solidFill>
                <a:latin typeface="+mn-lt"/>
              </a:defRPr>
            </a:lvl1pPr>
          </a:lstStyle>
          <a:p>
            <a:endParaRPr lang="da-DK"/>
          </a:p>
        </p:txBody>
      </p:sp>
    </p:spTree>
    <p:extLst>
      <p:ext uri="{BB962C8B-B14F-4D97-AF65-F5344CB8AC3E}">
        <p14:creationId xmlns:p14="http://schemas.microsoft.com/office/powerpoint/2010/main" val="1147706105"/>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93" userDrawn="1">
          <p15:clr>
            <a:srgbClr val="FBAE40"/>
          </p15:clr>
        </p15:guide>
        <p15:guide id="2" orient="horz" pos="838" userDrawn="1">
          <p15:clr>
            <a:srgbClr val="FBAE40"/>
          </p15:clr>
        </p15:guide>
        <p15:guide id="3" orient="horz" pos="1246" userDrawn="1">
          <p15:clr>
            <a:srgbClr val="FBAE40"/>
          </p15:clr>
        </p15:guide>
        <p15:guide id="4" orient="horz" pos="3741" userDrawn="1">
          <p15:clr>
            <a:srgbClr val="FBAE40"/>
          </p15:clr>
        </p15:guide>
        <p15:guide id="5" pos="7043" userDrawn="1">
          <p15:clr>
            <a:srgbClr val="FBAE40"/>
          </p15:clr>
        </p15:guide>
        <p15:guide id="6" pos="78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slide spalter">
    <p:spTree>
      <p:nvGrpSpPr>
        <p:cNvPr id="1" name=""/>
        <p:cNvGrpSpPr/>
        <p:nvPr/>
      </p:nvGrpSpPr>
      <p:grpSpPr>
        <a:xfrm>
          <a:off x="0" y="0"/>
          <a:ext cx="0" cy="0"/>
          <a:chOff x="0" y="0"/>
          <a:chExt cx="0" cy="0"/>
        </a:xfrm>
      </p:grpSpPr>
      <p:sp>
        <p:nvSpPr>
          <p:cNvPr id="4" name="Pladsholder til tekst 3">
            <a:extLst>
              <a:ext uri="{FF2B5EF4-FFF2-40B4-BE49-F238E27FC236}">
                <a16:creationId xmlns:a16="http://schemas.microsoft.com/office/drawing/2014/main" id="{0F9B7289-98C8-4663-AF02-CEDA16287AA9}"/>
              </a:ext>
            </a:extLst>
          </p:cNvPr>
          <p:cNvSpPr>
            <a:spLocks noGrp="1"/>
          </p:cNvSpPr>
          <p:nvPr>
            <p:ph type="body" sz="quarter" idx="10" hasCustomPrompt="1"/>
          </p:nvPr>
        </p:nvSpPr>
        <p:spPr>
          <a:xfrm>
            <a:off x="956072" y="1978050"/>
            <a:ext cx="11521280" cy="3960000"/>
          </a:xfrm>
        </p:spPr>
        <p:txBody>
          <a:bodyPr numCol="2" spcCol="360000"/>
          <a:lstStyle>
            <a:lvl1pPr marL="0" indent="0">
              <a:buNone/>
              <a:defRPr/>
            </a:lvl1pPr>
            <a:lvl5pPr marL="1812743" indent="0">
              <a:buNone/>
              <a:defRPr/>
            </a:lvl5pPr>
          </a:lstStyle>
          <a:p>
            <a:pPr fontAlgn="auto">
              <a:spcAft>
                <a:spcPct val="0"/>
              </a:spcAft>
            </a:pPr>
            <a:r>
              <a:rPr lang="da-DK" sz="1400" b="0" dirty="1">
                <a:solidFill>
                  <a:schemeClr val="tx1"/>
                </a:solidFill>
              </a:rPr>
              <a:t>Maecenas non leo ultrices, vehicula ligula sed, bebendum est. Mauris et leo nec lorem consequat moles-tie. In hac habitasse platea dictumst. </a:t>
            </a:r>
          </a:p>
          <a:p>
            <a:pPr fontAlgn="auto">
              <a:spcAft>
                <a:spcPct val="0"/>
              </a:spcAft>
            </a:pPr>
            <a:r>
              <a:rPr lang="da-DK" sz="1400" b="0" dirty="1">
                <a:solidFill>
                  <a:schemeClr val="tx1"/>
                </a:solidFill>
              </a:rPr>
              <a:t>Nullam semper erat quis odio accumsan, quis lacina orci imperdiet. Morbi eu sapien suscipit nibh suscipit tempus ac et purus. Fusce ac bibemdum mauris. Proin ac magna sit amet velit tincidunt fringilla sed in tortor. Vivamus ut ligula ipsum. </a:t>
            </a:r>
          </a:p>
          <a:p>
            <a:pPr fontAlgn="auto">
              <a:spcAft>
                <a:spcPct val="0"/>
              </a:spcAft>
            </a:pPr>
            <a:r>
              <a:rPr lang="da-DK" sz="1400" b="0" dirty="1">
                <a:solidFill>
                  <a:schemeClr val="tx1"/>
                </a:solidFill>
              </a:rPr>
              <a:t>Suspendisse efficitur vitae lacus a euismod. Donec at ex ex. Pellentesque euismod faucibus quam eget gravida. Mauris at rutrum sapien, fringilla elit. Vestibulum pulvinar blandit convallis.</a:t>
            </a:r>
          </a:p>
          <a:p>
            <a:pPr fontAlgn="auto">
              <a:spcAft>
                <a:spcPct val="0"/>
              </a:spcAft>
            </a:pPr>
            <a:r>
              <a:rPr lang="da-DK" sz="1400" b="0" dirty="1">
                <a:solidFill>
                  <a:schemeClr val="tx1"/>
                </a:solidFill>
              </a:rPr>
              <a:t>Phasellus quis neque sodales, ornare purus ut, euismod ex. Sed sed quam vitae nisi gravida tincidunt. Nullam vulputate lectus lectus, a lacina eros imperdiet id. Sed elit risus, bibendum eu neque ac, dictum tempus ante. Vestibulum blandit ut libero vel elementum. Vestibulum dapibus bebendum mi, mollis pellen tesque ante dignissim vel.</a:t>
            </a:r>
          </a:p>
          <a:p>
            <a:pPr fontAlgn="auto">
              <a:spcAft>
                <a:spcPct val="0"/>
              </a:spcAft>
            </a:pPr>
            <a:r>
              <a:rPr lang="da-DK" sz="1400" b="0" dirty="1">
                <a:solidFill>
                  <a:schemeClr val="tx1"/>
                </a:solidFill>
              </a:rPr>
              <a:t>Aliquam vitae convallis est. Sed non elit mattis, ullamcorper est ac, interdum dui. Maecenas ex urna, blandit at molestie non, ornare et elit. Sed gravida pretium sodales</a:t>
            </a:r>
          </a:p>
          <a:p>
            <a:pPr fontAlgn="auto">
              <a:spcAft>
                <a:spcPct val="0"/>
              </a:spcAft>
            </a:pPr>
            <a:r>
              <a:rPr lang="da-DK" sz="1400" b="0" dirty="1">
                <a:solidFill>
                  <a:schemeClr val="tx1"/>
                </a:solidFill>
              </a:rPr>
              <a:t>Phasellus quis neque sodales, ornare purus ut, euismod ex. Sed sed quam vitae nisi gravida tincidunt. Nullam vulputate lectus lectus, a lacina eros imperdiet id. Sed elit risus, bibendum eu neque ac, dictum tempus ante. Vestibulum blandit ut libero vel elementum. Vestibulum dapibus bebendum mi, mollis pellen tesque ante dignissim vel.</a:t>
            </a:r>
          </a:p>
          <a:p>
            <a:pPr fontAlgn="auto">
              <a:spcAft>
                <a:spcPct val="0"/>
              </a:spcAft>
            </a:pPr>
            <a:r>
              <a:rPr lang="da-DK" sz="1400" b="0" dirty="1">
                <a:solidFill>
                  <a:schemeClr val="tx1"/>
                </a:solidFill>
              </a:rPr>
              <a:t>Aliquam vitae convallis est. Sed non elit mattis, ullamcorper est ac, interdum dui. Maecenas ex urna, blandit at molestie non, ornare et elit. Sed gravida pretium sodales.</a:t>
            </a:r>
          </a:p>
          <a:p>
            <a:pPr fontAlgn="auto">
              <a:spcAft>
                <a:spcPct val="0"/>
              </a:spcAft>
            </a:pPr>
            <a:endParaRPr lang="da-DK" sz="1400" b="0">
              <a:solidFill>
                <a:schemeClr val="tx1"/>
              </a:solidFill>
            </a:endParaRPr>
          </a:p>
        </p:txBody>
      </p:sp>
      <p:pic>
        <p:nvPicPr>
          <p:cNvPr id="8" name="Billede 7" descr="Et billede, der indeholder objekt&#10;&#10;Beskrivelse, der er oprettet med høj sikkerhed">
            <a:extLst>
              <a:ext uri="{FF2B5EF4-FFF2-40B4-BE49-F238E27FC236}">
                <a16:creationId xmlns:a16="http://schemas.microsoft.com/office/drawing/2014/main" id="{24A47356-F059-43B2-9365-2BC609012788}"/>
              </a:ext>
            </a:extLst>
          </p:cNvPr>
          <p:cNvPicPr/>
          <p:nvPr userDrawn="1"/>
        </p:nvPicPr>
        <p:blipFill>
          <a:blip r:embed="rId2"/>
          <a:srcRect/>
          <a:stretch>
            <a:fillRect/>
          </a:stretch>
        </p:blipFill>
        <p:spPr>
          <a:xfrm>
            <a:off x="11325224" y="7170370"/>
            <a:ext cx="1619885" cy="208280"/>
          </a:xfrm>
          <a:prstGeom prst="rect"/>
        </p:spPr>
      </p:pic>
      <p:sp>
        <p:nvSpPr>
          <p:cNvPr id="9" name="Pladsholder til slidenummer 3">
            <a:extLst>
              <a:ext uri="{FF2B5EF4-FFF2-40B4-BE49-F238E27FC236}">
                <a16:creationId xmlns:a16="http://schemas.microsoft.com/office/drawing/2014/main" id="{22CA6717-322D-465B-B1D0-6EE1CB6486D3}"/>
              </a:ext>
            </a:extLst>
          </p:cNvPr>
          <p:cNvSpPr txBox="1"/>
          <p:nvPr userDrawn="1"/>
        </p:nvSpPr>
        <p:spPr>
          <a:xfrm>
            <a:off x="12084422" y="442789"/>
            <a:ext cx="1368152" cy="671071"/>
          </a:xfrm>
          <a:prstGeom prst="rect"/>
        </p:spPr>
        <p:txBody>
          <a:bodyPr/>
          <a:lstStyle>
            <a:defPPr>
              <a:defRPr lang="da-DK"/>
            </a:defPPr>
            <a:lvl1pPr algn="ctr" fontAlgn="base" rtl="0">
              <a:spcBef>
                <a:spcPct val="0"/>
              </a:spcBef>
              <a:spcAft>
                <a:spcPct val="0"/>
              </a:spcAft>
              <a:defRPr sz="3540" kern="1200">
                <a:solidFill>
                  <a:schemeClr val="tx1"/>
                </a:solidFill>
                <a:latin typeface="Times New Roman" pitchFamily="18" charset="0"/>
                <a:ea typeface="+mn-ea"/>
                <a:cs typeface="+mn-cs"/>
              </a:defRPr>
            </a:lvl1pPr>
            <a:lvl2pPr marL="622340" algn="ctr" fontAlgn="base" rtl="0">
              <a:spcBef>
                <a:spcPct val="0"/>
              </a:spcBef>
              <a:spcAft>
                <a:spcPct val="0"/>
              </a:spcAft>
              <a:defRPr sz="3540" kern="1200">
                <a:solidFill>
                  <a:schemeClr val="tx1"/>
                </a:solidFill>
                <a:latin typeface="Times New Roman" pitchFamily="18" charset="0"/>
                <a:ea typeface="+mn-ea"/>
                <a:cs typeface="+mn-cs"/>
              </a:defRPr>
            </a:lvl2pPr>
            <a:lvl3pPr marL="1244682" algn="ctr" fontAlgn="base" rtl="0">
              <a:spcBef>
                <a:spcPct val="0"/>
              </a:spcBef>
              <a:spcAft>
                <a:spcPct val="0"/>
              </a:spcAft>
              <a:defRPr sz="3540" kern="1200">
                <a:solidFill>
                  <a:schemeClr val="tx1"/>
                </a:solidFill>
                <a:latin typeface="Times New Roman" pitchFamily="18" charset="0"/>
                <a:ea typeface="+mn-ea"/>
                <a:cs typeface="+mn-cs"/>
              </a:defRPr>
            </a:lvl3pPr>
            <a:lvl4pPr marL="1867022" algn="ctr" fontAlgn="base" rtl="0">
              <a:spcBef>
                <a:spcPct val="0"/>
              </a:spcBef>
              <a:spcAft>
                <a:spcPct val="0"/>
              </a:spcAft>
              <a:defRPr sz="3540" kern="1200">
                <a:solidFill>
                  <a:schemeClr val="tx1"/>
                </a:solidFill>
                <a:latin typeface="Times New Roman" pitchFamily="18" charset="0"/>
                <a:ea typeface="+mn-ea"/>
                <a:cs typeface="+mn-cs"/>
              </a:defRPr>
            </a:lvl4pPr>
            <a:lvl5pPr marL="2489362" algn="ctr" fontAlgn="base" rtl="0">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fld id="{FE399EB7-E9F5-462E-BAC1-463FF3811A2F}" type="slidenum">
              <a:rPr lang="da-DK" sz="700" smtClean="0">
                <a:solidFill>
                  <a:srgbClr val="002677"/>
                </a:solidFill>
                <a:latin typeface="Arial" panose="020b0604020202020204" pitchFamily="34" charset="0"/>
                <a:cs typeface="Arial" panose="020b0604020202020204" pitchFamily="34" charset="0"/>
              </a:rPr>
              <a:t>‹nr.›</a:t>
            </a:fld>
            <a:endParaRPr lang="da-DK" sz="900">
              <a:solidFill>
                <a:srgbClr val="002677"/>
              </a:solidFill>
              <a:latin typeface="Arial" panose="020b0604020202020204" pitchFamily="34" charset="0"/>
              <a:cs typeface="Arial" panose="020b0604020202020204" pitchFamily="34" charset="0"/>
            </a:endParaRPr>
          </a:p>
        </p:txBody>
      </p:sp>
      <p:sp>
        <p:nvSpPr>
          <p:cNvPr id="10" name="Ellipse 9">
            <a:extLst>
              <a:ext uri="{FF2B5EF4-FFF2-40B4-BE49-F238E27FC236}">
                <a16:creationId xmlns:a16="http://schemas.microsoft.com/office/drawing/2014/main" id="{CA49C205-C145-4442-BB3E-9EDD9527A0F2}"/>
              </a:ext>
            </a:extLst>
          </p:cNvPr>
          <p:cNvSpPr/>
          <p:nvPr userDrawn="1"/>
        </p:nvSpPr>
        <p:spPr>
          <a:xfrm>
            <a:off x="12676609" y="452726"/>
            <a:ext cx="180000" cy="180000"/>
          </a:xfrm>
          <a:prstGeom prst="ellipse"/>
          <a:noFill/>
          <a:ln>
            <a:solidFill>
              <a:srgbClr val="A7E6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n>
                <a:noFill/>
              </a:ln>
              <a:solidFill>
                <a:schemeClr val="tx1"/>
              </a:solidFill>
            </a:endParaRPr>
          </a:p>
        </p:txBody>
      </p:sp>
      <p:sp>
        <p:nvSpPr>
          <p:cNvPr id="7" name="Titel 1">
            <a:extLst>
              <a:ext uri="{FF2B5EF4-FFF2-40B4-BE49-F238E27FC236}">
                <a16:creationId xmlns:a16="http://schemas.microsoft.com/office/drawing/2014/main" id="{6FDF6C3C-EC2F-4647-BE36-58FE76BFD80D}"/>
              </a:ext>
            </a:extLst>
          </p:cNvPr>
          <p:cNvSpPr>
            <a:spLocks noGrp="1"/>
          </p:cNvSpPr>
          <p:nvPr>
            <p:ph type="title" hasCustomPrompt="1"/>
          </p:nvPr>
        </p:nvSpPr>
        <p:spPr>
          <a:xfrm>
            <a:off x="956072" y="442883"/>
            <a:ext cx="11521280" cy="905580"/>
          </a:xfrm>
          <a:prstGeom prst="rect"/>
          <a:ln>
            <a:noFill/>
          </a:ln>
        </p:spPr>
        <p:txBody>
          <a:bodyPr anchor="ctr" anchorCtr="0"/>
          <a:lstStyle>
            <a:lvl1pPr>
              <a:defRPr lang="da-DK" sz="2800" b="1" kern="1200">
                <a:solidFill>
                  <a:srgbClr val="002677"/>
                </a:solidFill>
                <a:latin typeface="Arial" panose="020b0604020202020204" pitchFamily="34" charset="0"/>
                <a:ea typeface="Open Sans" panose="020b0606030504020204" pitchFamily="34" charset="0"/>
                <a:cs typeface="Arial" panose="020b0604020202020204" pitchFamily="34" charset="0"/>
              </a:defRPr>
            </a:lvl1pPr>
          </a:lstStyle>
          <a:p>
            <a:r>
              <a:rPr lang="da-DK" dirty="1"/>
              <a:t>Lorem ipsum dolor sit amet</a:t>
            </a:r>
          </a:p>
        </p:txBody>
      </p:sp>
      <p:sp>
        <p:nvSpPr>
          <p:cNvPr id="11" name="Pladsholder til sidefod 4">
            <a:extLst>
              <a:ext uri="{FF2B5EF4-FFF2-40B4-BE49-F238E27FC236}">
                <a16:creationId xmlns:a16="http://schemas.microsoft.com/office/drawing/2014/main" id="{EBD65BD6-FF52-45F0-B1D8-679984788823}"/>
              </a:ext>
            </a:extLst>
          </p:cNvPr>
          <p:cNvSpPr>
            <a:spLocks noGrp="1"/>
          </p:cNvSpPr>
          <p:nvPr>
            <p:ph type="ftr" sz="quarter" idx="3"/>
          </p:nvPr>
        </p:nvSpPr>
        <p:spPr>
          <a:xfrm>
            <a:off x="930110" y="7013525"/>
            <a:ext cx="1882552" cy="365125"/>
          </a:xfrm>
          <a:prstGeom prst="rect"/>
        </p:spPr>
        <p:txBody>
          <a:bodyPr anchor="b"/>
          <a:lstStyle>
            <a:lvl1pPr algn="l">
              <a:defRPr sz="800">
                <a:solidFill>
                  <a:srgbClr val="2CD5C4"/>
                </a:solidFill>
                <a:latin typeface="+mn-lt"/>
              </a:defRPr>
            </a:lvl1pPr>
          </a:lstStyle>
          <a:p>
            <a:endParaRPr lang="da-DK"/>
          </a:p>
        </p:txBody>
      </p:sp>
    </p:spTree>
    <p:extLst>
      <p:ext uri="{BB962C8B-B14F-4D97-AF65-F5344CB8AC3E}">
        <p14:creationId xmlns:p14="http://schemas.microsoft.com/office/powerpoint/2010/main" val="4108022971"/>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7043" userDrawn="1">
          <p15:clr>
            <a:srgbClr val="FBAE40"/>
          </p15:clr>
        </p15:guide>
        <p15:guide id="2" orient="horz" pos="248" userDrawn="1">
          <p15:clr>
            <a:srgbClr val="FBAE40"/>
          </p15:clr>
        </p15:guide>
        <p15:guide id="3" orient="horz" pos="838" userDrawn="1">
          <p15:clr>
            <a:srgbClr val="FBAE40"/>
          </p15:clr>
        </p15:guide>
        <p15:guide id="4" orient="horz" pos="1246" userDrawn="1">
          <p15:clr>
            <a:srgbClr val="FBAE40"/>
          </p15:clr>
        </p15:guide>
        <p15:guide id="5" orient="horz" pos="3741" userDrawn="1">
          <p15:clr>
            <a:srgbClr val="FBAE40"/>
          </p15:clr>
        </p15:guide>
        <p15:guide id="6" pos="78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led til venstre">
    <p:spTree>
      <p:nvGrpSpPr>
        <p:cNvPr id="1" name=""/>
        <p:cNvGrpSpPr/>
        <p:nvPr/>
      </p:nvGrpSpPr>
      <p:grpSpPr>
        <a:xfrm>
          <a:off x="0" y="0"/>
          <a:ext cx="0" cy="0"/>
          <a:chOff x="0" y="0"/>
          <a:chExt cx="0" cy="0"/>
        </a:xfrm>
      </p:grpSpPr>
      <p:sp>
        <p:nvSpPr>
          <p:cNvPr id="9" name="Pladsholder til slidenummer 3">
            <a:extLst>
              <a:ext uri="{FF2B5EF4-FFF2-40B4-BE49-F238E27FC236}">
                <a16:creationId xmlns:a16="http://schemas.microsoft.com/office/drawing/2014/main" id="{6F314336-E463-43C1-A90C-D8F83A0E6A6D}"/>
              </a:ext>
            </a:extLst>
          </p:cNvPr>
          <p:cNvSpPr txBox="1"/>
          <p:nvPr userDrawn="1"/>
        </p:nvSpPr>
        <p:spPr>
          <a:xfrm>
            <a:off x="12145314" y="442883"/>
            <a:ext cx="1340150" cy="671071"/>
          </a:xfrm>
          <a:prstGeom prst="rect"/>
        </p:spPr>
        <p:txBody>
          <a:bodyPr/>
          <a:lstStyle>
            <a:defPPr>
              <a:defRPr lang="da-DK"/>
            </a:defPPr>
            <a:lvl1pPr algn="ctr" fontAlgn="base" rtl="0">
              <a:spcBef>
                <a:spcPct val="0"/>
              </a:spcBef>
              <a:spcAft>
                <a:spcPct val="0"/>
              </a:spcAft>
              <a:defRPr sz="3540" kern="1200">
                <a:solidFill>
                  <a:schemeClr val="tx1"/>
                </a:solidFill>
                <a:latin typeface="Times New Roman" pitchFamily="18" charset="0"/>
                <a:ea typeface="+mn-ea"/>
                <a:cs typeface="+mn-cs"/>
              </a:defRPr>
            </a:lvl1pPr>
            <a:lvl2pPr marL="622340" algn="ctr" fontAlgn="base" rtl="0">
              <a:spcBef>
                <a:spcPct val="0"/>
              </a:spcBef>
              <a:spcAft>
                <a:spcPct val="0"/>
              </a:spcAft>
              <a:defRPr sz="3540" kern="1200">
                <a:solidFill>
                  <a:schemeClr val="tx1"/>
                </a:solidFill>
                <a:latin typeface="Times New Roman" pitchFamily="18" charset="0"/>
                <a:ea typeface="+mn-ea"/>
                <a:cs typeface="+mn-cs"/>
              </a:defRPr>
            </a:lvl2pPr>
            <a:lvl3pPr marL="1244682" algn="ctr" fontAlgn="base" rtl="0">
              <a:spcBef>
                <a:spcPct val="0"/>
              </a:spcBef>
              <a:spcAft>
                <a:spcPct val="0"/>
              </a:spcAft>
              <a:defRPr sz="3540" kern="1200">
                <a:solidFill>
                  <a:schemeClr val="tx1"/>
                </a:solidFill>
                <a:latin typeface="Times New Roman" pitchFamily="18" charset="0"/>
                <a:ea typeface="+mn-ea"/>
                <a:cs typeface="+mn-cs"/>
              </a:defRPr>
            </a:lvl3pPr>
            <a:lvl4pPr marL="1867022" algn="ctr" fontAlgn="base" rtl="0">
              <a:spcBef>
                <a:spcPct val="0"/>
              </a:spcBef>
              <a:spcAft>
                <a:spcPct val="0"/>
              </a:spcAft>
              <a:defRPr sz="3540" kern="1200">
                <a:solidFill>
                  <a:schemeClr val="tx1"/>
                </a:solidFill>
                <a:latin typeface="Times New Roman" pitchFamily="18" charset="0"/>
                <a:ea typeface="+mn-ea"/>
                <a:cs typeface="+mn-cs"/>
              </a:defRPr>
            </a:lvl4pPr>
            <a:lvl5pPr marL="2489362" algn="ctr" fontAlgn="base" rtl="0">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endParaRPr lang="da-DK" sz="1000">
              <a:solidFill>
                <a:srgbClr val="002677"/>
              </a:solidFill>
              <a:latin typeface="Arial" panose="020b0604020202020204" pitchFamily="34" charset="0"/>
              <a:cs typeface="Arial" panose="020b0604020202020204" pitchFamily="34" charset="0"/>
            </a:endParaRPr>
          </a:p>
        </p:txBody>
      </p:sp>
      <p:sp>
        <p:nvSpPr>
          <p:cNvPr id="10" name="Titel 1">
            <a:extLst>
              <a:ext uri="{FF2B5EF4-FFF2-40B4-BE49-F238E27FC236}">
                <a16:creationId xmlns:a16="http://schemas.microsoft.com/office/drawing/2014/main" id="{3728DF14-3D20-4FCE-B181-5010465E2374}"/>
              </a:ext>
            </a:extLst>
          </p:cNvPr>
          <p:cNvSpPr>
            <a:spLocks noGrp="1"/>
          </p:cNvSpPr>
          <p:nvPr>
            <p:ph type="title" hasCustomPrompt="1"/>
          </p:nvPr>
        </p:nvSpPr>
        <p:spPr>
          <a:xfrm>
            <a:off x="6884616" y="560944"/>
            <a:ext cx="5605200" cy="936104"/>
          </a:xfrm>
          <a:prstGeom prst="rect"/>
        </p:spPr>
        <p:txBody>
          <a:bodyPr anchor="ctr"/>
          <a:lstStyle>
            <a:lvl1pPr>
              <a:spcBef>
                <a:spcPct val="0"/>
              </a:spcBef>
              <a:buNone/>
              <a:defRPr sz="2800" b="1">
                <a:solidFill>
                  <a:srgbClr val="002677"/>
                </a:solidFill>
                <a:latin typeface="Arial" panose="020b0604020202020204" pitchFamily="34" charset="0"/>
                <a:cs typeface="Arial" panose="020b0604020202020204" pitchFamily="34" charset="0"/>
              </a:defRPr>
            </a:lvl1pPr>
          </a:lstStyle>
          <a:p>
            <a:pPr lvl="0">
              <a:spcBef>
                <a:spcPct val="0"/>
              </a:spcBef>
              <a:buNone/>
            </a:pPr>
            <a:r>
              <a:rPr lang="da-DK" dirty="1"/>
              <a:t>Klik for at tilføje en titel.</a:t>
            </a:r>
            <a:br>
              <a:rPr lang="da-DK" dirty="1"/>
            </a:br>
            <a:r>
              <a:rPr lang="da-DK" dirty="1"/>
              <a:t>Klik på ikon for at skifte billede.</a:t>
            </a:r>
          </a:p>
        </p:txBody>
      </p:sp>
      <p:sp>
        <p:nvSpPr>
          <p:cNvPr id="4" name="Pladsholder til tekst 3">
            <a:extLst>
              <a:ext uri="{FF2B5EF4-FFF2-40B4-BE49-F238E27FC236}">
                <a16:creationId xmlns:a16="http://schemas.microsoft.com/office/drawing/2014/main" id="{FB457AFF-A786-48AC-8D26-16E812D784D5}"/>
              </a:ext>
            </a:extLst>
          </p:cNvPr>
          <p:cNvSpPr>
            <a:spLocks noGrp="1"/>
          </p:cNvSpPr>
          <p:nvPr>
            <p:ph type="body" sz="quarter" idx="20"/>
          </p:nvPr>
        </p:nvSpPr>
        <p:spPr>
          <a:xfrm>
            <a:off x="6864552" y="1907111"/>
            <a:ext cx="5625264" cy="5106987"/>
          </a:xfrm>
        </p:spPr>
        <p:txBody>
          <a:bodyPr/>
          <a:lstStyle>
            <a:lvl1pPr marL="182563" indent="-182563">
              <a:buClrTx/>
              <a:defRPr b="0"/>
            </a:lvl1pPr>
            <a:lvl2pPr marL="625475" indent="-177800">
              <a:buClrTx/>
              <a:defRPr b="0"/>
            </a:lvl2pPr>
            <a:lvl3pPr marL="1077913" indent="-171450">
              <a:buClrTx/>
              <a:defRPr b="0"/>
            </a:lvl3pPr>
            <a:lvl4pPr marL="1520825" indent="-177800">
              <a:buClrTx/>
              <a:defRPr b="0"/>
            </a:lvl4pPr>
            <a:lvl5pPr marL="1973263" indent="-161925">
              <a:buClrTx/>
              <a:tabLst>
                <a:tab pos="2425700" algn="l"/>
              </a:tabLst>
              <a:defRPr b="0"/>
            </a:lvl5pPr>
          </a:lstStyle>
          <a:p>
            <a:pPr lvl="0"/>
            <a:r>
              <a:rPr lang="da-DK" dirty="1"/>
              <a:t>Klik for at redigere teksttypografierne i masteren</a:t>
            </a:r>
          </a:p>
          <a:p>
            <a:pPr lvl="1"/>
            <a:r>
              <a:rPr lang="da-DK" dirty="1"/>
              <a:t>Andet niveau</a:t>
            </a:r>
          </a:p>
          <a:p>
            <a:pPr lvl="2"/>
            <a:r>
              <a:rPr lang="da-DK" dirty="1"/>
              <a:t>Tredje niveau</a:t>
            </a:r>
          </a:p>
          <a:p>
            <a:pPr lvl="3"/>
            <a:r>
              <a:rPr lang="da-DK" dirty="1"/>
              <a:t>Fjerde niveau</a:t>
            </a:r>
          </a:p>
          <a:p>
            <a:pPr lvl="4"/>
            <a:r>
              <a:rPr lang="da-DK" dirty="1"/>
              <a:t>Femte niveau</a:t>
            </a:r>
          </a:p>
        </p:txBody>
      </p:sp>
      <p:pic>
        <p:nvPicPr>
          <p:cNvPr id="15" name="Billede 14" descr="Et billede, der indeholder objekt&#10;&#10;Beskrivelse, der er oprettet med høj sikkerhed">
            <a:extLst>
              <a:ext uri="{FF2B5EF4-FFF2-40B4-BE49-F238E27FC236}">
                <a16:creationId xmlns:a16="http://schemas.microsoft.com/office/drawing/2014/main" id="{5CC32269-BA7E-4C2F-92B4-5EFCCBB8DB8F}"/>
              </a:ext>
            </a:extLst>
          </p:cNvPr>
          <p:cNvPicPr/>
          <p:nvPr userDrawn="1"/>
        </p:nvPicPr>
        <p:blipFill>
          <a:blip r:embed="rId2"/>
          <a:srcRect/>
          <a:stretch>
            <a:fillRect/>
          </a:stretch>
        </p:blipFill>
        <p:spPr>
          <a:xfrm>
            <a:off x="11325224" y="7170370"/>
            <a:ext cx="1619885" cy="208280"/>
          </a:xfrm>
          <a:prstGeom prst="rect"/>
        </p:spPr>
      </p:pic>
      <p:sp>
        <p:nvSpPr>
          <p:cNvPr id="11" name="Pladsholder til slidenummer 3">
            <a:extLst>
              <a:ext uri="{FF2B5EF4-FFF2-40B4-BE49-F238E27FC236}">
                <a16:creationId xmlns:a16="http://schemas.microsoft.com/office/drawing/2014/main" id="{31352C0D-D1AE-4CFE-A245-943E585DE7E0}"/>
              </a:ext>
            </a:extLst>
          </p:cNvPr>
          <p:cNvSpPr txBox="1"/>
          <p:nvPr userDrawn="1"/>
        </p:nvSpPr>
        <p:spPr>
          <a:xfrm>
            <a:off x="12084422" y="442789"/>
            <a:ext cx="1368152" cy="671071"/>
          </a:xfrm>
          <a:prstGeom prst="rect"/>
        </p:spPr>
        <p:txBody>
          <a:bodyPr/>
          <a:lstStyle>
            <a:defPPr>
              <a:defRPr lang="da-DK"/>
            </a:defPPr>
            <a:lvl1pPr algn="ctr" fontAlgn="base" rtl="0">
              <a:spcBef>
                <a:spcPct val="0"/>
              </a:spcBef>
              <a:spcAft>
                <a:spcPct val="0"/>
              </a:spcAft>
              <a:defRPr sz="3540" kern="1200">
                <a:solidFill>
                  <a:schemeClr val="tx1"/>
                </a:solidFill>
                <a:latin typeface="Times New Roman" pitchFamily="18" charset="0"/>
                <a:ea typeface="+mn-ea"/>
                <a:cs typeface="+mn-cs"/>
              </a:defRPr>
            </a:lvl1pPr>
            <a:lvl2pPr marL="622340" algn="ctr" fontAlgn="base" rtl="0">
              <a:spcBef>
                <a:spcPct val="0"/>
              </a:spcBef>
              <a:spcAft>
                <a:spcPct val="0"/>
              </a:spcAft>
              <a:defRPr sz="3540" kern="1200">
                <a:solidFill>
                  <a:schemeClr val="tx1"/>
                </a:solidFill>
                <a:latin typeface="Times New Roman" pitchFamily="18" charset="0"/>
                <a:ea typeface="+mn-ea"/>
                <a:cs typeface="+mn-cs"/>
              </a:defRPr>
            </a:lvl2pPr>
            <a:lvl3pPr marL="1244682" algn="ctr" fontAlgn="base" rtl="0">
              <a:spcBef>
                <a:spcPct val="0"/>
              </a:spcBef>
              <a:spcAft>
                <a:spcPct val="0"/>
              </a:spcAft>
              <a:defRPr sz="3540" kern="1200">
                <a:solidFill>
                  <a:schemeClr val="tx1"/>
                </a:solidFill>
                <a:latin typeface="Times New Roman" pitchFamily="18" charset="0"/>
                <a:ea typeface="+mn-ea"/>
                <a:cs typeface="+mn-cs"/>
              </a:defRPr>
            </a:lvl3pPr>
            <a:lvl4pPr marL="1867022" algn="ctr" fontAlgn="base" rtl="0">
              <a:spcBef>
                <a:spcPct val="0"/>
              </a:spcBef>
              <a:spcAft>
                <a:spcPct val="0"/>
              </a:spcAft>
              <a:defRPr sz="3540" kern="1200">
                <a:solidFill>
                  <a:schemeClr val="tx1"/>
                </a:solidFill>
                <a:latin typeface="Times New Roman" pitchFamily="18" charset="0"/>
                <a:ea typeface="+mn-ea"/>
                <a:cs typeface="+mn-cs"/>
              </a:defRPr>
            </a:lvl4pPr>
            <a:lvl5pPr marL="2489362" algn="ctr" fontAlgn="base" rtl="0">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fld id="{FE399EB7-E9F5-462E-BAC1-463FF3811A2F}" type="slidenum">
              <a:rPr lang="da-DK" sz="700" smtClean="0">
                <a:solidFill>
                  <a:srgbClr val="002677"/>
                </a:solidFill>
                <a:latin typeface="Arial" panose="020b0604020202020204" pitchFamily="34" charset="0"/>
                <a:cs typeface="Arial" panose="020b0604020202020204" pitchFamily="34" charset="0"/>
              </a:rPr>
              <a:t>‹nr.›</a:t>
            </a:fld>
            <a:endParaRPr lang="da-DK" sz="900">
              <a:solidFill>
                <a:srgbClr val="002677"/>
              </a:solidFill>
              <a:latin typeface="Arial" panose="020b0604020202020204" pitchFamily="34" charset="0"/>
              <a:cs typeface="Arial" panose="020b0604020202020204" pitchFamily="34" charset="0"/>
            </a:endParaRPr>
          </a:p>
        </p:txBody>
      </p:sp>
      <p:sp>
        <p:nvSpPr>
          <p:cNvPr id="13" name="Ellipse 12">
            <a:extLst>
              <a:ext uri="{FF2B5EF4-FFF2-40B4-BE49-F238E27FC236}">
                <a16:creationId xmlns:a16="http://schemas.microsoft.com/office/drawing/2014/main" id="{8FB48DC9-6032-406F-9395-C3488D972E0D}"/>
              </a:ext>
            </a:extLst>
          </p:cNvPr>
          <p:cNvSpPr/>
          <p:nvPr userDrawn="1"/>
        </p:nvSpPr>
        <p:spPr>
          <a:xfrm>
            <a:off x="12676609" y="452726"/>
            <a:ext cx="180000" cy="180000"/>
          </a:xfrm>
          <a:prstGeom prst="ellipse"/>
          <a:noFill/>
          <a:ln>
            <a:solidFill>
              <a:srgbClr val="A7E6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n>
                <a:noFill/>
              </a:ln>
              <a:solidFill>
                <a:schemeClr val="tx1"/>
              </a:solidFill>
            </a:endParaRPr>
          </a:p>
        </p:txBody>
      </p:sp>
      <p:sp>
        <p:nvSpPr>
          <p:cNvPr id="5" name="Pladsholder til billede 4">
            <a:extLst>
              <a:ext uri="{FF2B5EF4-FFF2-40B4-BE49-F238E27FC236}">
                <a16:creationId xmlns:a16="http://schemas.microsoft.com/office/drawing/2014/main" id="{F8DD1D20-AE33-481B-9293-80549F47465C}"/>
              </a:ext>
            </a:extLst>
          </p:cNvPr>
          <p:cNvSpPr>
            <a:spLocks noGrp="1"/>
          </p:cNvSpPr>
          <p:nvPr>
            <p:ph type="pic" sz="quarter" idx="21"/>
          </p:nvPr>
        </p:nvSpPr>
        <p:spPr>
          <a:xfrm>
            <a:off x="7875" y="523"/>
            <a:ext cx="6696000" cy="7013575"/>
          </a:xfrm>
          <a:blipFill>
            <a:blip r:embed="rId3"/>
            <a:srcRect/>
            <a:stretch>
              <a:fillRect l="-32372" t="-559" r="-32682" b="-559"/>
            </a:stretch>
          </a:blipFill>
        </p:spPr>
        <p:txBody>
          <a:bodyPr/>
          <a:lstStyle>
            <a:lvl1pPr>
              <a:defRPr>
                <a:ln>
                  <a:noFill/>
                </a:ln>
                <a:noFill/>
              </a:defRPr>
            </a:lvl1pPr>
          </a:lstStyle>
          <a:p>
            <a:r>
              <a:rPr lang="da-DK" dirty="1"/>
              <a:t>Klik på ikonet for at tilføje et billede</a:t>
            </a:r>
          </a:p>
        </p:txBody>
      </p:sp>
      <p:sp>
        <p:nvSpPr>
          <p:cNvPr id="12" name="Pladsholder til sidefod 4">
            <a:extLst>
              <a:ext uri="{FF2B5EF4-FFF2-40B4-BE49-F238E27FC236}">
                <a16:creationId xmlns:a16="http://schemas.microsoft.com/office/drawing/2014/main" id="{F077A27A-392C-4C6C-83D3-2540D2AEE8C2}"/>
              </a:ext>
            </a:extLst>
          </p:cNvPr>
          <p:cNvSpPr>
            <a:spLocks noGrp="1"/>
          </p:cNvSpPr>
          <p:nvPr>
            <p:ph type="ftr" sz="quarter" idx="3"/>
          </p:nvPr>
        </p:nvSpPr>
        <p:spPr>
          <a:xfrm>
            <a:off x="930110" y="7013525"/>
            <a:ext cx="1882552" cy="365125"/>
          </a:xfrm>
          <a:prstGeom prst="rect"/>
        </p:spPr>
        <p:txBody>
          <a:bodyPr anchor="b"/>
          <a:lstStyle>
            <a:lvl1pPr algn="l">
              <a:defRPr sz="800">
                <a:solidFill>
                  <a:srgbClr val="2CD5C4"/>
                </a:solidFill>
                <a:latin typeface="+mn-lt"/>
              </a:defRPr>
            </a:lvl1pPr>
          </a:lstStyle>
          <a:p>
            <a:endParaRPr lang="da-DK"/>
          </a:p>
        </p:txBody>
      </p:sp>
    </p:spTree>
    <p:extLst>
      <p:ext uri="{BB962C8B-B14F-4D97-AF65-F5344CB8AC3E}">
        <p14:creationId xmlns:p14="http://schemas.microsoft.com/office/powerpoint/2010/main" val="9919531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led til høj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3902ED-B43A-45BD-A911-E00DB07D0B2D}"/>
              </a:ext>
            </a:extLst>
          </p:cNvPr>
          <p:cNvSpPr>
            <a:spLocks noGrp="1"/>
          </p:cNvSpPr>
          <p:nvPr>
            <p:ph type="title" hasCustomPrompt="1"/>
          </p:nvPr>
        </p:nvSpPr>
        <p:spPr>
          <a:xfrm>
            <a:off x="956072" y="537890"/>
            <a:ext cx="5603721" cy="936104"/>
          </a:xfrm>
          <a:prstGeom prst="rect"/>
        </p:spPr>
        <p:txBody>
          <a:bodyPr anchor="ctr"/>
          <a:lstStyle>
            <a:lvl1pPr>
              <a:spcBef>
                <a:spcPct val="0"/>
              </a:spcBef>
              <a:buNone/>
              <a:defRPr sz="2800" b="1">
                <a:solidFill>
                  <a:srgbClr val="002677"/>
                </a:solidFill>
                <a:latin typeface="Arial" panose="020b0604020202020204" pitchFamily="34" charset="0"/>
                <a:cs typeface="Arial" panose="020b0604020202020204" pitchFamily="34" charset="0"/>
              </a:defRPr>
            </a:lvl1pPr>
          </a:lstStyle>
          <a:p>
            <a:pPr lvl="0">
              <a:spcBef>
                <a:spcPct val="0"/>
              </a:spcBef>
              <a:buNone/>
            </a:pPr>
            <a:r>
              <a:rPr lang="da-DK" dirty="1"/>
              <a:t>Klik for at tilføje en titel.</a:t>
            </a:r>
            <a:br>
              <a:rPr lang="da-DK" dirty="1"/>
            </a:br>
            <a:r>
              <a:rPr lang="da-DK" dirty="1"/>
              <a:t>Klik på ikon for at skifte billede.</a:t>
            </a:r>
          </a:p>
        </p:txBody>
      </p:sp>
      <p:sp>
        <p:nvSpPr>
          <p:cNvPr id="8" name="Pladsholder til slidenummer 3">
            <a:extLst>
              <a:ext uri="{FF2B5EF4-FFF2-40B4-BE49-F238E27FC236}">
                <a16:creationId xmlns:a16="http://schemas.microsoft.com/office/drawing/2014/main" id="{67AF13B5-75E1-49B0-81AF-78FBDCDFBA54}"/>
              </a:ext>
            </a:extLst>
          </p:cNvPr>
          <p:cNvSpPr txBox="1"/>
          <p:nvPr userDrawn="1"/>
        </p:nvSpPr>
        <p:spPr>
          <a:xfrm>
            <a:off x="11253216" y="839352"/>
            <a:ext cx="2247905" cy="994682"/>
          </a:xfrm>
          <a:prstGeom prst="rect"/>
        </p:spPr>
        <p:txBody>
          <a:bodyPr/>
          <a:lstStyle>
            <a:defPPr>
              <a:defRPr lang="da-DK"/>
            </a:defPPr>
            <a:lvl1pPr algn="ctr" fontAlgn="base" rtl="0">
              <a:spcBef>
                <a:spcPct val="0"/>
              </a:spcBef>
              <a:spcAft>
                <a:spcPct val="0"/>
              </a:spcAft>
              <a:defRPr sz="3540" kern="1200">
                <a:solidFill>
                  <a:schemeClr val="tx1"/>
                </a:solidFill>
                <a:latin typeface="Times New Roman" pitchFamily="18" charset="0"/>
                <a:ea typeface="+mn-ea"/>
                <a:cs typeface="+mn-cs"/>
              </a:defRPr>
            </a:lvl1pPr>
            <a:lvl2pPr marL="622340" algn="ctr" fontAlgn="base" rtl="0">
              <a:spcBef>
                <a:spcPct val="0"/>
              </a:spcBef>
              <a:spcAft>
                <a:spcPct val="0"/>
              </a:spcAft>
              <a:defRPr sz="3540" kern="1200">
                <a:solidFill>
                  <a:schemeClr val="tx1"/>
                </a:solidFill>
                <a:latin typeface="Times New Roman" pitchFamily="18" charset="0"/>
                <a:ea typeface="+mn-ea"/>
                <a:cs typeface="+mn-cs"/>
              </a:defRPr>
            </a:lvl2pPr>
            <a:lvl3pPr marL="1244682" algn="ctr" fontAlgn="base" rtl="0">
              <a:spcBef>
                <a:spcPct val="0"/>
              </a:spcBef>
              <a:spcAft>
                <a:spcPct val="0"/>
              </a:spcAft>
              <a:defRPr sz="3540" kern="1200">
                <a:solidFill>
                  <a:schemeClr val="tx1"/>
                </a:solidFill>
                <a:latin typeface="Times New Roman" pitchFamily="18" charset="0"/>
                <a:ea typeface="+mn-ea"/>
                <a:cs typeface="+mn-cs"/>
              </a:defRPr>
            </a:lvl3pPr>
            <a:lvl4pPr marL="1867022" algn="ctr" fontAlgn="base" rtl="0">
              <a:spcBef>
                <a:spcPct val="0"/>
              </a:spcBef>
              <a:spcAft>
                <a:spcPct val="0"/>
              </a:spcAft>
              <a:defRPr sz="3540" kern="1200">
                <a:solidFill>
                  <a:schemeClr val="tx1"/>
                </a:solidFill>
                <a:latin typeface="Times New Roman" pitchFamily="18" charset="0"/>
                <a:ea typeface="+mn-ea"/>
                <a:cs typeface="+mn-cs"/>
              </a:defRPr>
            </a:lvl4pPr>
            <a:lvl5pPr marL="2489362" algn="ctr" fontAlgn="base" rtl="0">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endParaRPr lang="da-DK"/>
          </a:p>
        </p:txBody>
      </p:sp>
      <p:sp>
        <p:nvSpPr>
          <p:cNvPr id="11" name="Pladsholder til slidenummer 3">
            <a:extLst>
              <a:ext uri="{FF2B5EF4-FFF2-40B4-BE49-F238E27FC236}">
                <a16:creationId xmlns:a16="http://schemas.microsoft.com/office/drawing/2014/main" id="{5444A053-3266-4A22-9599-1BF049DB1CEC}"/>
              </a:ext>
            </a:extLst>
          </p:cNvPr>
          <p:cNvSpPr txBox="1"/>
          <p:nvPr userDrawn="1"/>
        </p:nvSpPr>
        <p:spPr>
          <a:xfrm>
            <a:off x="11597599" y="695336"/>
            <a:ext cx="1743849" cy="778658"/>
          </a:xfrm>
          <a:prstGeom prst="rect"/>
        </p:spPr>
        <p:txBody>
          <a:bodyPr/>
          <a:lstStyle>
            <a:defPPr>
              <a:defRPr lang="da-DK"/>
            </a:defPPr>
            <a:lvl1pPr algn="ctr" fontAlgn="base" rtl="0">
              <a:spcBef>
                <a:spcPct val="0"/>
              </a:spcBef>
              <a:spcAft>
                <a:spcPct val="0"/>
              </a:spcAft>
              <a:defRPr sz="3540" kern="1200">
                <a:solidFill>
                  <a:schemeClr val="tx1"/>
                </a:solidFill>
                <a:latin typeface="Times New Roman" pitchFamily="18" charset="0"/>
                <a:ea typeface="+mn-ea"/>
                <a:cs typeface="+mn-cs"/>
              </a:defRPr>
            </a:lvl1pPr>
            <a:lvl2pPr marL="622340" algn="ctr" fontAlgn="base" rtl="0">
              <a:spcBef>
                <a:spcPct val="0"/>
              </a:spcBef>
              <a:spcAft>
                <a:spcPct val="0"/>
              </a:spcAft>
              <a:defRPr sz="3540" kern="1200">
                <a:solidFill>
                  <a:schemeClr val="tx1"/>
                </a:solidFill>
                <a:latin typeface="Times New Roman" pitchFamily="18" charset="0"/>
                <a:ea typeface="+mn-ea"/>
                <a:cs typeface="+mn-cs"/>
              </a:defRPr>
            </a:lvl2pPr>
            <a:lvl3pPr marL="1244682" algn="ctr" fontAlgn="base" rtl="0">
              <a:spcBef>
                <a:spcPct val="0"/>
              </a:spcBef>
              <a:spcAft>
                <a:spcPct val="0"/>
              </a:spcAft>
              <a:defRPr sz="3540" kern="1200">
                <a:solidFill>
                  <a:schemeClr val="tx1"/>
                </a:solidFill>
                <a:latin typeface="Times New Roman" pitchFamily="18" charset="0"/>
                <a:ea typeface="+mn-ea"/>
                <a:cs typeface="+mn-cs"/>
              </a:defRPr>
            </a:lvl3pPr>
            <a:lvl4pPr marL="1867022" algn="ctr" fontAlgn="base" rtl="0">
              <a:spcBef>
                <a:spcPct val="0"/>
              </a:spcBef>
              <a:spcAft>
                <a:spcPct val="0"/>
              </a:spcAft>
              <a:defRPr sz="3540" kern="1200">
                <a:solidFill>
                  <a:schemeClr val="tx1"/>
                </a:solidFill>
                <a:latin typeface="Times New Roman" pitchFamily="18" charset="0"/>
                <a:ea typeface="+mn-ea"/>
                <a:cs typeface="+mn-cs"/>
              </a:defRPr>
            </a:lvl4pPr>
            <a:lvl5pPr marL="2489362" algn="ctr" fontAlgn="base" rtl="0">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endParaRPr lang="da-DK" sz="1800"/>
          </a:p>
        </p:txBody>
      </p:sp>
      <p:sp>
        <p:nvSpPr>
          <p:cNvPr id="10" name="Pladsholder til slidenummer 3">
            <a:extLst>
              <a:ext uri="{FF2B5EF4-FFF2-40B4-BE49-F238E27FC236}">
                <a16:creationId xmlns:a16="http://schemas.microsoft.com/office/drawing/2014/main" id="{AAD42B4B-27A8-493A-BC2F-094702983026}"/>
              </a:ext>
            </a:extLst>
          </p:cNvPr>
          <p:cNvSpPr txBox="1"/>
          <p:nvPr userDrawn="1"/>
        </p:nvSpPr>
        <p:spPr>
          <a:xfrm>
            <a:off x="12145314" y="442883"/>
            <a:ext cx="1340150" cy="671071"/>
          </a:xfrm>
          <a:prstGeom prst="rect"/>
        </p:spPr>
        <p:txBody>
          <a:bodyPr/>
          <a:lstStyle>
            <a:defPPr>
              <a:defRPr lang="da-DK"/>
            </a:defPPr>
            <a:lvl1pPr algn="ctr" fontAlgn="base" rtl="0">
              <a:spcBef>
                <a:spcPct val="0"/>
              </a:spcBef>
              <a:spcAft>
                <a:spcPct val="0"/>
              </a:spcAft>
              <a:defRPr sz="3540" kern="1200">
                <a:solidFill>
                  <a:schemeClr val="tx1"/>
                </a:solidFill>
                <a:latin typeface="Times New Roman" pitchFamily="18" charset="0"/>
                <a:ea typeface="+mn-ea"/>
                <a:cs typeface="+mn-cs"/>
              </a:defRPr>
            </a:lvl1pPr>
            <a:lvl2pPr marL="622340" algn="ctr" fontAlgn="base" rtl="0">
              <a:spcBef>
                <a:spcPct val="0"/>
              </a:spcBef>
              <a:spcAft>
                <a:spcPct val="0"/>
              </a:spcAft>
              <a:defRPr sz="3540" kern="1200">
                <a:solidFill>
                  <a:schemeClr val="tx1"/>
                </a:solidFill>
                <a:latin typeface="Times New Roman" pitchFamily="18" charset="0"/>
                <a:ea typeface="+mn-ea"/>
                <a:cs typeface="+mn-cs"/>
              </a:defRPr>
            </a:lvl2pPr>
            <a:lvl3pPr marL="1244682" algn="ctr" fontAlgn="base" rtl="0">
              <a:spcBef>
                <a:spcPct val="0"/>
              </a:spcBef>
              <a:spcAft>
                <a:spcPct val="0"/>
              </a:spcAft>
              <a:defRPr sz="3540" kern="1200">
                <a:solidFill>
                  <a:schemeClr val="tx1"/>
                </a:solidFill>
                <a:latin typeface="Times New Roman" pitchFamily="18" charset="0"/>
                <a:ea typeface="+mn-ea"/>
                <a:cs typeface="+mn-cs"/>
              </a:defRPr>
            </a:lvl3pPr>
            <a:lvl4pPr marL="1867022" algn="ctr" fontAlgn="base" rtl="0">
              <a:spcBef>
                <a:spcPct val="0"/>
              </a:spcBef>
              <a:spcAft>
                <a:spcPct val="0"/>
              </a:spcAft>
              <a:defRPr sz="3540" kern="1200">
                <a:solidFill>
                  <a:schemeClr val="tx1"/>
                </a:solidFill>
                <a:latin typeface="Times New Roman" pitchFamily="18" charset="0"/>
                <a:ea typeface="+mn-ea"/>
                <a:cs typeface="+mn-cs"/>
              </a:defRPr>
            </a:lvl4pPr>
            <a:lvl5pPr marL="2489362" algn="ctr" fontAlgn="base" rtl="0">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fld id="{FE399EB7-E9F5-462E-BAC1-463FF3811A2F}" type="slidenum">
              <a:rPr lang="da-DK" sz="1000" smtClean="0">
                <a:solidFill>
                  <a:srgbClr val="002677"/>
                </a:solidFill>
                <a:latin typeface="Arial" panose="020b0604020202020204" pitchFamily="34" charset="0"/>
                <a:cs typeface="Arial" panose="020b0604020202020204" pitchFamily="34" charset="0"/>
              </a:rPr>
              <a:t>‹nr.›</a:t>
            </a:fld>
            <a:endParaRPr lang="da-DK" sz="1000">
              <a:solidFill>
                <a:srgbClr val="002677"/>
              </a:solidFill>
              <a:latin typeface="Arial" panose="020b0604020202020204" pitchFamily="34" charset="0"/>
              <a:cs typeface="Arial" panose="020b0604020202020204" pitchFamily="34" charset="0"/>
            </a:endParaRPr>
          </a:p>
        </p:txBody>
      </p:sp>
      <p:sp>
        <p:nvSpPr>
          <p:cNvPr id="13" name="Ellipse 12">
            <a:extLst>
              <a:ext uri="{FF2B5EF4-FFF2-40B4-BE49-F238E27FC236}">
                <a16:creationId xmlns:a16="http://schemas.microsoft.com/office/drawing/2014/main" id="{B5532219-7754-442C-A949-E25A66C995D7}"/>
              </a:ext>
            </a:extLst>
          </p:cNvPr>
          <p:cNvSpPr/>
          <p:nvPr userDrawn="1"/>
        </p:nvSpPr>
        <p:spPr>
          <a:xfrm>
            <a:off x="12693376" y="442884"/>
            <a:ext cx="216024" cy="209270"/>
          </a:xfrm>
          <a:prstGeom prst="ellipse"/>
          <a:noFill/>
          <a:ln>
            <a:solidFill>
              <a:srgbClr val="A7E6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ln>
                <a:noFill/>
              </a:ln>
              <a:solidFill>
                <a:schemeClr val="tx1"/>
              </a:solidFill>
            </a:endParaRPr>
          </a:p>
        </p:txBody>
      </p:sp>
      <p:sp>
        <p:nvSpPr>
          <p:cNvPr id="16" name="Pladsholder til tekst 3">
            <a:extLst>
              <a:ext uri="{FF2B5EF4-FFF2-40B4-BE49-F238E27FC236}">
                <a16:creationId xmlns:a16="http://schemas.microsoft.com/office/drawing/2014/main" id="{21040F5A-E93D-4936-BD74-9181EDBF270D}"/>
              </a:ext>
            </a:extLst>
          </p:cNvPr>
          <p:cNvSpPr>
            <a:spLocks noGrp="1"/>
          </p:cNvSpPr>
          <p:nvPr>
            <p:ph type="body" sz="quarter" idx="20"/>
          </p:nvPr>
        </p:nvSpPr>
        <p:spPr>
          <a:xfrm>
            <a:off x="956071" y="1922400"/>
            <a:ext cx="5617583" cy="5108400"/>
          </a:xfrm>
        </p:spPr>
        <p:txBody>
          <a:bodyPr/>
          <a:lstStyle>
            <a:lvl1pPr marL="182563" indent="-182563">
              <a:buClrTx/>
              <a:defRPr b="0"/>
            </a:lvl1pPr>
            <a:lvl2pPr marL="625475" indent="-177800">
              <a:buClrTx/>
              <a:defRPr b="0"/>
            </a:lvl2pPr>
            <a:lvl3pPr marL="1077913" indent="-171450">
              <a:buClrTx/>
              <a:defRPr b="0"/>
            </a:lvl3pPr>
            <a:lvl4pPr marL="1520825" indent="-177800">
              <a:buClrTx/>
              <a:defRPr b="0"/>
            </a:lvl4pPr>
            <a:lvl5pPr marL="1973263" indent="-161925">
              <a:buClrTx/>
              <a:tabLst>
                <a:tab pos="2425700" algn="l"/>
              </a:tabLst>
              <a:defRPr b="0"/>
            </a:lvl5pPr>
          </a:lstStyle>
          <a:p>
            <a:pPr lvl="0"/>
            <a:r>
              <a:rPr lang="da-DK" dirty="1"/>
              <a:t>Klik for at redigere teksttypografierne i masteren</a:t>
            </a:r>
          </a:p>
          <a:p>
            <a:pPr lvl="1"/>
            <a:r>
              <a:rPr lang="da-DK" dirty="1"/>
              <a:t>Andet niveau</a:t>
            </a:r>
          </a:p>
          <a:p>
            <a:pPr lvl="2"/>
            <a:r>
              <a:rPr lang="da-DK" dirty="1"/>
              <a:t>Tredje niveau</a:t>
            </a:r>
          </a:p>
          <a:p>
            <a:pPr lvl="3"/>
            <a:r>
              <a:rPr lang="da-DK" dirty="1"/>
              <a:t>Fjerde niveau</a:t>
            </a:r>
          </a:p>
          <a:p>
            <a:pPr lvl="4"/>
            <a:r>
              <a:rPr lang="da-DK" dirty="1"/>
              <a:t>Femte niveau</a:t>
            </a:r>
          </a:p>
        </p:txBody>
      </p:sp>
      <p:pic>
        <p:nvPicPr>
          <p:cNvPr id="17" name="Billede 16" descr="Et billede, der indeholder objekt&#10;&#10;Beskrivelse, der er oprettet med høj sikkerhed">
            <a:extLst>
              <a:ext uri="{FF2B5EF4-FFF2-40B4-BE49-F238E27FC236}">
                <a16:creationId xmlns:a16="http://schemas.microsoft.com/office/drawing/2014/main" id="{3C2BA27B-9867-4638-89DF-93B2B6653394}"/>
              </a:ext>
            </a:extLst>
          </p:cNvPr>
          <p:cNvPicPr/>
          <p:nvPr userDrawn="1"/>
        </p:nvPicPr>
        <p:blipFill>
          <a:blip r:embed="rId2"/>
          <a:srcRect/>
          <a:stretch>
            <a:fillRect/>
          </a:stretch>
        </p:blipFill>
        <p:spPr>
          <a:xfrm>
            <a:off x="11325224" y="7170370"/>
            <a:ext cx="1619885" cy="208280"/>
          </a:xfrm>
          <a:prstGeom prst="rect"/>
        </p:spPr>
      </p:pic>
      <p:sp>
        <p:nvSpPr>
          <p:cNvPr id="4" name="Pladsholder til billede 3">
            <a:extLst>
              <a:ext uri="{FF2B5EF4-FFF2-40B4-BE49-F238E27FC236}">
                <a16:creationId xmlns:a16="http://schemas.microsoft.com/office/drawing/2014/main" id="{23BADDC5-8BAB-45B5-BE6B-D01C02D13362}"/>
              </a:ext>
            </a:extLst>
          </p:cNvPr>
          <p:cNvSpPr>
            <a:spLocks noGrp="1"/>
          </p:cNvSpPr>
          <p:nvPr>
            <p:ph type="pic" sz="quarter" idx="21"/>
          </p:nvPr>
        </p:nvSpPr>
        <p:spPr>
          <a:xfrm>
            <a:off x="6716713" y="0"/>
            <a:ext cx="6716712" cy="7031038"/>
          </a:xfrm>
          <a:blipFill>
            <a:blip r:embed="rId3"/>
            <a:srcRect/>
            <a:stretch>
              <a:fillRect l="-32273" t="-433" r="-32273" b="-433"/>
            </a:stretch>
          </a:blipFill>
          <a:ln>
            <a:noFill/>
          </a:ln>
        </p:spPr>
        <p:txBody>
          <a:bodyPr/>
          <a:lstStyle>
            <a:lvl1pPr>
              <a:defRPr>
                <a:ln>
                  <a:noFill/>
                </a:ln>
                <a:noFill/>
              </a:defRPr>
            </a:lvl1pPr>
          </a:lstStyle>
          <a:p>
            <a:r>
              <a:rPr lang="da-DK" dirty="1"/>
              <a:t>Klik på ikonet for at tilføje et billede</a:t>
            </a:r>
          </a:p>
        </p:txBody>
      </p:sp>
      <p:sp>
        <p:nvSpPr>
          <p:cNvPr id="12" name="Pladsholder til sidefod 4">
            <a:extLst>
              <a:ext uri="{FF2B5EF4-FFF2-40B4-BE49-F238E27FC236}">
                <a16:creationId xmlns:a16="http://schemas.microsoft.com/office/drawing/2014/main" id="{5ADFDC72-3489-460B-BAA1-37F236DE1275}"/>
              </a:ext>
            </a:extLst>
          </p:cNvPr>
          <p:cNvSpPr>
            <a:spLocks noGrp="1"/>
          </p:cNvSpPr>
          <p:nvPr>
            <p:ph type="ftr" sz="quarter" idx="3"/>
          </p:nvPr>
        </p:nvSpPr>
        <p:spPr>
          <a:xfrm>
            <a:off x="930110" y="7013525"/>
            <a:ext cx="1882552" cy="365125"/>
          </a:xfrm>
          <a:prstGeom prst="rect"/>
        </p:spPr>
        <p:txBody>
          <a:bodyPr anchor="b"/>
          <a:lstStyle>
            <a:lvl1pPr algn="l">
              <a:defRPr sz="800">
                <a:solidFill>
                  <a:srgbClr val="2CD5C4"/>
                </a:solidFill>
                <a:latin typeface="+mn-lt"/>
              </a:defRPr>
            </a:lvl1pPr>
          </a:lstStyle>
          <a:p>
            <a:endParaRPr lang="da-DK"/>
          </a:p>
        </p:txBody>
      </p:sp>
    </p:spTree>
    <p:extLst>
      <p:ext uri="{BB962C8B-B14F-4D97-AF65-F5344CB8AC3E}">
        <p14:creationId xmlns:p14="http://schemas.microsoft.com/office/powerpoint/2010/main" val="339456344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4140" userDrawn="1">
          <p15:clr>
            <a:srgbClr val="FBAE40"/>
          </p15:clr>
        </p15:guide>
        <p15:guide id="2" orient="horz" pos="1201" userDrawn="1">
          <p15:clr>
            <a:srgbClr val="FBAE40"/>
          </p15:clr>
        </p15:guide>
      </p15:sldGuideLst>
    </p:ext>
  </p:extLst>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theme" Target="../theme/theme2.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5" name="Pladsholder til slidenummer 3">
            <a:extLst>
              <a:ext uri="{FF2B5EF4-FFF2-40B4-BE49-F238E27FC236}">
                <a16:creationId xmlns:a16="http://schemas.microsoft.com/office/drawing/2014/main" id="{3959645E-C98D-46B1-B9DF-669DE74D245D}"/>
              </a:ext>
            </a:extLst>
          </p:cNvPr>
          <p:cNvSpPr txBox="1"/>
          <p:nvPr userDrawn="1"/>
        </p:nvSpPr>
        <p:spPr>
          <a:xfrm>
            <a:off x="11885631" y="442883"/>
            <a:ext cx="1743849" cy="778658"/>
          </a:xfrm>
          <a:prstGeom prst="rect"/>
        </p:spPr>
        <p:txBody>
          <a:bodyPr/>
          <a:lstStyle>
            <a:defPPr>
              <a:defRPr lang="da-DK"/>
            </a:defPPr>
            <a:lvl1pPr algn="ctr" fontAlgn="base" rtl="0">
              <a:spcBef>
                <a:spcPct val="0"/>
              </a:spcBef>
              <a:spcAft>
                <a:spcPct val="0"/>
              </a:spcAft>
              <a:defRPr sz="3540" kern="1200">
                <a:solidFill>
                  <a:schemeClr val="tx1"/>
                </a:solidFill>
                <a:latin typeface="Times New Roman" pitchFamily="18" charset="0"/>
                <a:ea typeface="+mn-ea"/>
                <a:cs typeface="+mn-cs"/>
              </a:defRPr>
            </a:lvl1pPr>
            <a:lvl2pPr marL="622340" algn="ctr" fontAlgn="base" rtl="0">
              <a:spcBef>
                <a:spcPct val="0"/>
              </a:spcBef>
              <a:spcAft>
                <a:spcPct val="0"/>
              </a:spcAft>
              <a:defRPr sz="3540" kern="1200">
                <a:solidFill>
                  <a:schemeClr val="tx1"/>
                </a:solidFill>
                <a:latin typeface="Times New Roman" pitchFamily="18" charset="0"/>
                <a:ea typeface="+mn-ea"/>
                <a:cs typeface="+mn-cs"/>
              </a:defRPr>
            </a:lvl2pPr>
            <a:lvl3pPr marL="1244682" algn="ctr" fontAlgn="base" rtl="0">
              <a:spcBef>
                <a:spcPct val="0"/>
              </a:spcBef>
              <a:spcAft>
                <a:spcPct val="0"/>
              </a:spcAft>
              <a:defRPr sz="3540" kern="1200">
                <a:solidFill>
                  <a:schemeClr val="tx1"/>
                </a:solidFill>
                <a:latin typeface="Times New Roman" pitchFamily="18" charset="0"/>
                <a:ea typeface="+mn-ea"/>
                <a:cs typeface="+mn-cs"/>
              </a:defRPr>
            </a:lvl3pPr>
            <a:lvl4pPr marL="1867022" algn="ctr" fontAlgn="base" rtl="0">
              <a:spcBef>
                <a:spcPct val="0"/>
              </a:spcBef>
              <a:spcAft>
                <a:spcPct val="0"/>
              </a:spcAft>
              <a:defRPr sz="3540" kern="1200">
                <a:solidFill>
                  <a:schemeClr val="tx1"/>
                </a:solidFill>
                <a:latin typeface="Times New Roman" pitchFamily="18" charset="0"/>
                <a:ea typeface="+mn-ea"/>
                <a:cs typeface="+mn-cs"/>
              </a:defRPr>
            </a:lvl4pPr>
            <a:lvl5pPr marL="2489362" algn="ctr" fontAlgn="base" rtl="0">
              <a:spcBef>
                <a:spcPct val="0"/>
              </a:spcBef>
              <a:spcAft>
                <a:spcPct val="0"/>
              </a:spcAft>
              <a:defRPr sz="3540" kern="1200">
                <a:solidFill>
                  <a:schemeClr val="tx1"/>
                </a:solidFill>
                <a:latin typeface="Times New Roman" pitchFamily="18" charset="0"/>
                <a:ea typeface="+mn-ea"/>
                <a:cs typeface="+mn-cs"/>
              </a:defRPr>
            </a:lvl5pPr>
            <a:lvl6pPr marL="3111704" algn="l" defTabSz="1244682" rtl="0" eaLnBrk="1" latinLnBrk="0" hangingPunct="1">
              <a:defRPr sz="3540" kern="1200">
                <a:solidFill>
                  <a:schemeClr val="tx1"/>
                </a:solidFill>
                <a:latin typeface="Times New Roman" pitchFamily="18" charset="0"/>
                <a:ea typeface="+mn-ea"/>
                <a:cs typeface="+mn-cs"/>
              </a:defRPr>
            </a:lvl6pPr>
            <a:lvl7pPr marL="3734044" algn="l" defTabSz="1244682" rtl="0" eaLnBrk="1" latinLnBrk="0" hangingPunct="1">
              <a:defRPr sz="3540" kern="1200">
                <a:solidFill>
                  <a:schemeClr val="tx1"/>
                </a:solidFill>
                <a:latin typeface="Times New Roman" pitchFamily="18" charset="0"/>
                <a:ea typeface="+mn-ea"/>
                <a:cs typeface="+mn-cs"/>
              </a:defRPr>
            </a:lvl7pPr>
            <a:lvl8pPr marL="4356384" algn="l" defTabSz="1244682" rtl="0" eaLnBrk="1" latinLnBrk="0" hangingPunct="1">
              <a:defRPr sz="3540" kern="1200">
                <a:solidFill>
                  <a:schemeClr val="tx1"/>
                </a:solidFill>
                <a:latin typeface="Times New Roman" pitchFamily="18" charset="0"/>
                <a:ea typeface="+mn-ea"/>
                <a:cs typeface="+mn-cs"/>
              </a:defRPr>
            </a:lvl8pPr>
            <a:lvl9pPr marL="4978726" algn="l" defTabSz="1244682" rtl="0" eaLnBrk="1" latinLnBrk="0" hangingPunct="1">
              <a:defRPr sz="3540" kern="1200">
                <a:solidFill>
                  <a:schemeClr val="tx1"/>
                </a:solidFill>
                <a:latin typeface="Times New Roman" pitchFamily="18" charset="0"/>
                <a:ea typeface="+mn-ea"/>
                <a:cs typeface="+mn-cs"/>
              </a:defRPr>
            </a:lvl9pPr>
          </a:lstStyle>
          <a:p>
            <a:endParaRPr lang="da-DK" sz="1800"/>
          </a:p>
        </p:txBody>
      </p:sp>
      <p:sp>
        <p:nvSpPr>
          <p:cNvPr id="2" name="Pladsholder til tekst 1">
            <a:extLst>
              <a:ext uri="{FF2B5EF4-FFF2-40B4-BE49-F238E27FC236}">
                <a16:creationId xmlns:a16="http://schemas.microsoft.com/office/drawing/2014/main" id="{1D029D7A-3629-4A9B-A0B4-6647D3C9CB44}"/>
              </a:ext>
            </a:extLst>
          </p:cNvPr>
          <p:cNvSpPr>
            <a:spLocks noGrp="1"/>
          </p:cNvSpPr>
          <p:nvPr>
            <p:ph type="body" idx="1"/>
          </p:nvPr>
        </p:nvSpPr>
        <p:spPr>
          <a:xfrm>
            <a:off x="923925" y="2011363"/>
            <a:ext cx="11585575" cy="4794250"/>
          </a:xfrm>
          <a:prstGeom prst="rect"/>
          <a:noFill/>
        </p:spPr>
        <p:txBody>
          <a:bodyPr vert="horz" lIns="91440" tIns="45720" rIns="91440" bIns="45720" rtlCol="0">
            <a:noAutofit/>
          </a:bodyPr>
          <a:lstStyle/>
          <a:p>
            <a:pPr lvl="0"/>
            <a:r>
              <a:rPr lang="da-DK" dirty="1"/>
              <a:t>Rediger starttypografien i masteren</a:t>
            </a:r>
          </a:p>
          <a:p>
            <a:pPr lvl="1"/>
            <a:r>
              <a:rPr lang="da-DK" dirty="1"/>
              <a:t>Andet niveau</a:t>
            </a:r>
          </a:p>
          <a:p>
            <a:pPr lvl="2"/>
            <a:r>
              <a:rPr lang="da-DK" dirty="1"/>
              <a:t>Tredje niveau</a:t>
            </a:r>
          </a:p>
          <a:p>
            <a:pPr lvl="3"/>
            <a:r>
              <a:rPr lang="da-DK" dirty="1"/>
              <a:t>Fjerde niveau</a:t>
            </a:r>
          </a:p>
          <a:p>
            <a:pPr lvl="4"/>
            <a:r>
              <a:rPr lang="da-DK" dirty="1"/>
              <a:t>Femte niveau</a:t>
            </a:r>
          </a:p>
        </p:txBody>
      </p:sp>
      <p:sp>
        <p:nvSpPr>
          <p:cNvPr id="4" name="Pladsholder til sidefod 4">
            <a:extLst>
              <a:ext uri="{FF2B5EF4-FFF2-40B4-BE49-F238E27FC236}">
                <a16:creationId xmlns:a16="http://schemas.microsoft.com/office/drawing/2014/main" id="{9B7FA5D7-B83A-4857-91C9-CF36B0DFE00D}"/>
              </a:ext>
            </a:extLst>
          </p:cNvPr>
          <p:cNvSpPr>
            <a:spLocks noGrp="1"/>
          </p:cNvSpPr>
          <p:nvPr>
            <p:ph type="ftr" sz="quarter" idx="3"/>
          </p:nvPr>
        </p:nvSpPr>
        <p:spPr>
          <a:xfrm>
            <a:off x="930110" y="7013525"/>
            <a:ext cx="1882552" cy="365125"/>
          </a:xfrm>
          <a:prstGeom prst="rect"/>
        </p:spPr>
        <p:txBody>
          <a:bodyPr/>
          <a:lstStyle>
            <a:lvl1pPr algn="l">
              <a:defRPr sz="800">
                <a:latin typeface="+mn-lt"/>
              </a:defRPr>
            </a:lvl1pPr>
          </a:lstStyle>
          <a:p>
            <a:endParaRPr lang="da-DK"/>
          </a:p>
        </p:txBody>
      </p:sp>
    </p:spTree>
    <p:extLst>
      <p:ext uri="{BB962C8B-B14F-4D97-AF65-F5344CB8AC3E}">
        <p14:creationId xmlns:p14="http://schemas.microsoft.com/office/powerpoint/2010/main" val="235801173"/>
      </p:ext>
    </p:extLst>
  </p:cSld>
  <p:clrMap bg1="lt1" tx1="dk1" bg2="lt2" tx2="dk2" accent1="accent1" accent2="accent2" accent3="accent3" accent4="accent4" accent5="accent5" accent6="accent6" hlink="hlink" folHlink="folHlink"/>
  <p:sldLayoutIdLst>
    <p:sldLayoutId id="2147484363" r:id="rId1"/>
    <p:sldLayoutId id="2147484342" r:id="rId2"/>
    <p:sldLayoutId id="2147484375" r:id="rId3"/>
    <p:sldLayoutId id="2147484365" r:id="rId4"/>
    <p:sldLayoutId id="2147484374" r:id="rId5"/>
    <p:sldLayoutId id="2147484372" r:id="rId6"/>
    <p:sldLayoutId id="2147484373" r:id="rId7"/>
    <p:sldLayoutId id="2147484366" r:id="rId8"/>
    <p:sldLayoutId id="2147484367" r:id="rId9"/>
    <p:sldLayoutId id="2147484369" r:id="rId10"/>
    <p:sldLayoutId id="2147484370" r:id="rId11"/>
    <p:sldLayoutId id="2147484371" r:id="rId12"/>
    <p:sldLayoutId id="2147484368" r:id="rId13"/>
  </p:sldLayoutIdLst>
  <p:timing>
    <p:tnLst>
      <p:par>
        <p:cTn id="1" dur="indefinite" restart="never" nodeType="tmRoot"/>
      </p:par>
    </p:tnLst>
  </p:timing>
  <p:hf hdr="0"/>
  <p:txStyles>
    <p:titleStyle>
      <a:lvl1pPr algn="l" defTabSz="1310287" rtl="0" eaLnBrk="1" latinLnBrk="0" hangingPunct="1">
        <a:spcBef>
          <a:spcPct val="0"/>
        </a:spcBef>
        <a:buNone/>
        <a:defRPr sz="4020" kern="1200">
          <a:solidFill>
            <a:schemeClr val="tx1"/>
          </a:solidFill>
          <a:latin typeface="Arial" panose="020b0604020202020204" pitchFamily="34" charset="0"/>
          <a:ea typeface="Open Sans" panose="020b0606030504020204" pitchFamily="34" charset="0"/>
          <a:cs typeface="Arial" panose="020b0604020202020204" pitchFamily="34" charset="0"/>
        </a:defRPr>
      </a:lvl1pPr>
    </p:titleStyle>
    <p:bodyStyle>
      <a:lvl1pPr marL="177800" indent="-177800" algn="l" defTabSz="1310287" rtl="0" eaLnBrk="1" latinLnBrk="0" hangingPunct="1">
        <a:spcBef>
          <a:spcPct val="0"/>
        </a:spcBef>
        <a:spcAft>
          <a:spcPts val="600"/>
        </a:spcAft>
        <a:buClrTx/>
        <a:buFont typeface="Arial" panose="020b0604020202020204" pitchFamily="34" charset="0"/>
        <a:buChar char="•"/>
        <a:defRPr sz="1400"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25475" indent="-177800" algn="l" defTabSz="1310287" rtl="0" eaLnBrk="1" latinLnBrk="0" hangingPunct="1">
        <a:spcBef>
          <a:spcPct val="0"/>
        </a:spcBef>
        <a:spcAft>
          <a:spcPts val="600"/>
        </a:spcAft>
        <a:buClrTx/>
        <a:buFont typeface="Arial" panose="020b0604020202020204" pitchFamily="34" charset="0"/>
        <a:buChar char="•"/>
        <a:defRPr sz="14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1079500" indent="-173038" algn="l" defTabSz="1310287" rtl="0" eaLnBrk="1" latinLnBrk="0" hangingPunct="1">
        <a:spcBef>
          <a:spcPct val="0"/>
        </a:spcBef>
        <a:spcAft>
          <a:spcPts val="600"/>
        </a:spcAft>
        <a:buClrTx/>
        <a:buFont typeface="Arial" panose="020b0604020202020204" pitchFamily="34" charset="0"/>
        <a:buChar char="•"/>
        <a:defRPr sz="140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525588" indent="-182563" algn="l" defTabSz="1310287" rtl="0" eaLnBrk="1" latinLnBrk="0" hangingPunct="1">
        <a:spcBef>
          <a:spcPct val="0"/>
        </a:spcBef>
        <a:spcAft>
          <a:spcPts val="600"/>
        </a:spcAft>
        <a:buClrTx/>
        <a:buFont typeface="Arial" panose="020b0604020202020204" pitchFamily="34" charset="0"/>
        <a:buChar char="•"/>
        <a:defRPr sz="140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1973263" indent="-161925" algn="l" defTabSz="1310287" rtl="0" eaLnBrk="1" latinLnBrk="0" hangingPunct="1">
        <a:spcBef>
          <a:spcPct val="0"/>
        </a:spcBef>
        <a:spcAft>
          <a:spcPts val="600"/>
        </a:spcAft>
        <a:buClrTx/>
        <a:buFont typeface="Arial" panose="020b0604020202020204" pitchFamily="34" charset="0"/>
        <a:buChar char="•"/>
        <a:defRPr sz="1400" kern="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marL="3603289" indent="-327572" algn="l" defTabSz="1310287" rtl="0" eaLnBrk="1" latinLnBrk="0" hangingPunct="1">
        <a:spcBef>
          <a:spcPct val="20000"/>
        </a:spcBef>
        <a:buFont typeface="Arial" pitchFamily="34" charset="0"/>
        <a:buChar char="•"/>
        <a:defRPr sz="2889" kern="1200">
          <a:solidFill>
            <a:schemeClr val="tx1"/>
          </a:solidFill>
          <a:latin typeface="+mn-lt"/>
          <a:ea typeface="+mn-ea"/>
          <a:cs typeface="+mn-cs"/>
        </a:defRPr>
      </a:lvl6pPr>
      <a:lvl7pPr marL="4258433" indent="-327572" algn="l" defTabSz="1310287" rtl="0" eaLnBrk="1" latinLnBrk="0" hangingPunct="1">
        <a:spcBef>
          <a:spcPct val="20000"/>
        </a:spcBef>
        <a:buFont typeface="Arial" pitchFamily="34" charset="0"/>
        <a:buChar char="•"/>
        <a:defRPr sz="2889" kern="1200">
          <a:solidFill>
            <a:schemeClr val="tx1"/>
          </a:solidFill>
          <a:latin typeface="+mn-lt"/>
          <a:ea typeface="+mn-ea"/>
          <a:cs typeface="+mn-cs"/>
        </a:defRPr>
      </a:lvl7pPr>
      <a:lvl8pPr marL="4913576" indent="-327572" algn="l" defTabSz="1310287" rtl="0" eaLnBrk="1" latinLnBrk="0" hangingPunct="1">
        <a:spcBef>
          <a:spcPct val="20000"/>
        </a:spcBef>
        <a:buFont typeface="Arial" pitchFamily="34" charset="0"/>
        <a:buChar char="•"/>
        <a:defRPr sz="2889" kern="1200">
          <a:solidFill>
            <a:schemeClr val="tx1"/>
          </a:solidFill>
          <a:latin typeface="+mn-lt"/>
          <a:ea typeface="+mn-ea"/>
          <a:cs typeface="+mn-cs"/>
        </a:defRPr>
      </a:lvl8pPr>
      <a:lvl9pPr marL="5568720" indent="-327572" algn="l" defTabSz="1310287" rtl="0" eaLnBrk="1" latinLnBrk="0" hangingPunct="1">
        <a:spcBef>
          <a:spcPct val="20000"/>
        </a:spcBef>
        <a:buFont typeface="Arial" pitchFamily="34" charset="0"/>
        <a:buChar char="•"/>
        <a:defRPr sz="2889" kern="1200">
          <a:solidFill>
            <a:schemeClr val="tx1"/>
          </a:solidFill>
          <a:latin typeface="+mn-lt"/>
          <a:ea typeface="+mn-ea"/>
          <a:cs typeface="+mn-cs"/>
        </a:defRPr>
      </a:lvl9pPr>
    </p:bodyStyle>
    <p:otherStyle>
      <a:defPPr>
        <a:defRPr lang="da-DK"/>
      </a:defPPr>
      <a:lvl1pPr marL="0" algn="l" defTabSz="1310287" rtl="0" eaLnBrk="1" latinLnBrk="0" hangingPunct="1">
        <a:defRPr sz="2638" kern="1200">
          <a:solidFill>
            <a:schemeClr val="tx1"/>
          </a:solidFill>
          <a:latin typeface="+mn-lt"/>
          <a:ea typeface="+mn-ea"/>
          <a:cs typeface="+mn-cs"/>
        </a:defRPr>
      </a:lvl1pPr>
      <a:lvl2pPr marL="655143" algn="l" defTabSz="1310287" rtl="0" eaLnBrk="1" latinLnBrk="0" hangingPunct="1">
        <a:defRPr sz="2638" kern="1200">
          <a:solidFill>
            <a:schemeClr val="tx1"/>
          </a:solidFill>
          <a:latin typeface="+mn-lt"/>
          <a:ea typeface="+mn-ea"/>
          <a:cs typeface="+mn-cs"/>
        </a:defRPr>
      </a:lvl2pPr>
      <a:lvl3pPr marL="1310287" algn="l" defTabSz="1310287" rtl="0" eaLnBrk="1" latinLnBrk="0" hangingPunct="1">
        <a:defRPr sz="2638" kern="1200">
          <a:solidFill>
            <a:schemeClr val="tx1"/>
          </a:solidFill>
          <a:latin typeface="+mn-lt"/>
          <a:ea typeface="+mn-ea"/>
          <a:cs typeface="+mn-cs"/>
        </a:defRPr>
      </a:lvl3pPr>
      <a:lvl4pPr marL="1965430" algn="l" defTabSz="1310287" rtl="0" eaLnBrk="1" latinLnBrk="0" hangingPunct="1">
        <a:defRPr sz="2638" kern="1200">
          <a:solidFill>
            <a:schemeClr val="tx1"/>
          </a:solidFill>
          <a:latin typeface="+mn-lt"/>
          <a:ea typeface="+mn-ea"/>
          <a:cs typeface="+mn-cs"/>
        </a:defRPr>
      </a:lvl4pPr>
      <a:lvl5pPr marL="2620574" algn="l" defTabSz="1310287" rtl="0" eaLnBrk="1" latinLnBrk="0" hangingPunct="1">
        <a:defRPr sz="2638" kern="1200">
          <a:solidFill>
            <a:schemeClr val="tx1"/>
          </a:solidFill>
          <a:latin typeface="+mn-lt"/>
          <a:ea typeface="+mn-ea"/>
          <a:cs typeface="+mn-cs"/>
        </a:defRPr>
      </a:lvl5pPr>
      <a:lvl6pPr marL="3275717" algn="l" defTabSz="1310287" rtl="0" eaLnBrk="1" latinLnBrk="0" hangingPunct="1">
        <a:defRPr sz="2638" kern="1200">
          <a:solidFill>
            <a:schemeClr val="tx1"/>
          </a:solidFill>
          <a:latin typeface="+mn-lt"/>
          <a:ea typeface="+mn-ea"/>
          <a:cs typeface="+mn-cs"/>
        </a:defRPr>
      </a:lvl6pPr>
      <a:lvl7pPr marL="3930861" algn="l" defTabSz="1310287" rtl="0" eaLnBrk="1" latinLnBrk="0" hangingPunct="1">
        <a:defRPr sz="2638" kern="1200">
          <a:solidFill>
            <a:schemeClr val="tx1"/>
          </a:solidFill>
          <a:latin typeface="+mn-lt"/>
          <a:ea typeface="+mn-ea"/>
          <a:cs typeface="+mn-cs"/>
        </a:defRPr>
      </a:lvl7pPr>
      <a:lvl8pPr marL="4586004" algn="l" defTabSz="1310287" rtl="0" eaLnBrk="1" latinLnBrk="0" hangingPunct="1">
        <a:defRPr sz="2638" kern="1200">
          <a:solidFill>
            <a:schemeClr val="tx1"/>
          </a:solidFill>
          <a:latin typeface="+mn-lt"/>
          <a:ea typeface="+mn-ea"/>
          <a:cs typeface="+mn-cs"/>
        </a:defRPr>
      </a:lvl8pPr>
      <a:lvl9pPr marL="5241148" algn="l" defTabSz="1310287" rtl="0" eaLnBrk="1" latinLnBrk="0" hangingPunct="1">
        <a:defRPr sz="2638"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1.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3.xml" /><Relationship Id="rId3" Type="http://schemas.openxmlformats.org/officeDocument/2006/relationships/image" Target="../media/image6.png" /><Relationship Id="rId4" Type="http://schemas.openxmlformats.org/officeDocument/2006/relationships/hyperlink" Target="https://www.version2.dk/artikel/margrethe-vestager-kraever-gennemskuelige-algoritmer-ikke-nok-at-pege-paa-sort-boks-1084732" TargetMode="External" /><Relationship Id="rId5" Type="http://schemas.openxmlformats.org/officeDocument/2006/relationships/image" Target="../media/image7.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4.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5.xml" /><Relationship Id="rId3" Type="http://schemas.openxmlformats.org/officeDocument/2006/relationships/image" Target="../media/image8.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notesSlide" Target="../notesSlides/notesSlide6.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notesSlide" Target="../notesSlides/notesSlide7.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8.xml" /><Relationship Id="rId3"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BA7EAB-2241-4245-B2E7-A06219E4FC5F}"/>
              </a:ext>
            </a:extLst>
          </p:cNvPr>
          <p:cNvSpPr>
            <a:spLocks noGrp="1"/>
          </p:cNvSpPr>
          <p:nvPr>
            <p:ph type="ctrTitle"/>
          </p:nvPr>
        </p:nvSpPr>
        <p:spPr/>
        <p:txBody>
          <a:bodyPr/>
          <a:lstStyle/>
          <a:p>
            <a:r>
              <a:rPr lang="en-US" dirty="1"/>
              <a:t>Design ”Machine Learning/AI” så det bliver</a:t>
            </a:r>
            <a:br>
              <a:rPr lang="en-US" dirty="1"/>
            </a:br>
            <a:r>
              <a:rPr lang="en-US" dirty="1"/>
              <a:t>lovligt fra start</a:t>
            </a:r>
            <a:endParaRPr lang="da-DK"/>
          </a:p>
        </p:txBody>
      </p:sp>
      <p:sp>
        <p:nvSpPr>
          <p:cNvPr id="3" name="Pladsholder til dato 2">
            <a:extLst>
              <a:ext uri="{FF2B5EF4-FFF2-40B4-BE49-F238E27FC236}">
                <a16:creationId xmlns:a16="http://schemas.microsoft.com/office/drawing/2014/main" id="{349CAE36-035B-42DB-A6F4-54642AF81609}"/>
              </a:ext>
            </a:extLst>
          </p:cNvPr>
          <p:cNvSpPr>
            <a:spLocks noGrp="1"/>
          </p:cNvSpPr>
          <p:nvPr>
            <p:ph type="dt" sz="half" idx="2"/>
          </p:nvPr>
        </p:nvSpPr>
        <p:spPr/>
        <p:txBody>
          <a:bodyPr/>
          <a:lstStyle/>
          <a:p>
            <a:pPr>
              <a:defRPr/>
            </a:pPr>
            <a:r>
              <a:rPr lang="da-DK" dirty="1"/>
              <a:t>September 2019</a:t>
            </a:r>
          </a:p>
        </p:txBody>
      </p:sp>
    </p:spTree>
    <p:extLst>
      <p:ext uri="{BB962C8B-B14F-4D97-AF65-F5344CB8AC3E}">
        <p14:creationId xmlns:p14="http://schemas.microsoft.com/office/powerpoint/2010/main" val="2687782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F175DA-D42C-4EFA-9458-0683894B6B0C}"/>
              </a:ext>
            </a:extLst>
          </p:cNvPr>
          <p:cNvSpPr>
            <a:spLocks noGrp="1"/>
          </p:cNvSpPr>
          <p:nvPr>
            <p:ph type="title"/>
          </p:nvPr>
        </p:nvSpPr>
        <p:spPr/>
        <p:txBody>
          <a:bodyPr/>
          <a:lstStyle/>
          <a:p>
            <a:r>
              <a:rPr lang="en-US" dirty="1"/>
              <a:t>De nye teknologier – forudsætninger og sammenhænge</a:t>
            </a:r>
          </a:p>
        </p:txBody>
      </p:sp>
      <p:sp>
        <p:nvSpPr>
          <p:cNvPr id="4" name="Pladsholder til sidefod 3">
            <a:extLst>
              <a:ext uri="{FF2B5EF4-FFF2-40B4-BE49-F238E27FC236}">
                <a16:creationId xmlns:a16="http://schemas.microsoft.com/office/drawing/2014/main" id="{ADDFA13E-8CDC-4559-B3BD-97FAD0BAFF44}"/>
              </a:ext>
            </a:extLst>
          </p:cNvPr>
          <p:cNvSpPr>
            <a:spLocks noGrp="1"/>
          </p:cNvSpPr>
          <p:nvPr>
            <p:ph type="ftr" sz="quarter" idx="3"/>
          </p:nvPr>
        </p:nvSpPr>
        <p:spPr/>
        <p:txBody>
          <a:bodyPr/>
          <a:lstStyle/>
          <a:p>
            <a:endParaRPr lang="da-DK"/>
          </a:p>
        </p:txBody>
      </p:sp>
      <p:grpSp>
        <p:nvGrpSpPr>
          <p:cNvPr id="5" name="Grupper 8">
            <a:extLst>
              <a:ext uri="{FF2B5EF4-FFF2-40B4-BE49-F238E27FC236}">
                <a16:creationId xmlns:a16="http://schemas.microsoft.com/office/drawing/2014/main" id="{C9B81217-9B04-40B9-ABD0-1DAB5DD933A1}"/>
              </a:ext>
            </a:extLst>
          </p:cNvPr>
          <p:cNvGrpSpPr/>
          <p:nvPr/>
        </p:nvGrpSpPr>
        <p:grpSpPr>
          <a:xfrm>
            <a:off x="2108200" y="1690018"/>
            <a:ext cx="9721079" cy="5318970"/>
            <a:chOff x="1849450" y="1824407"/>
            <a:chExt cx="9280806" cy="4743755"/>
          </a:xfrm>
        </p:grpSpPr>
        <p:sp>
          <p:nvSpPr>
            <p:cNvPr id="6" name="Shape 1926">
              <a:extLst>
                <a:ext uri="{FF2B5EF4-FFF2-40B4-BE49-F238E27FC236}">
                  <a16:creationId xmlns:a16="http://schemas.microsoft.com/office/drawing/2014/main" id="{8E06245E-58F4-480F-8E3C-E68FA3197003}"/>
                </a:ext>
              </a:extLst>
            </p:cNvPr>
            <p:cNvSpPr/>
            <p:nvPr/>
          </p:nvSpPr>
          <p:spPr>
            <a:xfrm>
              <a:off x="3663224" y="3393887"/>
              <a:ext cx="1614819" cy="1614882"/>
            </a:xfrm>
            <a:custGeom>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2"/>
            </a:solidFill>
            <a:ln w="12700">
              <a:miter lim="400000"/>
            </a:ln>
          </p:spPr>
          <p:txBody>
            <a:bodyPr lIns="31485" tIns="31485" rIns="31485" bIns="31485" anchor="ctr"/>
            <a:lstStyle/>
            <a:p>
              <a:pPr lvl="0">
                <a:defRPr sz="3200">
                  <a:solidFill>
                    <a:srgbClr val="FFFFFF"/>
                  </a:solidFill>
                  <a:latin typeface="Helvetica Light"/>
                  <a:ea typeface="Helvetica Light"/>
                  <a:cs typeface="Helvetica Light"/>
                  <a:sym typeface="Helvetica Light"/>
                </a:defRPr>
              </a:pPr>
              <a:endParaRPr sz="900">
                <a:latin typeface="+mn-lt"/>
              </a:endParaRPr>
            </a:p>
          </p:txBody>
        </p:sp>
        <p:sp>
          <p:nvSpPr>
            <p:cNvPr id="7" name="Shape 1927">
              <a:extLst>
                <a:ext uri="{FF2B5EF4-FFF2-40B4-BE49-F238E27FC236}">
                  <a16:creationId xmlns:a16="http://schemas.microsoft.com/office/drawing/2014/main" id="{41F26067-7999-4CD9-9A9B-CC53888F41A0}"/>
                </a:ext>
              </a:extLst>
            </p:cNvPr>
            <p:cNvSpPr/>
            <p:nvPr/>
          </p:nvSpPr>
          <p:spPr>
            <a:xfrm>
              <a:off x="5377220" y="3758655"/>
              <a:ext cx="1311367" cy="1311416"/>
            </a:xfrm>
            <a:custGeom>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3"/>
            </a:solidFill>
            <a:ln w="12700">
              <a:miter lim="400000"/>
            </a:ln>
          </p:spPr>
          <p:txBody>
            <a:bodyPr lIns="31485" tIns="31485" rIns="31485" bIns="31485" anchor="ctr"/>
            <a:lstStyle/>
            <a:p>
              <a:pPr lvl="0">
                <a:defRPr sz="3200">
                  <a:solidFill>
                    <a:srgbClr val="FFFFFF"/>
                  </a:solidFill>
                  <a:latin typeface="Helvetica Light"/>
                  <a:ea typeface="Helvetica Light"/>
                  <a:cs typeface="Helvetica Light"/>
                  <a:sym typeface="Helvetica Light"/>
                </a:defRPr>
              </a:pPr>
              <a:endParaRPr sz="900">
                <a:latin typeface="+mn-lt"/>
              </a:endParaRPr>
            </a:p>
          </p:txBody>
        </p:sp>
        <p:sp>
          <p:nvSpPr>
            <p:cNvPr id="8" name="Shape 1928">
              <a:extLst>
                <a:ext uri="{FF2B5EF4-FFF2-40B4-BE49-F238E27FC236}">
                  <a16:creationId xmlns:a16="http://schemas.microsoft.com/office/drawing/2014/main" id="{F1D38B96-D44C-44D2-9DEE-DB8E863C772C}"/>
                </a:ext>
              </a:extLst>
            </p:cNvPr>
            <p:cNvSpPr/>
            <p:nvPr/>
          </p:nvSpPr>
          <p:spPr>
            <a:xfrm>
              <a:off x="5163038" y="2947902"/>
              <a:ext cx="805687" cy="805718"/>
            </a:xfrm>
            <a:custGeom>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5"/>
            </a:solidFill>
            <a:ln w="12700">
              <a:miter lim="400000"/>
            </a:ln>
          </p:spPr>
          <p:txBody>
            <a:bodyPr lIns="31485" tIns="31485" rIns="31485" bIns="31485" anchor="ctr"/>
            <a:lstStyle/>
            <a:p>
              <a:pPr lvl="0">
                <a:defRPr sz="3200">
                  <a:solidFill>
                    <a:srgbClr val="FFFFFF"/>
                  </a:solidFill>
                  <a:latin typeface="Helvetica Light"/>
                  <a:ea typeface="Helvetica Light"/>
                  <a:cs typeface="Helvetica Light"/>
                  <a:sym typeface="Helvetica Light"/>
                </a:defRPr>
              </a:pPr>
              <a:endParaRPr sz="900">
                <a:latin typeface="+mn-lt"/>
              </a:endParaRPr>
            </a:p>
          </p:txBody>
        </p:sp>
        <p:sp>
          <p:nvSpPr>
            <p:cNvPr id="9" name="Shape 1929">
              <a:extLst>
                <a:ext uri="{FF2B5EF4-FFF2-40B4-BE49-F238E27FC236}">
                  <a16:creationId xmlns:a16="http://schemas.microsoft.com/office/drawing/2014/main" id="{0AE839A7-A103-49B4-A088-07F0394AF7AF}"/>
                </a:ext>
              </a:extLst>
            </p:cNvPr>
            <p:cNvSpPr/>
            <p:nvPr/>
          </p:nvSpPr>
          <p:spPr>
            <a:xfrm>
              <a:off x="6391058" y="4926839"/>
              <a:ext cx="739551" cy="739579"/>
            </a:xfrm>
            <a:custGeom>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1"/>
            </a:solidFill>
            <a:ln w="12700">
              <a:miter lim="400000"/>
            </a:ln>
          </p:spPr>
          <p:txBody>
            <a:bodyPr lIns="31485" tIns="31485" rIns="31485" bIns="31485" anchor="ctr"/>
            <a:lstStyle/>
            <a:p>
              <a:pPr lvl="0">
                <a:defRPr sz="3200">
                  <a:solidFill>
                    <a:srgbClr val="FFFFFF"/>
                  </a:solidFill>
                  <a:latin typeface="Helvetica Light"/>
                  <a:ea typeface="Helvetica Light"/>
                  <a:cs typeface="Helvetica Light"/>
                  <a:sym typeface="Helvetica Light"/>
                </a:defRPr>
              </a:pPr>
              <a:endParaRPr sz="900">
                <a:latin typeface="+mn-lt"/>
              </a:endParaRPr>
            </a:p>
          </p:txBody>
        </p:sp>
        <p:sp>
          <p:nvSpPr>
            <p:cNvPr id="10" name="Shape 1930">
              <a:extLst>
                <a:ext uri="{FF2B5EF4-FFF2-40B4-BE49-F238E27FC236}">
                  <a16:creationId xmlns:a16="http://schemas.microsoft.com/office/drawing/2014/main" id="{4A9D76FD-FFE1-4F68-9919-DD6629B6237B}"/>
                </a:ext>
              </a:extLst>
            </p:cNvPr>
            <p:cNvSpPr/>
            <p:nvPr/>
          </p:nvSpPr>
          <p:spPr>
            <a:xfrm>
              <a:off x="6801639" y="3412439"/>
              <a:ext cx="1698694" cy="1698760"/>
            </a:xfrm>
            <a:custGeom>
              <a:cxnLst>
                <a:cxn ang="0">
                  <a:pos x="wd2" y="hd2"/>
                </a:cxn>
                <a:cxn ang="5400000">
                  <a:pos x="wd2" y="hd2"/>
                </a:cxn>
                <a:cxn ang="10800000">
                  <a:pos x="wd2" y="hd2"/>
                </a:cxn>
                <a:cxn ang="16200000">
                  <a:pos x="wd2" y="hd2"/>
                </a:cxn>
              </a:cxnLst>
              <a:rect l="0" t="0" r="r" b="b"/>
              <a:pathLst>
                <a:path w="21600" h="21600" extrusionOk="0">
                  <a:moveTo>
                    <a:pt x="10808" y="15372"/>
                  </a:moveTo>
                  <a:cubicBezTo>
                    <a:pt x="8371" y="15376"/>
                    <a:pt x="6391" y="13403"/>
                    <a:pt x="6387" y="10966"/>
                  </a:cubicBezTo>
                  <a:cubicBezTo>
                    <a:pt x="6383" y="8528"/>
                    <a:pt x="8355" y="6548"/>
                    <a:pt x="10793" y="6545"/>
                  </a:cubicBezTo>
                  <a:cubicBezTo>
                    <a:pt x="13231" y="6540"/>
                    <a:pt x="15211" y="8514"/>
                    <a:pt x="15215" y="10951"/>
                  </a:cubicBezTo>
                  <a:cubicBezTo>
                    <a:pt x="15219" y="13389"/>
                    <a:pt x="13246" y="15368"/>
                    <a:pt x="10808" y="15372"/>
                  </a:cubicBezTo>
                  <a:close/>
                  <a:moveTo>
                    <a:pt x="21600" y="11965"/>
                  </a:moveTo>
                  <a:cubicBezTo>
                    <a:pt x="21537" y="11178"/>
                    <a:pt x="21536" y="10387"/>
                    <a:pt x="21597" y="9600"/>
                  </a:cubicBezTo>
                  <a:cubicBezTo>
                    <a:pt x="20571" y="9522"/>
                    <a:pt x="19545" y="9442"/>
                    <a:pt x="18521" y="9364"/>
                  </a:cubicBezTo>
                  <a:cubicBezTo>
                    <a:pt x="18437" y="8954"/>
                    <a:pt x="18321" y="8557"/>
                    <a:pt x="18176" y="8175"/>
                  </a:cubicBezTo>
                  <a:cubicBezTo>
                    <a:pt x="19029" y="7586"/>
                    <a:pt x="19882" y="6998"/>
                    <a:pt x="20735" y="6409"/>
                  </a:cubicBezTo>
                  <a:cubicBezTo>
                    <a:pt x="20287" y="5760"/>
                    <a:pt x="19890" y="5075"/>
                    <a:pt x="19550" y="4363"/>
                  </a:cubicBezTo>
                  <a:cubicBezTo>
                    <a:pt x="18600" y="4819"/>
                    <a:pt x="17648" y="5274"/>
                    <a:pt x="16697" y="5729"/>
                  </a:cubicBezTo>
                  <a:cubicBezTo>
                    <a:pt x="16434" y="5433"/>
                    <a:pt x="16149" y="5156"/>
                    <a:pt x="15844" y="4902"/>
                  </a:cubicBezTo>
                  <a:cubicBezTo>
                    <a:pt x="16299" y="3945"/>
                    <a:pt x="16754" y="2988"/>
                    <a:pt x="17209" y="2030"/>
                  </a:cubicBezTo>
                  <a:cubicBezTo>
                    <a:pt x="16495" y="1691"/>
                    <a:pt x="15810" y="1297"/>
                    <a:pt x="15159" y="852"/>
                  </a:cubicBezTo>
                  <a:cubicBezTo>
                    <a:pt x="14555" y="1733"/>
                    <a:pt x="13951" y="2616"/>
                    <a:pt x="13346" y="3498"/>
                  </a:cubicBezTo>
                  <a:cubicBezTo>
                    <a:pt x="12982" y="3374"/>
                    <a:pt x="12608" y="3275"/>
                    <a:pt x="12222" y="3205"/>
                  </a:cubicBezTo>
                  <a:cubicBezTo>
                    <a:pt x="12136" y="2137"/>
                    <a:pt x="12050" y="1069"/>
                    <a:pt x="11965" y="0"/>
                  </a:cubicBezTo>
                  <a:cubicBezTo>
                    <a:pt x="11177" y="64"/>
                    <a:pt x="10386" y="66"/>
                    <a:pt x="9600" y="4"/>
                  </a:cubicBezTo>
                  <a:cubicBezTo>
                    <a:pt x="9518" y="1073"/>
                    <a:pt x="9435" y="2142"/>
                    <a:pt x="9353" y="3210"/>
                  </a:cubicBezTo>
                  <a:cubicBezTo>
                    <a:pt x="8968" y="3282"/>
                    <a:pt x="8593" y="3381"/>
                    <a:pt x="8229" y="3506"/>
                  </a:cubicBezTo>
                  <a:cubicBezTo>
                    <a:pt x="7622" y="2627"/>
                    <a:pt x="7015" y="1746"/>
                    <a:pt x="6409" y="866"/>
                  </a:cubicBezTo>
                  <a:cubicBezTo>
                    <a:pt x="5759" y="1314"/>
                    <a:pt x="5074" y="1710"/>
                    <a:pt x="4362" y="2052"/>
                  </a:cubicBezTo>
                  <a:cubicBezTo>
                    <a:pt x="4821" y="3008"/>
                    <a:pt x="5278" y="3964"/>
                    <a:pt x="5736" y="4920"/>
                  </a:cubicBezTo>
                  <a:cubicBezTo>
                    <a:pt x="5432" y="5175"/>
                    <a:pt x="5148" y="5452"/>
                    <a:pt x="4886" y="5749"/>
                  </a:cubicBezTo>
                  <a:cubicBezTo>
                    <a:pt x="3933" y="5298"/>
                    <a:pt x="2982" y="4845"/>
                    <a:pt x="2029" y="4393"/>
                  </a:cubicBezTo>
                  <a:cubicBezTo>
                    <a:pt x="1690" y="5105"/>
                    <a:pt x="1296" y="5792"/>
                    <a:pt x="850" y="6443"/>
                  </a:cubicBezTo>
                  <a:cubicBezTo>
                    <a:pt x="1705" y="7028"/>
                    <a:pt x="2560" y="7614"/>
                    <a:pt x="3416" y="8199"/>
                  </a:cubicBezTo>
                  <a:cubicBezTo>
                    <a:pt x="3273" y="8583"/>
                    <a:pt x="3157" y="8980"/>
                    <a:pt x="3075" y="9390"/>
                  </a:cubicBezTo>
                  <a:cubicBezTo>
                    <a:pt x="2050" y="9472"/>
                    <a:pt x="1025" y="9554"/>
                    <a:pt x="0" y="9636"/>
                  </a:cubicBezTo>
                  <a:cubicBezTo>
                    <a:pt x="63" y="10424"/>
                    <a:pt x="64" y="11214"/>
                    <a:pt x="4" y="12001"/>
                  </a:cubicBezTo>
                  <a:cubicBezTo>
                    <a:pt x="1010" y="12078"/>
                    <a:pt x="2016" y="12156"/>
                    <a:pt x="3022" y="12234"/>
                  </a:cubicBezTo>
                  <a:cubicBezTo>
                    <a:pt x="3092" y="12665"/>
                    <a:pt x="3197" y="13084"/>
                    <a:pt x="3334" y="13489"/>
                  </a:cubicBezTo>
                  <a:cubicBezTo>
                    <a:pt x="2512" y="14057"/>
                    <a:pt x="1688" y="14625"/>
                    <a:pt x="864" y="15192"/>
                  </a:cubicBezTo>
                  <a:cubicBezTo>
                    <a:pt x="1312" y="15843"/>
                    <a:pt x="1709" y="16526"/>
                    <a:pt x="2050" y="17238"/>
                  </a:cubicBezTo>
                  <a:cubicBezTo>
                    <a:pt x="2938" y="16813"/>
                    <a:pt x="3825" y="16388"/>
                    <a:pt x="4712" y="15963"/>
                  </a:cubicBezTo>
                  <a:cubicBezTo>
                    <a:pt x="4996" y="16310"/>
                    <a:pt x="5310" y="16631"/>
                    <a:pt x="5650" y="16924"/>
                  </a:cubicBezTo>
                  <a:cubicBezTo>
                    <a:pt x="5230" y="17807"/>
                    <a:pt x="4811" y="18689"/>
                    <a:pt x="4391" y="19572"/>
                  </a:cubicBezTo>
                  <a:cubicBezTo>
                    <a:pt x="5105" y="19910"/>
                    <a:pt x="5790" y="20305"/>
                    <a:pt x="6442" y="20750"/>
                  </a:cubicBezTo>
                  <a:cubicBezTo>
                    <a:pt x="6988" y="19952"/>
                    <a:pt x="7535" y="19156"/>
                    <a:pt x="8080" y="18358"/>
                  </a:cubicBezTo>
                  <a:cubicBezTo>
                    <a:pt x="8505" y="18514"/>
                    <a:pt x="8949" y="18635"/>
                    <a:pt x="9404" y="18717"/>
                  </a:cubicBezTo>
                  <a:cubicBezTo>
                    <a:pt x="9481" y="19678"/>
                    <a:pt x="9559" y="20639"/>
                    <a:pt x="9636" y="21600"/>
                  </a:cubicBezTo>
                  <a:cubicBezTo>
                    <a:pt x="10423" y="21537"/>
                    <a:pt x="11214" y="21536"/>
                    <a:pt x="12001" y="21597"/>
                  </a:cubicBezTo>
                  <a:cubicBezTo>
                    <a:pt x="12075" y="20635"/>
                    <a:pt x="12149" y="19673"/>
                    <a:pt x="12223" y="18712"/>
                  </a:cubicBezTo>
                  <a:cubicBezTo>
                    <a:pt x="12678" y="18628"/>
                    <a:pt x="13120" y="18506"/>
                    <a:pt x="13546" y="18349"/>
                  </a:cubicBezTo>
                  <a:cubicBezTo>
                    <a:pt x="14094" y="19145"/>
                    <a:pt x="14643" y="19940"/>
                    <a:pt x="15192" y="20736"/>
                  </a:cubicBezTo>
                  <a:cubicBezTo>
                    <a:pt x="15842" y="20287"/>
                    <a:pt x="16526" y="19891"/>
                    <a:pt x="17238" y="19550"/>
                  </a:cubicBezTo>
                  <a:cubicBezTo>
                    <a:pt x="16816" y="18668"/>
                    <a:pt x="16394" y="17788"/>
                    <a:pt x="15972" y="16907"/>
                  </a:cubicBezTo>
                  <a:cubicBezTo>
                    <a:pt x="16310" y="16613"/>
                    <a:pt x="16622" y="16290"/>
                    <a:pt x="16905" y="15942"/>
                  </a:cubicBezTo>
                  <a:cubicBezTo>
                    <a:pt x="17794" y="16365"/>
                    <a:pt x="18683" y="16787"/>
                    <a:pt x="19572" y="17208"/>
                  </a:cubicBezTo>
                  <a:cubicBezTo>
                    <a:pt x="19910" y="16495"/>
                    <a:pt x="20304" y="15810"/>
                    <a:pt x="20750" y="15160"/>
                  </a:cubicBezTo>
                  <a:cubicBezTo>
                    <a:pt x="19926" y="14594"/>
                    <a:pt x="19100" y="14029"/>
                    <a:pt x="18275" y="13465"/>
                  </a:cubicBezTo>
                  <a:cubicBezTo>
                    <a:pt x="18411" y="13059"/>
                    <a:pt x="18514" y="12640"/>
                    <a:pt x="18584" y="12208"/>
                  </a:cubicBezTo>
                  <a:cubicBezTo>
                    <a:pt x="19589" y="12126"/>
                    <a:pt x="20595" y="12045"/>
                    <a:pt x="21600" y="11965"/>
                  </a:cubicBezTo>
                  <a:close/>
                </a:path>
              </a:pathLst>
            </a:custGeom>
            <a:solidFill>
              <a:schemeClr val="accent4"/>
            </a:solidFill>
            <a:ln w="12700">
              <a:miter lim="400000"/>
            </a:ln>
          </p:spPr>
          <p:txBody>
            <a:bodyPr lIns="31485" tIns="31485" rIns="31485" bIns="31485" anchor="ctr"/>
            <a:lstStyle/>
            <a:p>
              <a:pPr lvl="0">
                <a:defRPr sz="3200">
                  <a:solidFill>
                    <a:srgbClr val="FFFFFF"/>
                  </a:solidFill>
                  <a:latin typeface="Helvetica Light"/>
                  <a:ea typeface="Helvetica Light"/>
                  <a:cs typeface="Helvetica Light"/>
                  <a:sym typeface="Helvetica Light"/>
                </a:defRPr>
              </a:pPr>
              <a:endParaRPr sz="900">
                <a:latin typeface="+mn-lt"/>
              </a:endParaRPr>
            </a:p>
          </p:txBody>
        </p:sp>
        <p:sp>
          <p:nvSpPr>
            <p:cNvPr id="11" name="Freeform 7">
              <a:extLst>
                <a:ext uri="{FF2B5EF4-FFF2-40B4-BE49-F238E27FC236}">
                  <a16:creationId xmlns:a16="http://schemas.microsoft.com/office/drawing/2014/main" id="{72718474-6530-4D85-B4EE-B74A20405599}"/>
                </a:ext>
              </a:extLst>
            </p:cNvPr>
            <p:cNvSpPr/>
            <p:nvPr/>
          </p:nvSpPr>
          <p:spPr>
            <a:xfrm rot="18550225">
              <a:off x="7229400" y="2648179"/>
              <a:ext cx="824742" cy="215851"/>
            </a:xfrm>
            <a:custGeom>
              <a:gdLst>
                <a:gd name="connsiteX0" fmla="*/ 0 w 1339403"/>
                <a:gd name="connsiteY0" fmla="*/ 547573 h 547573"/>
                <a:gd name="connsiteX1" fmla="*/ 631065 w 1339403"/>
                <a:gd name="connsiteY1" fmla="*/ 32418 h 547573"/>
                <a:gd name="connsiteX2" fmla="*/ 1339403 w 1339403"/>
                <a:gd name="connsiteY2" fmla="*/ 96812 h 547573"/>
                <a:gd name="connsiteX0dup0" fmla="*/ 0 w 1468192"/>
                <a:gd name="connsiteY0dup0" fmla="*/ 515474 h 515474"/>
                <a:gd name="connsiteX1dup0" fmla="*/ 631065 w 1468192"/>
                <a:gd name="connsiteY1dup0" fmla="*/ 319 h 515474"/>
                <a:gd name="connsiteX2dup0" fmla="*/ 1468192 w 1468192"/>
                <a:gd name="connsiteY2dup0" fmla="*/ 438200 h 515474"/>
                <a:gd name="connsiteX0dup0dup1" fmla="*/ 0 w 1468192"/>
                <a:gd name="connsiteY0dup0dup1" fmla="*/ 515718 h 515718"/>
                <a:gd name="connsiteX1dup0dup1" fmla="*/ 631065 w 1468192"/>
                <a:gd name="connsiteY1dup0dup1" fmla="*/ 563 h 515718"/>
                <a:gd name="connsiteX2dup0dup1" fmla="*/ 1468192 w 1468192"/>
                <a:gd name="connsiteY2dup0dup1" fmla="*/ 438444 h 515718"/>
                <a:gd name="connsiteX0dup0dup1dup2" fmla="*/ 0 w 1468192"/>
                <a:gd name="connsiteY0dup0dup1dup2" fmla="*/ 462600 h 462600"/>
                <a:gd name="connsiteX1dup0dup1dup2" fmla="*/ 706797 w 1468192"/>
                <a:gd name="connsiteY1dup0dup1dup2" fmla="*/ 739 h 462600"/>
                <a:gd name="connsiteX2dup0dup1dup2" fmla="*/ 1468192 w 1468192"/>
                <a:gd name="connsiteY2dup0dup1dup2" fmla="*/ 385326 h 462600"/>
                <a:gd name="connsiteX0dup0dup1dup2dup3" fmla="*/ 0 w 1468192"/>
                <a:gd name="connsiteY0dup0dup1dup2dup3" fmla="*/ 466314 h 466314"/>
                <a:gd name="connsiteX1dup0dup1dup2dup3" fmla="*/ 706797 w 1468192"/>
                <a:gd name="connsiteY1dup0dup1dup2dup3" fmla="*/ 4453 h 466314"/>
                <a:gd name="connsiteX2dup0dup1dup2dup3" fmla="*/ 1468192 w 1468192"/>
                <a:gd name="connsiteY2dup0dup1dup2dup3" fmla="*/ 389040 h 466314"/>
                <a:gd name="connsiteX0dup0dup1dup2dup3dup4" fmla="*/ 0 w 1468192"/>
                <a:gd name="connsiteY0dup0dup1dup2dup3dup4" fmla="*/ 462600 h 462600"/>
                <a:gd name="connsiteX1dup0dup1dup2dup3dup4" fmla="*/ 706797 w 1468192"/>
                <a:gd name="connsiteY1dup0dup1dup2dup3dup4" fmla="*/ 739 h 462600"/>
                <a:gd name="connsiteX2dup0dup1dup2dup3dup4" fmla="*/ 1468192 w 1468192"/>
                <a:gd name="connsiteY2dup0dup1dup2dup3dup4" fmla="*/ 385326 h 462600"/>
                <a:gd name="connsiteX0dup0dup1dup2dup3dup4dup5" fmla="*/ 0 w 1468192"/>
                <a:gd name="connsiteY0dup0dup1dup2dup3dup4dup5" fmla="*/ 462556 h 462556"/>
                <a:gd name="connsiteX1dup0dup1dup2dup3dup4dup5" fmla="*/ 706797 w 1468192"/>
                <a:gd name="connsiteY1dup0dup1dup2dup3dup4dup5" fmla="*/ 695 h 462556"/>
                <a:gd name="connsiteX2dup0dup1dup2dup3dup4dup5" fmla="*/ 1468192 w 1468192"/>
                <a:gd name="connsiteY2dup0dup1dup2dup3dup4dup5" fmla="*/ 385282 h 462556"/>
                <a:gd name="connsiteX0dup0dup1dup2dup3dup4dup5dup6" fmla="*/ 0 w 1468192"/>
                <a:gd name="connsiteY0dup0dup1dup2dup3dup4dup5dup6" fmla="*/ 77274 h 77274"/>
                <a:gd name="connsiteX1dup0dup1dup2dup3dup4dup5dup6" fmla="*/ 1468192 w 1468192"/>
                <a:gd name="connsiteY1dup0dup1dup2dup3dup4dup5dup6" fmla="*/ 0 h 77274"/>
                <a:gd name="connsiteX0dup0dup1dup2dup3dup4dup5dup6dup7" fmla="*/ 0 w 1462582"/>
                <a:gd name="connsiteY0dup0dup1dup2dup3dup4dup5dup6dup7" fmla="*/ 77274 h 77274"/>
                <a:gd name="connsiteX1dup0dup1dup2dup3dup4dup5dup6dup7" fmla="*/ 1462582 w 1462582"/>
                <a:gd name="connsiteY1dup0dup1dup2dup3dup4dup5dup6dup7" fmla="*/ 0 h 77274"/>
                <a:gd name="connsiteX0dup0dup1dup2dup3dup4dup5dup6dup7dup8" fmla="*/ 0 w 1462582"/>
                <a:gd name="connsiteY0dup0dup1dup2dup3dup4dup5dup6dup7dup8" fmla="*/ 328189 h 328189"/>
                <a:gd name="connsiteX1dup0dup1dup2dup3dup4dup5dup6dup7dup8" fmla="*/ 1462582 w 1462582"/>
                <a:gd name="connsiteY1dup0dup1dup2dup3dup4dup5dup6dup7dup8" fmla="*/ 250915 h 328189"/>
                <a:gd name="connsiteX0dup0dup1dup2dup3dup4dup5dup6dup7dup8dup9" fmla="*/ 0 w 1473801"/>
                <a:gd name="connsiteY0dup0dup1dup2dup3dup4dup5dup6dup7dup8dup9" fmla="*/ 329799 h 329799"/>
                <a:gd name="connsiteX1dup0dup1dup2dup3dup4dup5dup6dup7dup8dup9" fmla="*/ 1473801 w 1473801"/>
                <a:gd name="connsiteY1dup0dup1dup2dup3dup4dup5dup6dup7dup8dup9" fmla="*/ 246915 h 329799"/>
                <a:gd name="connsiteX0dup0dup1dup2dup3dup4dup5dup6dup7dup8dup9dup10" fmla="*/ 0 w 1473801"/>
                <a:gd name="connsiteY0dup0dup1dup2dup3dup4dup5dup6dup7dup8dup9dup10" fmla="*/ 464389 h 464389"/>
                <a:gd name="connsiteX1dup0dup1dup2dup3dup4dup5dup6dup7dup8dup9dup10" fmla="*/ 1473801 w 1473801"/>
                <a:gd name="connsiteY1dup0dup1dup2dup3dup4dup5dup6dup7dup8dup9dup10" fmla="*/ 381505 h 464389"/>
              </a:gdLst>
              <a:cxnLst>
                <a:cxn ang="0">
                  <a:pos x="connsiteX0dup0dup1dup2dup3dup4dup5dup6dup7dup8dup9dup10" y="connsiteY0dup0dup1dup2dup3dup4dup5dup6dup7dup8dup9dup10"/>
                </a:cxn>
                <a:cxn ang="0">
                  <a:pos x="connsiteX1dup0dup1dup2dup3dup4dup5dup6dup7dup8dup9dup10" y="connsiteY1dup0dup1dup2dup3dup4dup5dup6dup7dup8dup9dup10"/>
                </a:cxn>
              </a:cxnLst>
              <a:rect l="l" t="t" r="r" b="b"/>
              <a:pathLst>
                <a:path w="1473801" h="464389">
                  <a:moveTo>
                    <a:pt x="0" y="464389"/>
                  </a:moveTo>
                  <a:cubicBezTo>
                    <a:pt x="445454" y="-240157"/>
                    <a:pt x="1258350" y="-38717"/>
                    <a:pt x="1473801" y="381505"/>
                  </a:cubicBezTo>
                </a:path>
              </a:pathLst>
            </a:custGeom>
            <a:noFill/>
            <a:ln w="9525" cap="flat" algn="ctr">
              <a:solidFill>
                <a:schemeClr val="accent4"/>
              </a:solidFill>
              <a:prstDash val="solid"/>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Freeform 10">
              <a:extLst>
                <a:ext uri="{FF2B5EF4-FFF2-40B4-BE49-F238E27FC236}">
                  <a16:creationId xmlns:a16="http://schemas.microsoft.com/office/drawing/2014/main" id="{7C86705C-4D30-4EAA-BF08-F16B7DDD6C60}"/>
                </a:ext>
              </a:extLst>
            </p:cNvPr>
            <p:cNvSpPr/>
            <p:nvPr/>
          </p:nvSpPr>
          <p:spPr>
            <a:xfrm rot="17825724">
              <a:off x="4792992" y="5187769"/>
              <a:ext cx="659153" cy="159722"/>
            </a:xfrm>
            <a:custGeom>
              <a:gdLst>
                <a:gd name="connsiteX0" fmla="*/ 0 w 1339403"/>
                <a:gd name="connsiteY0" fmla="*/ 547573 h 547573"/>
                <a:gd name="connsiteX1" fmla="*/ 631065 w 1339403"/>
                <a:gd name="connsiteY1" fmla="*/ 32418 h 547573"/>
                <a:gd name="connsiteX2" fmla="*/ 1339403 w 1339403"/>
                <a:gd name="connsiteY2" fmla="*/ 96812 h 547573"/>
                <a:gd name="connsiteX0dup0" fmla="*/ 0 w 1468192"/>
                <a:gd name="connsiteY0dup0" fmla="*/ 515474 h 515474"/>
                <a:gd name="connsiteX1dup0" fmla="*/ 631065 w 1468192"/>
                <a:gd name="connsiteY1dup0" fmla="*/ 319 h 515474"/>
                <a:gd name="connsiteX2dup0" fmla="*/ 1468192 w 1468192"/>
                <a:gd name="connsiteY2dup0" fmla="*/ 438200 h 515474"/>
                <a:gd name="connsiteX0dup0dup1" fmla="*/ 0 w 1468192"/>
                <a:gd name="connsiteY0dup0dup1" fmla="*/ 515718 h 515718"/>
                <a:gd name="connsiteX1dup0dup1" fmla="*/ 631065 w 1468192"/>
                <a:gd name="connsiteY1dup0dup1" fmla="*/ 563 h 515718"/>
                <a:gd name="connsiteX2dup0dup1" fmla="*/ 1468192 w 1468192"/>
                <a:gd name="connsiteY2dup0dup1" fmla="*/ 438444 h 515718"/>
                <a:gd name="connsiteX0dup0dup1dup2" fmla="*/ 0 w 1468192"/>
                <a:gd name="connsiteY0dup0dup1dup2" fmla="*/ 462600 h 462600"/>
                <a:gd name="connsiteX1dup0dup1dup2" fmla="*/ 706797 w 1468192"/>
                <a:gd name="connsiteY1dup0dup1dup2" fmla="*/ 739 h 462600"/>
                <a:gd name="connsiteX2dup0dup1dup2" fmla="*/ 1468192 w 1468192"/>
                <a:gd name="connsiteY2dup0dup1dup2" fmla="*/ 385326 h 462600"/>
                <a:gd name="connsiteX0dup0dup1dup2dup3" fmla="*/ 0 w 1468192"/>
                <a:gd name="connsiteY0dup0dup1dup2dup3" fmla="*/ 466314 h 466314"/>
                <a:gd name="connsiteX1dup0dup1dup2dup3" fmla="*/ 706797 w 1468192"/>
                <a:gd name="connsiteY1dup0dup1dup2dup3" fmla="*/ 4453 h 466314"/>
                <a:gd name="connsiteX2dup0dup1dup2dup3" fmla="*/ 1468192 w 1468192"/>
                <a:gd name="connsiteY2dup0dup1dup2dup3" fmla="*/ 389040 h 466314"/>
                <a:gd name="connsiteX0dup0dup1dup2dup3dup4" fmla="*/ 0 w 1468192"/>
                <a:gd name="connsiteY0dup0dup1dup2dup3dup4" fmla="*/ 462600 h 462600"/>
                <a:gd name="connsiteX1dup0dup1dup2dup3dup4" fmla="*/ 706797 w 1468192"/>
                <a:gd name="connsiteY1dup0dup1dup2dup3dup4" fmla="*/ 739 h 462600"/>
                <a:gd name="connsiteX2dup0dup1dup2dup3dup4" fmla="*/ 1468192 w 1468192"/>
                <a:gd name="connsiteY2dup0dup1dup2dup3dup4" fmla="*/ 385326 h 462600"/>
                <a:gd name="connsiteX0dup0dup1dup2dup3dup4dup5" fmla="*/ 0 w 1468192"/>
                <a:gd name="connsiteY0dup0dup1dup2dup3dup4dup5" fmla="*/ 462556 h 462556"/>
                <a:gd name="connsiteX1dup0dup1dup2dup3dup4dup5" fmla="*/ 706797 w 1468192"/>
                <a:gd name="connsiteY1dup0dup1dup2dup3dup4dup5" fmla="*/ 695 h 462556"/>
                <a:gd name="connsiteX2dup0dup1dup2dup3dup4dup5" fmla="*/ 1468192 w 1468192"/>
                <a:gd name="connsiteY2dup0dup1dup2dup3dup4dup5" fmla="*/ 385282 h 462556"/>
                <a:gd name="connsiteX0dup0dup1dup2dup3dup4dup5dup6" fmla="*/ 0 w 1468192"/>
                <a:gd name="connsiteY0dup0dup1dup2dup3dup4dup5dup6" fmla="*/ 77274 h 77274"/>
                <a:gd name="connsiteX1dup0dup1dup2dup3dup4dup5dup6" fmla="*/ 1468192 w 1468192"/>
                <a:gd name="connsiteY1dup0dup1dup2dup3dup4dup5dup6" fmla="*/ 0 h 77274"/>
                <a:gd name="connsiteX0dup0dup1dup2dup3dup4dup5dup6dup7" fmla="*/ 0 w 1462582"/>
                <a:gd name="connsiteY0dup0dup1dup2dup3dup4dup5dup6dup7" fmla="*/ 77274 h 77274"/>
                <a:gd name="connsiteX1dup0dup1dup2dup3dup4dup5dup6dup7" fmla="*/ 1462582 w 1462582"/>
                <a:gd name="connsiteY1dup0dup1dup2dup3dup4dup5dup6dup7" fmla="*/ 0 h 77274"/>
                <a:gd name="connsiteX0dup0dup1dup2dup3dup4dup5dup6dup7dup8" fmla="*/ 0 w 1462582"/>
                <a:gd name="connsiteY0dup0dup1dup2dup3dup4dup5dup6dup7dup8" fmla="*/ 328189 h 328189"/>
                <a:gd name="connsiteX1dup0dup1dup2dup3dup4dup5dup6dup7dup8" fmla="*/ 1462582 w 1462582"/>
                <a:gd name="connsiteY1dup0dup1dup2dup3dup4dup5dup6dup7dup8" fmla="*/ 250915 h 328189"/>
                <a:gd name="connsiteX0dup0dup1dup2dup3dup4dup5dup6dup7dup8dup9" fmla="*/ 0 w 1473801"/>
                <a:gd name="connsiteY0dup0dup1dup2dup3dup4dup5dup6dup7dup8dup9" fmla="*/ 329799 h 329799"/>
                <a:gd name="connsiteX1dup0dup1dup2dup3dup4dup5dup6dup7dup8dup9" fmla="*/ 1473801 w 1473801"/>
                <a:gd name="connsiteY1dup0dup1dup2dup3dup4dup5dup6dup7dup8dup9" fmla="*/ 246915 h 329799"/>
                <a:gd name="connsiteX0dup0dup1dup2dup3dup4dup5dup6dup7dup8dup9dup10" fmla="*/ 0 w 1473801"/>
                <a:gd name="connsiteY0dup0dup1dup2dup3dup4dup5dup6dup7dup8dup9dup10" fmla="*/ 464389 h 464389"/>
                <a:gd name="connsiteX1dup0dup1dup2dup3dup4dup5dup6dup7dup8dup9dup10" fmla="*/ 1473801 w 1473801"/>
                <a:gd name="connsiteY1dup0dup1dup2dup3dup4dup5dup6dup7dup8dup9dup10" fmla="*/ 381505 h 464389"/>
              </a:gdLst>
              <a:cxnLst>
                <a:cxn ang="0">
                  <a:pos x="connsiteX0dup0dup1dup2dup3dup4dup5dup6dup7dup8dup9dup10" y="connsiteY0dup0dup1dup2dup3dup4dup5dup6dup7dup8dup9dup10"/>
                </a:cxn>
                <a:cxn ang="0">
                  <a:pos x="connsiteX1dup0dup1dup2dup3dup4dup5dup6dup7dup8dup9dup10" y="connsiteY1dup0dup1dup2dup3dup4dup5dup6dup7dup8dup9dup10"/>
                </a:cxn>
              </a:cxnLst>
              <a:rect l="l" t="t" r="r" b="b"/>
              <a:pathLst>
                <a:path w="1473801" h="464389">
                  <a:moveTo>
                    <a:pt x="0" y="464389"/>
                  </a:moveTo>
                  <a:cubicBezTo>
                    <a:pt x="445454" y="-240157"/>
                    <a:pt x="1258350" y="-38717"/>
                    <a:pt x="1473801" y="381505"/>
                  </a:cubicBezTo>
                </a:path>
              </a:pathLst>
            </a:custGeom>
            <a:noFill/>
            <a:ln w="9525" cap="flat" algn="ctr">
              <a:solidFill>
                <a:schemeClr val="accent3"/>
              </a:solidFill>
              <a:prstDash val="solid"/>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Freeform 11">
              <a:extLst>
                <a:ext uri="{FF2B5EF4-FFF2-40B4-BE49-F238E27FC236}">
                  <a16:creationId xmlns:a16="http://schemas.microsoft.com/office/drawing/2014/main" id="{BFB0B731-5162-472F-AD69-E14C3B6FA5DD}"/>
                </a:ext>
              </a:extLst>
            </p:cNvPr>
            <p:cNvSpPr/>
            <p:nvPr/>
          </p:nvSpPr>
          <p:spPr>
            <a:xfrm rot="220309" flipV="1">
              <a:off x="7137947" y="5645151"/>
              <a:ext cx="702566" cy="244705"/>
            </a:xfrm>
            <a:custGeom>
              <a:gdLst>
                <a:gd name="connsiteX0" fmla="*/ 0 w 1339403"/>
                <a:gd name="connsiteY0" fmla="*/ 547573 h 547573"/>
                <a:gd name="connsiteX1" fmla="*/ 631065 w 1339403"/>
                <a:gd name="connsiteY1" fmla="*/ 32418 h 547573"/>
                <a:gd name="connsiteX2" fmla="*/ 1339403 w 1339403"/>
                <a:gd name="connsiteY2" fmla="*/ 96812 h 547573"/>
                <a:gd name="connsiteX0dup0" fmla="*/ 0 w 1468192"/>
                <a:gd name="connsiteY0dup0" fmla="*/ 515474 h 515474"/>
                <a:gd name="connsiteX1dup0" fmla="*/ 631065 w 1468192"/>
                <a:gd name="connsiteY1dup0" fmla="*/ 319 h 515474"/>
                <a:gd name="connsiteX2dup0" fmla="*/ 1468192 w 1468192"/>
                <a:gd name="connsiteY2dup0" fmla="*/ 438200 h 515474"/>
                <a:gd name="connsiteX0dup0dup1" fmla="*/ 0 w 1468192"/>
                <a:gd name="connsiteY0dup0dup1" fmla="*/ 515718 h 515718"/>
                <a:gd name="connsiteX1dup0dup1" fmla="*/ 631065 w 1468192"/>
                <a:gd name="connsiteY1dup0dup1" fmla="*/ 563 h 515718"/>
                <a:gd name="connsiteX2dup0dup1" fmla="*/ 1468192 w 1468192"/>
                <a:gd name="connsiteY2dup0dup1" fmla="*/ 438444 h 515718"/>
                <a:gd name="connsiteX0dup0dup1dup2" fmla="*/ 0 w 1468192"/>
                <a:gd name="connsiteY0dup0dup1dup2" fmla="*/ 462600 h 462600"/>
                <a:gd name="connsiteX1dup0dup1dup2" fmla="*/ 706797 w 1468192"/>
                <a:gd name="connsiteY1dup0dup1dup2" fmla="*/ 739 h 462600"/>
                <a:gd name="connsiteX2dup0dup1dup2" fmla="*/ 1468192 w 1468192"/>
                <a:gd name="connsiteY2dup0dup1dup2" fmla="*/ 385326 h 462600"/>
                <a:gd name="connsiteX0dup0dup1dup2dup3" fmla="*/ 0 w 1468192"/>
                <a:gd name="connsiteY0dup0dup1dup2dup3" fmla="*/ 466314 h 466314"/>
                <a:gd name="connsiteX1dup0dup1dup2dup3" fmla="*/ 706797 w 1468192"/>
                <a:gd name="connsiteY1dup0dup1dup2dup3" fmla="*/ 4453 h 466314"/>
                <a:gd name="connsiteX2dup0dup1dup2dup3" fmla="*/ 1468192 w 1468192"/>
                <a:gd name="connsiteY2dup0dup1dup2dup3" fmla="*/ 389040 h 466314"/>
                <a:gd name="connsiteX0dup0dup1dup2dup3dup4" fmla="*/ 0 w 1468192"/>
                <a:gd name="connsiteY0dup0dup1dup2dup3dup4" fmla="*/ 462600 h 462600"/>
                <a:gd name="connsiteX1dup0dup1dup2dup3dup4" fmla="*/ 706797 w 1468192"/>
                <a:gd name="connsiteY1dup0dup1dup2dup3dup4" fmla="*/ 739 h 462600"/>
                <a:gd name="connsiteX2dup0dup1dup2dup3dup4" fmla="*/ 1468192 w 1468192"/>
                <a:gd name="connsiteY2dup0dup1dup2dup3dup4" fmla="*/ 385326 h 462600"/>
                <a:gd name="connsiteX0dup0dup1dup2dup3dup4dup5" fmla="*/ 0 w 1468192"/>
                <a:gd name="connsiteY0dup0dup1dup2dup3dup4dup5" fmla="*/ 462556 h 462556"/>
                <a:gd name="connsiteX1dup0dup1dup2dup3dup4dup5" fmla="*/ 706797 w 1468192"/>
                <a:gd name="connsiteY1dup0dup1dup2dup3dup4dup5" fmla="*/ 695 h 462556"/>
                <a:gd name="connsiteX2dup0dup1dup2dup3dup4dup5" fmla="*/ 1468192 w 1468192"/>
                <a:gd name="connsiteY2dup0dup1dup2dup3dup4dup5" fmla="*/ 385282 h 462556"/>
                <a:gd name="connsiteX0dup0dup1dup2dup3dup4dup5dup6" fmla="*/ 0 w 1468192"/>
                <a:gd name="connsiteY0dup0dup1dup2dup3dup4dup5dup6" fmla="*/ 77274 h 77274"/>
                <a:gd name="connsiteX1dup0dup1dup2dup3dup4dup5dup6" fmla="*/ 1468192 w 1468192"/>
                <a:gd name="connsiteY1dup0dup1dup2dup3dup4dup5dup6" fmla="*/ 0 h 77274"/>
                <a:gd name="connsiteX0dup0dup1dup2dup3dup4dup5dup6dup7" fmla="*/ 0 w 1462582"/>
                <a:gd name="connsiteY0dup0dup1dup2dup3dup4dup5dup6dup7" fmla="*/ 77274 h 77274"/>
                <a:gd name="connsiteX1dup0dup1dup2dup3dup4dup5dup6dup7" fmla="*/ 1462582 w 1462582"/>
                <a:gd name="connsiteY1dup0dup1dup2dup3dup4dup5dup6dup7" fmla="*/ 0 h 77274"/>
                <a:gd name="connsiteX0dup0dup1dup2dup3dup4dup5dup6dup7dup8" fmla="*/ 0 w 1462582"/>
                <a:gd name="connsiteY0dup0dup1dup2dup3dup4dup5dup6dup7dup8" fmla="*/ 328189 h 328189"/>
                <a:gd name="connsiteX1dup0dup1dup2dup3dup4dup5dup6dup7dup8" fmla="*/ 1462582 w 1462582"/>
                <a:gd name="connsiteY1dup0dup1dup2dup3dup4dup5dup6dup7dup8" fmla="*/ 250915 h 328189"/>
                <a:gd name="connsiteX0dup0dup1dup2dup3dup4dup5dup6dup7dup8dup9" fmla="*/ 0 w 1473801"/>
                <a:gd name="connsiteY0dup0dup1dup2dup3dup4dup5dup6dup7dup8dup9" fmla="*/ 329799 h 329799"/>
                <a:gd name="connsiteX1dup0dup1dup2dup3dup4dup5dup6dup7dup8dup9" fmla="*/ 1473801 w 1473801"/>
                <a:gd name="connsiteY1dup0dup1dup2dup3dup4dup5dup6dup7dup8dup9" fmla="*/ 246915 h 329799"/>
                <a:gd name="connsiteX0dup0dup1dup2dup3dup4dup5dup6dup7dup8dup9dup10" fmla="*/ 0 w 1473801"/>
                <a:gd name="connsiteY0dup0dup1dup2dup3dup4dup5dup6dup7dup8dup9dup10" fmla="*/ 464389 h 464389"/>
                <a:gd name="connsiteX1dup0dup1dup2dup3dup4dup5dup6dup7dup8dup9dup10" fmla="*/ 1473801 w 1473801"/>
                <a:gd name="connsiteY1dup0dup1dup2dup3dup4dup5dup6dup7dup8dup9dup10" fmla="*/ 381505 h 464389"/>
              </a:gdLst>
              <a:cxnLst>
                <a:cxn ang="0">
                  <a:pos x="connsiteX0dup0dup1dup2dup3dup4dup5dup6dup7dup8dup9dup10" y="connsiteY0dup0dup1dup2dup3dup4dup5dup6dup7dup8dup9dup10"/>
                </a:cxn>
                <a:cxn ang="0">
                  <a:pos x="connsiteX1dup0dup1dup2dup3dup4dup5dup6dup7dup8dup9dup10" y="connsiteY1dup0dup1dup2dup3dup4dup5dup6dup7dup8dup9dup10"/>
                </a:cxn>
              </a:cxnLst>
              <a:rect l="l" t="t" r="r" b="b"/>
              <a:pathLst>
                <a:path w="1473801" h="464389">
                  <a:moveTo>
                    <a:pt x="0" y="464389"/>
                  </a:moveTo>
                  <a:cubicBezTo>
                    <a:pt x="445454" y="-240157"/>
                    <a:pt x="1258350" y="-38717"/>
                    <a:pt x="1473801" y="381505"/>
                  </a:cubicBezTo>
                </a:path>
              </a:pathLst>
            </a:custGeom>
            <a:noFill/>
            <a:ln w="9525" cap="flat" algn="ctr">
              <a:solidFill>
                <a:schemeClr val="accent1"/>
              </a:solidFill>
              <a:prstDash val="solid"/>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Freeform 18">
              <a:extLst>
                <a:ext uri="{FF2B5EF4-FFF2-40B4-BE49-F238E27FC236}">
                  <a16:creationId xmlns:a16="http://schemas.microsoft.com/office/drawing/2014/main" id="{C8AD9184-C2F4-47EF-A8A1-9B56773D258B}"/>
                </a:ext>
              </a:extLst>
            </p:cNvPr>
            <p:cNvSpPr/>
            <p:nvPr/>
          </p:nvSpPr>
          <p:spPr>
            <a:xfrm rot="17803061" flipV="1">
              <a:off x="4008312" y="5414930"/>
              <a:ext cx="600680" cy="228737"/>
            </a:xfrm>
            <a:custGeom>
              <a:gdLst>
                <a:gd name="connsiteX0" fmla="*/ 0 w 1339403"/>
                <a:gd name="connsiteY0" fmla="*/ 547573 h 547573"/>
                <a:gd name="connsiteX1" fmla="*/ 631065 w 1339403"/>
                <a:gd name="connsiteY1" fmla="*/ 32418 h 547573"/>
                <a:gd name="connsiteX2" fmla="*/ 1339403 w 1339403"/>
                <a:gd name="connsiteY2" fmla="*/ 96812 h 547573"/>
                <a:gd name="connsiteX0dup0" fmla="*/ 0 w 1468192"/>
                <a:gd name="connsiteY0dup0" fmla="*/ 515474 h 515474"/>
                <a:gd name="connsiteX1dup0" fmla="*/ 631065 w 1468192"/>
                <a:gd name="connsiteY1dup0" fmla="*/ 319 h 515474"/>
                <a:gd name="connsiteX2dup0" fmla="*/ 1468192 w 1468192"/>
                <a:gd name="connsiteY2dup0" fmla="*/ 438200 h 515474"/>
                <a:gd name="connsiteX0dup0dup1" fmla="*/ 0 w 1468192"/>
                <a:gd name="connsiteY0dup0dup1" fmla="*/ 515718 h 515718"/>
                <a:gd name="connsiteX1dup0dup1" fmla="*/ 631065 w 1468192"/>
                <a:gd name="connsiteY1dup0dup1" fmla="*/ 563 h 515718"/>
                <a:gd name="connsiteX2dup0dup1" fmla="*/ 1468192 w 1468192"/>
                <a:gd name="connsiteY2dup0dup1" fmla="*/ 438444 h 515718"/>
                <a:gd name="connsiteX0dup0dup1dup2" fmla="*/ 0 w 1468192"/>
                <a:gd name="connsiteY0dup0dup1dup2" fmla="*/ 462600 h 462600"/>
                <a:gd name="connsiteX1dup0dup1dup2" fmla="*/ 706797 w 1468192"/>
                <a:gd name="connsiteY1dup0dup1dup2" fmla="*/ 739 h 462600"/>
                <a:gd name="connsiteX2dup0dup1dup2" fmla="*/ 1468192 w 1468192"/>
                <a:gd name="connsiteY2dup0dup1dup2" fmla="*/ 385326 h 462600"/>
                <a:gd name="connsiteX0dup0dup1dup2dup3" fmla="*/ 0 w 1468192"/>
                <a:gd name="connsiteY0dup0dup1dup2dup3" fmla="*/ 466314 h 466314"/>
                <a:gd name="connsiteX1dup0dup1dup2dup3" fmla="*/ 706797 w 1468192"/>
                <a:gd name="connsiteY1dup0dup1dup2dup3" fmla="*/ 4453 h 466314"/>
                <a:gd name="connsiteX2dup0dup1dup2dup3" fmla="*/ 1468192 w 1468192"/>
                <a:gd name="connsiteY2dup0dup1dup2dup3" fmla="*/ 389040 h 466314"/>
                <a:gd name="connsiteX0dup0dup1dup2dup3dup4" fmla="*/ 0 w 1468192"/>
                <a:gd name="connsiteY0dup0dup1dup2dup3dup4" fmla="*/ 462600 h 462600"/>
                <a:gd name="connsiteX1dup0dup1dup2dup3dup4" fmla="*/ 706797 w 1468192"/>
                <a:gd name="connsiteY1dup0dup1dup2dup3dup4" fmla="*/ 739 h 462600"/>
                <a:gd name="connsiteX2dup0dup1dup2dup3dup4" fmla="*/ 1468192 w 1468192"/>
                <a:gd name="connsiteY2dup0dup1dup2dup3dup4" fmla="*/ 385326 h 462600"/>
                <a:gd name="connsiteX0dup0dup1dup2dup3dup4dup5" fmla="*/ 0 w 1468192"/>
                <a:gd name="connsiteY0dup0dup1dup2dup3dup4dup5" fmla="*/ 462556 h 462556"/>
                <a:gd name="connsiteX1dup0dup1dup2dup3dup4dup5" fmla="*/ 706797 w 1468192"/>
                <a:gd name="connsiteY1dup0dup1dup2dup3dup4dup5" fmla="*/ 695 h 462556"/>
                <a:gd name="connsiteX2dup0dup1dup2dup3dup4dup5" fmla="*/ 1468192 w 1468192"/>
                <a:gd name="connsiteY2dup0dup1dup2dup3dup4dup5" fmla="*/ 385282 h 462556"/>
                <a:gd name="connsiteX0dup0dup1dup2dup3dup4dup5dup6" fmla="*/ 0 w 1468192"/>
                <a:gd name="connsiteY0dup0dup1dup2dup3dup4dup5dup6" fmla="*/ 77274 h 77274"/>
                <a:gd name="connsiteX1dup0dup1dup2dup3dup4dup5dup6" fmla="*/ 1468192 w 1468192"/>
                <a:gd name="connsiteY1dup0dup1dup2dup3dup4dup5dup6" fmla="*/ 0 h 77274"/>
                <a:gd name="connsiteX0dup0dup1dup2dup3dup4dup5dup6dup7" fmla="*/ 0 w 1462582"/>
                <a:gd name="connsiteY0dup0dup1dup2dup3dup4dup5dup6dup7" fmla="*/ 77274 h 77274"/>
                <a:gd name="connsiteX1dup0dup1dup2dup3dup4dup5dup6dup7" fmla="*/ 1462582 w 1462582"/>
                <a:gd name="connsiteY1dup0dup1dup2dup3dup4dup5dup6dup7" fmla="*/ 0 h 77274"/>
                <a:gd name="connsiteX0dup0dup1dup2dup3dup4dup5dup6dup7dup8" fmla="*/ 0 w 1462582"/>
                <a:gd name="connsiteY0dup0dup1dup2dup3dup4dup5dup6dup7dup8" fmla="*/ 328189 h 328189"/>
                <a:gd name="connsiteX1dup0dup1dup2dup3dup4dup5dup6dup7dup8" fmla="*/ 1462582 w 1462582"/>
                <a:gd name="connsiteY1dup0dup1dup2dup3dup4dup5dup6dup7dup8" fmla="*/ 250915 h 328189"/>
                <a:gd name="connsiteX0dup0dup1dup2dup3dup4dup5dup6dup7dup8dup9" fmla="*/ 0 w 1473801"/>
                <a:gd name="connsiteY0dup0dup1dup2dup3dup4dup5dup6dup7dup8dup9" fmla="*/ 329799 h 329799"/>
                <a:gd name="connsiteX1dup0dup1dup2dup3dup4dup5dup6dup7dup8dup9" fmla="*/ 1473801 w 1473801"/>
                <a:gd name="connsiteY1dup0dup1dup2dup3dup4dup5dup6dup7dup8dup9" fmla="*/ 246915 h 329799"/>
                <a:gd name="connsiteX0dup0dup1dup2dup3dup4dup5dup6dup7dup8dup9dup10" fmla="*/ 0 w 1473801"/>
                <a:gd name="connsiteY0dup0dup1dup2dup3dup4dup5dup6dup7dup8dup9dup10" fmla="*/ 464389 h 464389"/>
                <a:gd name="connsiteX1dup0dup1dup2dup3dup4dup5dup6dup7dup8dup9dup10" fmla="*/ 1473801 w 1473801"/>
                <a:gd name="connsiteY1dup0dup1dup2dup3dup4dup5dup6dup7dup8dup9dup10" fmla="*/ 381505 h 464389"/>
              </a:gdLst>
              <a:cxnLst>
                <a:cxn ang="0">
                  <a:pos x="connsiteX0dup0dup1dup2dup3dup4dup5dup6dup7dup8dup9dup10" y="connsiteY0dup0dup1dup2dup3dup4dup5dup6dup7dup8dup9dup10"/>
                </a:cxn>
                <a:cxn ang="0">
                  <a:pos x="connsiteX1dup0dup1dup2dup3dup4dup5dup6dup7dup8dup9dup10" y="connsiteY1dup0dup1dup2dup3dup4dup5dup6dup7dup8dup9dup10"/>
                </a:cxn>
              </a:cxnLst>
              <a:rect l="l" t="t" r="r" b="b"/>
              <a:pathLst>
                <a:path w="1473801" h="464389">
                  <a:moveTo>
                    <a:pt x="0" y="464389"/>
                  </a:moveTo>
                  <a:cubicBezTo>
                    <a:pt x="445454" y="-240157"/>
                    <a:pt x="1258350" y="-38717"/>
                    <a:pt x="1473801" y="381505"/>
                  </a:cubicBezTo>
                </a:path>
              </a:pathLst>
            </a:custGeom>
            <a:noFill/>
            <a:ln w="9525" cap="flat" algn="ctr">
              <a:solidFill>
                <a:schemeClr val="accent2"/>
              </a:solidFill>
              <a:prstDash val="solid"/>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Freeform 23">
              <a:extLst>
                <a:ext uri="{FF2B5EF4-FFF2-40B4-BE49-F238E27FC236}">
                  <a16:creationId xmlns:a16="http://schemas.microsoft.com/office/drawing/2014/main" id="{2B7FECFF-E4B2-4977-A739-ED1A97D58157}"/>
                </a:ext>
              </a:extLst>
            </p:cNvPr>
            <p:cNvSpPr/>
            <p:nvPr/>
          </p:nvSpPr>
          <p:spPr>
            <a:xfrm rot="1050872" flipV="1">
              <a:off x="4420781" y="2854343"/>
              <a:ext cx="672018" cy="218828"/>
            </a:xfrm>
            <a:custGeom>
              <a:gdLst>
                <a:gd name="connsiteX0" fmla="*/ 0 w 1339403"/>
                <a:gd name="connsiteY0" fmla="*/ 547573 h 547573"/>
                <a:gd name="connsiteX1" fmla="*/ 631065 w 1339403"/>
                <a:gd name="connsiteY1" fmla="*/ 32418 h 547573"/>
                <a:gd name="connsiteX2" fmla="*/ 1339403 w 1339403"/>
                <a:gd name="connsiteY2" fmla="*/ 96812 h 547573"/>
                <a:gd name="connsiteX0dup0" fmla="*/ 0 w 1468192"/>
                <a:gd name="connsiteY0dup0" fmla="*/ 515474 h 515474"/>
                <a:gd name="connsiteX1dup0" fmla="*/ 631065 w 1468192"/>
                <a:gd name="connsiteY1dup0" fmla="*/ 319 h 515474"/>
                <a:gd name="connsiteX2dup0" fmla="*/ 1468192 w 1468192"/>
                <a:gd name="connsiteY2dup0" fmla="*/ 438200 h 515474"/>
                <a:gd name="connsiteX0dup0dup1" fmla="*/ 0 w 1468192"/>
                <a:gd name="connsiteY0dup0dup1" fmla="*/ 515718 h 515718"/>
                <a:gd name="connsiteX1dup0dup1" fmla="*/ 631065 w 1468192"/>
                <a:gd name="connsiteY1dup0dup1" fmla="*/ 563 h 515718"/>
                <a:gd name="connsiteX2dup0dup1" fmla="*/ 1468192 w 1468192"/>
                <a:gd name="connsiteY2dup0dup1" fmla="*/ 438444 h 515718"/>
                <a:gd name="connsiteX0dup0dup1dup2" fmla="*/ 0 w 1468192"/>
                <a:gd name="connsiteY0dup0dup1dup2" fmla="*/ 462600 h 462600"/>
                <a:gd name="connsiteX1dup0dup1dup2" fmla="*/ 706797 w 1468192"/>
                <a:gd name="connsiteY1dup0dup1dup2" fmla="*/ 739 h 462600"/>
                <a:gd name="connsiteX2dup0dup1dup2" fmla="*/ 1468192 w 1468192"/>
                <a:gd name="connsiteY2dup0dup1dup2" fmla="*/ 385326 h 462600"/>
                <a:gd name="connsiteX0dup0dup1dup2dup3" fmla="*/ 0 w 1468192"/>
                <a:gd name="connsiteY0dup0dup1dup2dup3" fmla="*/ 466314 h 466314"/>
                <a:gd name="connsiteX1dup0dup1dup2dup3" fmla="*/ 706797 w 1468192"/>
                <a:gd name="connsiteY1dup0dup1dup2dup3" fmla="*/ 4453 h 466314"/>
                <a:gd name="connsiteX2dup0dup1dup2dup3" fmla="*/ 1468192 w 1468192"/>
                <a:gd name="connsiteY2dup0dup1dup2dup3" fmla="*/ 389040 h 466314"/>
                <a:gd name="connsiteX0dup0dup1dup2dup3dup4" fmla="*/ 0 w 1468192"/>
                <a:gd name="connsiteY0dup0dup1dup2dup3dup4" fmla="*/ 462600 h 462600"/>
                <a:gd name="connsiteX1dup0dup1dup2dup3dup4" fmla="*/ 706797 w 1468192"/>
                <a:gd name="connsiteY1dup0dup1dup2dup3dup4" fmla="*/ 739 h 462600"/>
                <a:gd name="connsiteX2dup0dup1dup2dup3dup4" fmla="*/ 1468192 w 1468192"/>
                <a:gd name="connsiteY2dup0dup1dup2dup3dup4" fmla="*/ 385326 h 462600"/>
                <a:gd name="connsiteX0dup0dup1dup2dup3dup4dup5" fmla="*/ 0 w 1468192"/>
                <a:gd name="connsiteY0dup0dup1dup2dup3dup4dup5" fmla="*/ 462556 h 462556"/>
                <a:gd name="connsiteX1dup0dup1dup2dup3dup4dup5" fmla="*/ 706797 w 1468192"/>
                <a:gd name="connsiteY1dup0dup1dup2dup3dup4dup5" fmla="*/ 695 h 462556"/>
                <a:gd name="connsiteX2dup0dup1dup2dup3dup4dup5" fmla="*/ 1468192 w 1468192"/>
                <a:gd name="connsiteY2dup0dup1dup2dup3dup4dup5" fmla="*/ 385282 h 462556"/>
                <a:gd name="connsiteX0dup0dup1dup2dup3dup4dup5dup6" fmla="*/ 0 w 1468192"/>
                <a:gd name="connsiteY0dup0dup1dup2dup3dup4dup5dup6" fmla="*/ 77274 h 77274"/>
                <a:gd name="connsiteX1dup0dup1dup2dup3dup4dup5dup6" fmla="*/ 1468192 w 1468192"/>
                <a:gd name="connsiteY1dup0dup1dup2dup3dup4dup5dup6" fmla="*/ 0 h 77274"/>
                <a:gd name="connsiteX0dup0dup1dup2dup3dup4dup5dup6dup7" fmla="*/ 0 w 1462582"/>
                <a:gd name="connsiteY0dup0dup1dup2dup3dup4dup5dup6dup7" fmla="*/ 77274 h 77274"/>
                <a:gd name="connsiteX1dup0dup1dup2dup3dup4dup5dup6dup7" fmla="*/ 1462582 w 1462582"/>
                <a:gd name="connsiteY1dup0dup1dup2dup3dup4dup5dup6dup7" fmla="*/ 0 h 77274"/>
                <a:gd name="connsiteX0dup0dup1dup2dup3dup4dup5dup6dup7dup8" fmla="*/ 0 w 1462582"/>
                <a:gd name="connsiteY0dup0dup1dup2dup3dup4dup5dup6dup7dup8" fmla="*/ 328189 h 328189"/>
                <a:gd name="connsiteX1dup0dup1dup2dup3dup4dup5dup6dup7dup8" fmla="*/ 1462582 w 1462582"/>
                <a:gd name="connsiteY1dup0dup1dup2dup3dup4dup5dup6dup7dup8" fmla="*/ 250915 h 328189"/>
                <a:gd name="connsiteX0dup0dup1dup2dup3dup4dup5dup6dup7dup8dup9" fmla="*/ 0 w 1473801"/>
                <a:gd name="connsiteY0dup0dup1dup2dup3dup4dup5dup6dup7dup8dup9" fmla="*/ 329799 h 329799"/>
                <a:gd name="connsiteX1dup0dup1dup2dup3dup4dup5dup6dup7dup8dup9" fmla="*/ 1473801 w 1473801"/>
                <a:gd name="connsiteY1dup0dup1dup2dup3dup4dup5dup6dup7dup8dup9" fmla="*/ 246915 h 329799"/>
                <a:gd name="connsiteX0dup0dup1dup2dup3dup4dup5dup6dup7dup8dup9dup10" fmla="*/ 0 w 1473801"/>
                <a:gd name="connsiteY0dup0dup1dup2dup3dup4dup5dup6dup7dup8dup9dup10" fmla="*/ 464389 h 464389"/>
                <a:gd name="connsiteX1dup0dup1dup2dup3dup4dup5dup6dup7dup8dup9dup10" fmla="*/ 1473801 w 1473801"/>
                <a:gd name="connsiteY1dup0dup1dup2dup3dup4dup5dup6dup7dup8dup9dup10" fmla="*/ 381505 h 464389"/>
              </a:gdLst>
              <a:cxnLst>
                <a:cxn ang="0">
                  <a:pos x="connsiteX0dup0dup1dup2dup3dup4dup5dup6dup7dup8dup9dup10" y="connsiteY0dup0dup1dup2dup3dup4dup5dup6dup7dup8dup9dup10"/>
                </a:cxn>
                <a:cxn ang="0">
                  <a:pos x="connsiteX1dup0dup1dup2dup3dup4dup5dup6dup7dup8dup9dup10" y="connsiteY1dup0dup1dup2dup3dup4dup5dup6dup7dup8dup9dup10"/>
                </a:cxn>
              </a:cxnLst>
              <a:rect l="l" t="t" r="r" b="b"/>
              <a:pathLst>
                <a:path w="1473801" h="464389">
                  <a:moveTo>
                    <a:pt x="0" y="464389"/>
                  </a:moveTo>
                  <a:cubicBezTo>
                    <a:pt x="445454" y="-240157"/>
                    <a:pt x="1258350" y="-38717"/>
                    <a:pt x="1473801" y="381505"/>
                  </a:cubicBezTo>
                </a:path>
              </a:pathLst>
            </a:custGeom>
            <a:noFill/>
            <a:ln w="9525" cap="flat" algn="ctr">
              <a:solidFill>
                <a:schemeClr val="accent5"/>
              </a:solidFill>
              <a:prstDash val="solid"/>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nvGrpSpPr>
            <p:cNvPr id="16" name="Gruppe 15">
              <a:extLst>
                <a:ext uri="{FF2B5EF4-FFF2-40B4-BE49-F238E27FC236}">
                  <a16:creationId xmlns:a16="http://schemas.microsoft.com/office/drawing/2014/main" id="{F4311521-D25B-471A-BE68-F58E8243F864}"/>
                </a:ext>
              </a:extLst>
            </p:cNvPr>
            <p:cNvGrpSpPr/>
            <p:nvPr/>
          </p:nvGrpSpPr>
          <p:grpSpPr>
            <a:xfrm>
              <a:off x="1849450" y="5289633"/>
              <a:ext cx="1989247" cy="1027606"/>
              <a:chOff x="1089293" y="5269915"/>
              <a:chExt cx="1989247" cy="1027606"/>
            </a:xfrm>
          </p:grpSpPr>
          <p:sp>
            <p:nvSpPr>
              <p:cNvPr id="29" name="TextBox 9">
                <a:extLst>
                  <a:ext uri="{FF2B5EF4-FFF2-40B4-BE49-F238E27FC236}">
                    <a16:creationId xmlns:a16="http://schemas.microsoft.com/office/drawing/2014/main" id="{58CF0A25-DD34-4F3B-8BB7-60398826FAC0}"/>
                  </a:ext>
                </a:extLst>
              </p:cNvPr>
              <p:cNvSpPr txBox="1"/>
              <p:nvPr/>
            </p:nvSpPr>
            <p:spPr>
              <a:xfrm>
                <a:off x="1115701" y="5269915"/>
                <a:ext cx="1936430" cy="307777"/>
              </a:xfrm>
              <a:prstGeom prst="rect"/>
              <a:noFill/>
              <a:ln w="12700" cap="flat">
                <a:noFill/>
                <a:miter lim="400000"/>
              </a:ln>
              <a:effectLst/>
            </p:spPr>
            <p:txBody>
              <a:bodyPr wrap="square" lIns="0" tIns="0" rIns="0" bIns="0" numCol="1" anchor="ctr">
                <a:noAutofit/>
              </a:bodyPr>
              <a:lstStyle>
                <a:defPPr>
                  <a:defRPr lang="da-DK"/>
                </a:defPPr>
                <a:lvl1pPr>
                  <a:lnSpc>
                    <a:spcPct val="100000"/>
                  </a:lnSpc>
                  <a:defRPr sz="1400">
                    <a:solidFill>
                      <a:srgbClr val="005576"/>
                    </a:solidFill>
                    <a:latin typeface="+mn-lt"/>
                    <a:ea typeface="Helvetica Neue Light"/>
                    <a:cs typeface="Helvetica Neue Light"/>
                  </a:defRPr>
                </a:lvl1pPr>
              </a:lstStyle>
              <a:p>
                <a:pPr algn="r"/>
                <a:r>
                  <a:rPr lang="en-US" sz="1300" b="1" dirty="1">
                    <a:solidFill>
                      <a:schemeClr val="tx1"/>
                    </a:solidFill>
                  </a:rPr>
                  <a:t>Internet of Things</a:t>
                </a:r>
              </a:p>
            </p:txBody>
          </p:sp>
          <p:sp>
            <p:nvSpPr>
              <p:cNvPr id="30" name="Rectangle 10">
                <a:extLst>
                  <a:ext uri="{FF2B5EF4-FFF2-40B4-BE49-F238E27FC236}">
                    <a16:creationId xmlns:a16="http://schemas.microsoft.com/office/drawing/2014/main" id="{CE255F99-63E6-4FE9-BAC8-50EFD178E516}"/>
                  </a:ext>
                </a:extLst>
              </p:cNvPr>
              <p:cNvSpPr/>
              <p:nvPr/>
            </p:nvSpPr>
            <p:spPr>
              <a:xfrm>
                <a:off x="1089293" y="5578350"/>
                <a:ext cx="1989247" cy="719171"/>
              </a:xfrm>
              <a:prstGeom prst="rect"/>
              <a:noFill/>
              <a:ln w="12700" cap="flat">
                <a:noFill/>
                <a:miter lim="400000"/>
              </a:ln>
              <a:effectLst/>
            </p:spPr>
            <p:txBody>
              <a:bodyPr wrap="square" lIns="0" tIns="0" rIns="0" bIns="0" numCol="1" anchor="t">
                <a:noAutofit/>
              </a:bodyPr>
              <a:lstStyle/>
              <a:p>
                <a:pPr algn="r" defTabSz="584200">
                  <a:lnSpc>
                    <a:spcPct val="120000"/>
                  </a:lnSpc>
                  <a:spcBef>
                    <a:spcPts val="1000"/>
                  </a:spcBef>
                </a:pPr>
                <a:r>
                  <a:rPr lang="en-US" sz="1200" dirty="1">
                    <a:latin typeface="+mn-lt"/>
                    <a:ea typeface="Helvetica Neue Light"/>
                    <a:cs typeface="Helvetica Neue Light"/>
                  </a:rPr>
                  <a:t>“</a:t>
                </a:r>
                <a:r>
                  <a:rPr lang="en-US" sz="1200" dirty="1">
                    <a:latin typeface="+mn-lt"/>
                    <a:ea typeface="Helvetica Neue Light"/>
                    <a:cs typeface="Helvetica Neue Light"/>
                  </a:rPr>
                  <a:t>Erfaring</a:t>
                </a:r>
                <a:r>
                  <a:rPr lang="en-US" sz="1200" dirty="1">
                    <a:latin typeface="+mn-lt"/>
                    <a:ea typeface="Helvetica Neue Light"/>
                    <a:cs typeface="Helvetica Neue Light"/>
                  </a:rPr>
                  <a:t>”. </a:t>
                </a:r>
                <a:r>
                  <a:rPr lang="en-US" sz="1200" dirty="1">
                    <a:latin typeface="+mn-lt"/>
                    <a:ea typeface="Helvetica Neue Light"/>
                    <a:cs typeface="Helvetica Neue Light"/>
                  </a:rPr>
                  <a:t>Datakilder</a:t>
                </a:r>
                <a:r>
                  <a:rPr lang="en-US" sz="1200" dirty="1">
                    <a:latin typeface="+mn-lt"/>
                    <a:ea typeface="Helvetica Neue Light"/>
                    <a:cs typeface="Helvetica Neue Light"/>
                  </a:rPr>
                  <a:t> </a:t>
                </a:r>
                <a:r>
                  <a:rPr lang="en-US" sz="1200" dirty="1">
                    <a:latin typeface="+mn-lt"/>
                    <a:ea typeface="Helvetica Neue Light"/>
                    <a:cs typeface="Helvetica Neue Light"/>
                  </a:rPr>
                  <a:t>leverer</a:t>
                </a:r>
                <a:r>
                  <a:rPr lang="en-US" sz="1200" dirty="1">
                    <a:latin typeface="+mn-lt"/>
                    <a:ea typeface="Helvetica Neue Light"/>
                    <a:cs typeface="Helvetica Neue Light"/>
                  </a:rPr>
                  <a:t> </a:t>
                </a:r>
                <a:r>
                  <a:rPr lang="en-US" sz="1200" dirty="1">
                    <a:latin typeface="+mn-lt"/>
                    <a:ea typeface="Helvetica Neue Light"/>
                    <a:cs typeface="Helvetica Neue Light"/>
                  </a:rPr>
                  <a:t>råstoffet</a:t>
                </a:r>
                <a:r>
                  <a:rPr lang="en-US" sz="1200" dirty="1">
                    <a:latin typeface="+mn-lt"/>
                    <a:ea typeface="Helvetica Neue Light"/>
                    <a:cs typeface="Helvetica Neue Light"/>
                  </a:rPr>
                  <a:t> til den </a:t>
                </a:r>
                <a:r>
                  <a:rPr lang="en-US" sz="1200" dirty="1">
                    <a:latin typeface="+mn-lt"/>
                    <a:ea typeface="Helvetica Neue Light"/>
                    <a:cs typeface="Helvetica Neue Light"/>
                  </a:rPr>
                  <a:t>teknologiske</a:t>
                </a:r>
                <a:r>
                  <a:rPr lang="en-US" sz="1200" dirty="1">
                    <a:latin typeface="+mn-lt"/>
                    <a:ea typeface="Helvetica Neue Light"/>
                    <a:cs typeface="Helvetica Neue Light"/>
                  </a:rPr>
                  <a:t> </a:t>
                </a:r>
                <a:r>
                  <a:rPr lang="en-US" sz="1200" dirty="1">
                    <a:latin typeface="+mn-lt"/>
                    <a:ea typeface="Helvetica Neue Light"/>
                    <a:cs typeface="Helvetica Neue Light"/>
                  </a:rPr>
                  <a:t>udvikling</a:t>
                </a:r>
                <a:r>
                  <a:rPr lang="en-US" sz="1200" dirty="1">
                    <a:latin typeface="+mn-lt"/>
                    <a:ea typeface="Helvetica Neue Light"/>
                    <a:cs typeface="Helvetica Neue Light"/>
                  </a:rPr>
                  <a:t>.</a:t>
                </a:r>
              </a:p>
            </p:txBody>
          </p:sp>
        </p:grpSp>
        <p:grpSp>
          <p:nvGrpSpPr>
            <p:cNvPr id="17" name="Gruppe 16">
              <a:extLst>
                <a:ext uri="{FF2B5EF4-FFF2-40B4-BE49-F238E27FC236}">
                  <a16:creationId xmlns:a16="http://schemas.microsoft.com/office/drawing/2014/main" id="{D6774D88-EED7-4B7F-BC3A-F4424B4C0303}"/>
                </a:ext>
              </a:extLst>
            </p:cNvPr>
            <p:cNvGrpSpPr/>
            <p:nvPr/>
          </p:nvGrpSpPr>
          <p:grpSpPr>
            <a:xfrm>
              <a:off x="3173789" y="1824407"/>
              <a:ext cx="2203431" cy="1139351"/>
              <a:chOff x="599858" y="5518534"/>
              <a:chExt cx="2203431" cy="1139351"/>
            </a:xfrm>
          </p:grpSpPr>
          <p:sp>
            <p:nvSpPr>
              <p:cNvPr id="27" name="TextBox 9">
                <a:extLst>
                  <a:ext uri="{FF2B5EF4-FFF2-40B4-BE49-F238E27FC236}">
                    <a16:creationId xmlns:a16="http://schemas.microsoft.com/office/drawing/2014/main" id="{618F11E0-783E-4C31-953D-D43AC6F46C29}"/>
                  </a:ext>
                </a:extLst>
              </p:cNvPr>
              <p:cNvSpPr txBox="1"/>
              <p:nvPr/>
            </p:nvSpPr>
            <p:spPr>
              <a:xfrm>
                <a:off x="599986" y="5518534"/>
                <a:ext cx="2203303" cy="307778"/>
              </a:xfrm>
              <a:prstGeom prst="rect"/>
              <a:noFill/>
              <a:ln w="12700" cap="flat">
                <a:noFill/>
                <a:miter lim="400000"/>
              </a:ln>
              <a:effectLst/>
            </p:spPr>
            <p:txBody>
              <a:bodyPr wrap="square" lIns="0" tIns="0" rIns="0" bIns="0" numCol="1" anchor="ctr">
                <a:noAutofit/>
              </a:bodyPr>
              <a:lstStyle>
                <a:defPPr>
                  <a:defRPr lang="da-DK"/>
                </a:defPPr>
                <a:lvl1pPr>
                  <a:lnSpc>
                    <a:spcPct val="100000"/>
                  </a:lnSpc>
                  <a:defRPr sz="1400">
                    <a:solidFill>
                      <a:srgbClr val="005576"/>
                    </a:solidFill>
                    <a:latin typeface="+mn-lt"/>
                    <a:ea typeface="Helvetica Neue Light"/>
                    <a:cs typeface="Helvetica Neue Light"/>
                  </a:defRPr>
                </a:lvl1pPr>
              </a:lstStyle>
              <a:p>
                <a:pPr algn="l"/>
                <a:r>
                  <a:rPr lang="en-US" sz="1300" b="1" dirty="1">
                    <a:solidFill>
                      <a:schemeClr val="tx1"/>
                    </a:solidFill>
                  </a:rPr>
                  <a:t>Infrastruktur, kommunikationsteknologi og netværkskapacitet</a:t>
                </a:r>
              </a:p>
            </p:txBody>
          </p:sp>
          <p:sp>
            <p:nvSpPr>
              <p:cNvPr id="28" name="Rectangle 10">
                <a:extLst>
                  <a:ext uri="{FF2B5EF4-FFF2-40B4-BE49-F238E27FC236}">
                    <a16:creationId xmlns:a16="http://schemas.microsoft.com/office/drawing/2014/main" id="{1ADAD5DA-40B3-4C8A-B35C-2BF107833D91}"/>
                  </a:ext>
                </a:extLst>
              </p:cNvPr>
              <p:cNvSpPr/>
              <p:nvPr/>
            </p:nvSpPr>
            <p:spPr>
              <a:xfrm>
                <a:off x="599858" y="5938714"/>
                <a:ext cx="1989249" cy="719171"/>
              </a:xfrm>
              <a:prstGeom prst="rect"/>
              <a:noFill/>
              <a:ln w="12700" cap="flat">
                <a:noFill/>
                <a:miter lim="400000"/>
              </a:ln>
              <a:effectLst/>
            </p:spPr>
            <p:txBody>
              <a:bodyPr wrap="square" lIns="0" tIns="0" rIns="0" bIns="0" numCol="1" anchor="t">
                <a:noAutofit/>
              </a:bodyPr>
              <a:lstStyle/>
              <a:p>
                <a:pPr algn="l" defTabSz="584200">
                  <a:lnSpc>
                    <a:spcPct val="120000"/>
                  </a:lnSpc>
                  <a:spcBef>
                    <a:spcPts val="1000"/>
                  </a:spcBef>
                </a:pPr>
                <a:r>
                  <a:rPr lang="en-US" sz="1200" dirty="1">
                    <a:latin typeface="+mn-lt"/>
                    <a:ea typeface="Helvetica Neue Light"/>
                    <a:cs typeface="Helvetica Neue Light"/>
                  </a:rPr>
                  <a:t>Forudsætning</a:t>
                </a:r>
                <a:r>
                  <a:rPr lang="en-US" sz="1200" dirty="1">
                    <a:latin typeface="+mn-lt"/>
                    <a:ea typeface="Helvetica Neue Light"/>
                    <a:cs typeface="Helvetica Neue Light"/>
                  </a:rPr>
                  <a:t> for Internet of Things, Big Data, AI, </a:t>
                </a:r>
                <a:r>
                  <a:rPr lang="en-US" sz="1200" dirty="1">
                    <a:latin typeface="+mn-lt"/>
                    <a:ea typeface="Helvetica Neue Light"/>
                    <a:cs typeface="Helvetica Neue Light"/>
                  </a:rPr>
                  <a:t>robotter</a:t>
                </a:r>
                <a:r>
                  <a:rPr lang="en-US" sz="1200" dirty="1">
                    <a:latin typeface="+mn-lt"/>
                    <a:ea typeface="Helvetica Neue Light"/>
                    <a:cs typeface="Helvetica Neue Light"/>
                  </a:rPr>
                  <a:t> og RPA. </a:t>
                </a:r>
              </a:p>
            </p:txBody>
          </p:sp>
        </p:grpSp>
        <p:grpSp>
          <p:nvGrpSpPr>
            <p:cNvPr id="18" name="Gruppe 17">
              <a:extLst>
                <a:ext uri="{FF2B5EF4-FFF2-40B4-BE49-F238E27FC236}">
                  <a16:creationId xmlns:a16="http://schemas.microsoft.com/office/drawing/2014/main" id="{30DD7689-9253-4EA0-B034-765CFB2863CA}"/>
                </a:ext>
              </a:extLst>
            </p:cNvPr>
            <p:cNvGrpSpPr/>
            <p:nvPr/>
          </p:nvGrpSpPr>
          <p:grpSpPr>
            <a:xfrm>
              <a:off x="8259251" y="1824408"/>
              <a:ext cx="2871005" cy="1084386"/>
              <a:chOff x="1115035" y="5235859"/>
              <a:chExt cx="2871005" cy="1084386"/>
            </a:xfrm>
          </p:grpSpPr>
          <p:sp>
            <p:nvSpPr>
              <p:cNvPr id="25" name="TextBox 9">
                <a:extLst>
                  <a:ext uri="{FF2B5EF4-FFF2-40B4-BE49-F238E27FC236}">
                    <a16:creationId xmlns:a16="http://schemas.microsoft.com/office/drawing/2014/main" id="{F1F13415-B7CB-42A7-ADE3-0902FD285A93}"/>
                  </a:ext>
                </a:extLst>
              </p:cNvPr>
              <p:cNvSpPr txBox="1"/>
              <p:nvPr/>
            </p:nvSpPr>
            <p:spPr>
              <a:xfrm>
                <a:off x="1115035" y="5235859"/>
                <a:ext cx="2871005" cy="307776"/>
              </a:xfrm>
              <a:prstGeom prst="rect"/>
              <a:noFill/>
              <a:ln w="12700" cap="flat">
                <a:noFill/>
                <a:miter lim="400000"/>
              </a:ln>
              <a:effectLst/>
            </p:spPr>
            <p:txBody>
              <a:bodyPr wrap="square" lIns="0" tIns="0" rIns="0" bIns="0" numCol="1" anchor="ctr">
                <a:noAutofit/>
              </a:bodyPr>
              <a:lstStyle>
                <a:defPPr>
                  <a:defRPr lang="da-DK"/>
                </a:defPPr>
                <a:lvl1pPr>
                  <a:lnSpc>
                    <a:spcPct val="100000"/>
                  </a:lnSpc>
                  <a:defRPr sz="1400">
                    <a:solidFill>
                      <a:srgbClr val="005576"/>
                    </a:solidFill>
                    <a:latin typeface="+mn-lt"/>
                    <a:ea typeface="Helvetica Neue Light"/>
                    <a:cs typeface="Helvetica Neue Light"/>
                  </a:defRPr>
                </a:lvl1pPr>
              </a:lstStyle>
              <a:p>
                <a:pPr algn="l"/>
                <a:r>
                  <a:rPr lang="en-US" sz="1300" b="1" dirty="1">
                    <a:solidFill>
                      <a:schemeClr val="tx1"/>
                    </a:solidFill>
                  </a:rPr>
                  <a:t>Robotter og </a:t>
                </a:r>
              </a:p>
              <a:p>
                <a:pPr algn="l"/>
                <a:r>
                  <a:rPr lang="en-US" sz="1300" b="1" dirty="1">
                    <a:solidFill>
                      <a:schemeClr val="tx1"/>
                    </a:solidFill>
                  </a:rPr>
                  <a:t>Robotic process Automation (RPA)</a:t>
                </a:r>
              </a:p>
            </p:txBody>
          </p:sp>
          <p:sp>
            <p:nvSpPr>
              <p:cNvPr id="26" name="Rectangle 10">
                <a:extLst>
                  <a:ext uri="{FF2B5EF4-FFF2-40B4-BE49-F238E27FC236}">
                    <a16:creationId xmlns:a16="http://schemas.microsoft.com/office/drawing/2014/main" id="{46482A7E-9CA4-47B9-9E73-54BA7161837F}"/>
                  </a:ext>
                </a:extLst>
              </p:cNvPr>
              <p:cNvSpPr/>
              <p:nvPr/>
            </p:nvSpPr>
            <p:spPr>
              <a:xfrm>
                <a:off x="1137516" y="5601074"/>
                <a:ext cx="2389601" cy="719171"/>
              </a:xfrm>
              <a:prstGeom prst="rect"/>
              <a:noFill/>
              <a:ln w="12700" cap="flat">
                <a:noFill/>
                <a:miter lim="400000"/>
              </a:ln>
              <a:effectLst/>
            </p:spPr>
            <p:txBody>
              <a:bodyPr wrap="square" lIns="0" tIns="0" rIns="0" bIns="0" numCol="1" anchor="t">
                <a:noAutofit/>
              </a:bodyPr>
              <a:lstStyle/>
              <a:p>
                <a:pPr algn="l" defTabSz="584200">
                  <a:lnSpc>
                    <a:spcPct val="120000"/>
                  </a:lnSpc>
                  <a:spcBef>
                    <a:spcPts val="1000"/>
                  </a:spcBef>
                </a:pPr>
                <a:r>
                  <a:rPr lang="en-US" sz="1200" dirty="1">
                    <a:latin typeface="+mn-lt"/>
                    <a:ea typeface="Helvetica Neue Light"/>
                    <a:cs typeface="Helvetica Neue Light"/>
                  </a:rPr>
                  <a:t>Internet of Things, Big Data og AI </a:t>
                </a:r>
                <a:r>
                  <a:rPr lang="en-US" sz="1200" dirty="1">
                    <a:latin typeface="+mn-lt"/>
                    <a:ea typeface="Helvetica Neue Light"/>
                    <a:cs typeface="Helvetica Neue Light"/>
                  </a:rPr>
                  <a:t>er</a:t>
                </a:r>
                <a:r>
                  <a:rPr lang="en-US" sz="1200" dirty="1">
                    <a:latin typeface="+mn-lt"/>
                    <a:ea typeface="Helvetica Neue Light"/>
                    <a:cs typeface="Helvetica Neue Light"/>
                  </a:rPr>
                  <a:t> </a:t>
                </a:r>
                <a:r>
                  <a:rPr lang="en-US" sz="1200" dirty="1">
                    <a:latin typeface="+mn-lt"/>
                    <a:ea typeface="Helvetica Neue Light"/>
                    <a:cs typeface="Helvetica Neue Light"/>
                  </a:rPr>
                  <a:t>afgørende</a:t>
                </a:r>
                <a:r>
                  <a:rPr lang="en-US" sz="1200" dirty="1">
                    <a:latin typeface="+mn-lt"/>
                    <a:ea typeface="Helvetica Neue Light"/>
                    <a:cs typeface="Helvetica Neue Light"/>
                  </a:rPr>
                  <a:t> for </a:t>
                </a:r>
                <a:r>
                  <a:rPr lang="en-US" sz="1200" dirty="1">
                    <a:latin typeface="+mn-lt"/>
                    <a:ea typeface="Helvetica Neue Light"/>
                    <a:cs typeface="Helvetica Neue Light"/>
                  </a:rPr>
                  <a:t>robotternes</a:t>
                </a:r>
                <a:r>
                  <a:rPr lang="en-US" sz="1200" dirty="1">
                    <a:latin typeface="+mn-lt"/>
                    <a:ea typeface="Helvetica Neue Light"/>
                    <a:cs typeface="Helvetica Neue Light"/>
                  </a:rPr>
                  <a:t> evolution. </a:t>
                </a:r>
              </a:p>
            </p:txBody>
          </p:sp>
        </p:grpSp>
        <p:grpSp>
          <p:nvGrpSpPr>
            <p:cNvPr id="19" name="Gruppe 18">
              <a:extLst>
                <a:ext uri="{FF2B5EF4-FFF2-40B4-BE49-F238E27FC236}">
                  <a16:creationId xmlns:a16="http://schemas.microsoft.com/office/drawing/2014/main" id="{00E22700-E5AF-4D39-9789-ABE027BCD56F}"/>
                </a:ext>
              </a:extLst>
            </p:cNvPr>
            <p:cNvGrpSpPr/>
            <p:nvPr/>
          </p:nvGrpSpPr>
          <p:grpSpPr>
            <a:xfrm>
              <a:off x="7956189" y="5221523"/>
              <a:ext cx="2217030" cy="1033896"/>
              <a:chOff x="1263143" y="4912275"/>
              <a:chExt cx="2217030" cy="1033896"/>
            </a:xfrm>
          </p:grpSpPr>
          <p:sp>
            <p:nvSpPr>
              <p:cNvPr id="23" name="TextBox 9">
                <a:extLst>
                  <a:ext uri="{FF2B5EF4-FFF2-40B4-BE49-F238E27FC236}">
                    <a16:creationId xmlns:a16="http://schemas.microsoft.com/office/drawing/2014/main" id="{C3DE2285-5419-426E-BB23-4A2743FB0A4C}"/>
                  </a:ext>
                </a:extLst>
              </p:cNvPr>
              <p:cNvSpPr txBox="1"/>
              <p:nvPr/>
            </p:nvSpPr>
            <p:spPr>
              <a:xfrm>
                <a:off x="1263143" y="4912275"/>
                <a:ext cx="1936430" cy="307776"/>
              </a:xfrm>
              <a:prstGeom prst="rect"/>
              <a:noFill/>
              <a:ln w="12700" cap="flat">
                <a:noFill/>
                <a:miter lim="400000"/>
              </a:ln>
              <a:effectLst/>
            </p:spPr>
            <p:txBody>
              <a:bodyPr wrap="square" lIns="0" tIns="0" rIns="0" bIns="0" numCol="1" anchor="ctr">
                <a:noAutofit/>
              </a:bodyPr>
              <a:lstStyle>
                <a:defPPr>
                  <a:defRPr lang="da-DK"/>
                </a:defPPr>
                <a:lvl1pPr>
                  <a:lnSpc>
                    <a:spcPct val="100000"/>
                  </a:lnSpc>
                  <a:defRPr sz="1400">
                    <a:solidFill>
                      <a:srgbClr val="005576"/>
                    </a:solidFill>
                    <a:latin typeface="+mn-lt"/>
                    <a:ea typeface="Helvetica Neue Light"/>
                    <a:cs typeface="Helvetica Neue Light"/>
                  </a:defRPr>
                </a:lvl1pPr>
              </a:lstStyle>
              <a:p>
                <a:pPr algn="l"/>
                <a:r>
                  <a:rPr lang="en-US" sz="1300" b="1" dirty="1">
                    <a:solidFill>
                      <a:schemeClr val="tx1"/>
                    </a:solidFill>
                  </a:rPr>
                  <a:t>Artificial Intelligence (AI)</a:t>
                </a:r>
              </a:p>
            </p:txBody>
          </p:sp>
          <p:sp>
            <p:nvSpPr>
              <p:cNvPr id="24" name="Rectangle 10">
                <a:extLst>
                  <a:ext uri="{FF2B5EF4-FFF2-40B4-BE49-F238E27FC236}">
                    <a16:creationId xmlns:a16="http://schemas.microsoft.com/office/drawing/2014/main" id="{3E5D1814-75AF-4EFB-A9C9-7A4A0DA6DD8C}"/>
                  </a:ext>
                </a:extLst>
              </p:cNvPr>
              <p:cNvSpPr/>
              <p:nvPr/>
            </p:nvSpPr>
            <p:spPr>
              <a:xfrm>
                <a:off x="1281940" y="5227000"/>
                <a:ext cx="2198233" cy="719171"/>
              </a:xfrm>
              <a:prstGeom prst="rect"/>
              <a:noFill/>
              <a:ln w="12700" cap="flat">
                <a:noFill/>
                <a:miter lim="400000"/>
              </a:ln>
              <a:effectLst/>
            </p:spPr>
            <p:txBody>
              <a:bodyPr wrap="square" lIns="0" tIns="0" rIns="0" bIns="0" numCol="1" anchor="t">
                <a:noAutofit/>
              </a:bodyPr>
              <a:lstStyle/>
              <a:p>
                <a:pPr algn="l" defTabSz="584200">
                  <a:lnSpc>
                    <a:spcPct val="120000"/>
                  </a:lnSpc>
                  <a:spcBef>
                    <a:spcPts val="1000"/>
                  </a:spcBef>
                </a:pPr>
                <a:r>
                  <a:rPr lang="en-US" sz="1200" dirty="1">
                    <a:latin typeface="+mn-lt"/>
                    <a:ea typeface="Helvetica Neue Light"/>
                    <a:cs typeface="Helvetica Neue Light"/>
                  </a:rPr>
                  <a:t>“</a:t>
                </a:r>
                <a:r>
                  <a:rPr lang="en-US" sz="1200" dirty="1">
                    <a:latin typeface="+mn-lt"/>
                    <a:ea typeface="Helvetica Neue Light"/>
                    <a:cs typeface="Helvetica Neue Light"/>
                  </a:rPr>
                  <a:t>Hjernen</a:t>
                </a:r>
                <a:r>
                  <a:rPr lang="en-US" sz="1200" dirty="1">
                    <a:latin typeface="+mn-lt"/>
                    <a:ea typeface="Helvetica Neue Light"/>
                    <a:cs typeface="Helvetica Neue Light"/>
                  </a:rPr>
                  <a:t>”. </a:t>
                </a:r>
                <a:r>
                  <a:rPr lang="en-US" sz="1200" dirty="1">
                    <a:latin typeface="+mn-lt"/>
                    <a:ea typeface="Helvetica Neue Light"/>
                    <a:cs typeface="Helvetica Neue Light"/>
                  </a:rPr>
                  <a:t>Er</a:t>
                </a:r>
                <a:r>
                  <a:rPr lang="en-US" sz="1200" dirty="1">
                    <a:latin typeface="+mn-lt"/>
                    <a:ea typeface="Helvetica Neue Light"/>
                    <a:cs typeface="Helvetica Neue Light"/>
                  </a:rPr>
                  <a:t> </a:t>
                </a:r>
                <a:r>
                  <a:rPr lang="en-US" sz="1200" dirty="1">
                    <a:latin typeface="+mn-lt"/>
                    <a:ea typeface="Helvetica Neue Light"/>
                    <a:cs typeface="Helvetica Neue Light"/>
                  </a:rPr>
                  <a:t>afhængig</a:t>
                </a:r>
                <a:r>
                  <a:rPr lang="en-US" sz="1200" dirty="1">
                    <a:latin typeface="+mn-lt"/>
                    <a:ea typeface="Helvetica Neue Light"/>
                    <a:cs typeface="Helvetica Neue Light"/>
                  </a:rPr>
                  <a:t> af store </a:t>
                </a:r>
                <a:r>
                  <a:rPr lang="en-US" sz="1200" dirty="1">
                    <a:latin typeface="+mn-lt"/>
                    <a:ea typeface="Helvetica Neue Light"/>
                    <a:cs typeface="Helvetica Neue Light"/>
                  </a:rPr>
                  <a:t>datamængder</a:t>
                </a:r>
                <a:r>
                  <a:rPr lang="en-US" sz="1200" dirty="1">
                    <a:latin typeface="+mn-lt"/>
                    <a:ea typeface="Helvetica Neue Light"/>
                    <a:cs typeface="Helvetica Neue Light"/>
                  </a:rPr>
                  <a:t> i </a:t>
                </a:r>
                <a:r>
                  <a:rPr lang="en-US" sz="1200" dirty="1">
                    <a:latin typeface="+mn-lt"/>
                    <a:ea typeface="Helvetica Neue Light"/>
                    <a:cs typeface="Helvetica Neue Light"/>
                  </a:rPr>
                  <a:t>høj</a:t>
                </a:r>
                <a:r>
                  <a:rPr lang="en-US" sz="1200" dirty="1">
                    <a:latin typeface="+mn-lt"/>
                    <a:ea typeface="Helvetica Neue Light"/>
                    <a:cs typeface="Helvetica Neue Light"/>
                  </a:rPr>
                  <a:t> </a:t>
                </a:r>
                <a:r>
                  <a:rPr lang="en-US" sz="1200" dirty="1">
                    <a:latin typeface="+mn-lt"/>
                    <a:ea typeface="Helvetica Neue Light"/>
                    <a:cs typeface="Helvetica Neue Light"/>
                  </a:rPr>
                  <a:t>kvalitet</a:t>
                </a:r>
                <a:r>
                  <a:rPr lang="en-US" sz="1200" dirty="1">
                    <a:latin typeface="+mn-lt"/>
                    <a:ea typeface="Helvetica Neue Light"/>
                    <a:cs typeface="Helvetica Neue Light"/>
                  </a:rPr>
                  <a:t> – </a:t>
                </a:r>
                <a:r>
                  <a:rPr lang="en-US" sz="1200" dirty="1">
                    <a:latin typeface="+mn-lt"/>
                    <a:ea typeface="Helvetica Neue Light"/>
                    <a:cs typeface="Helvetica Neue Light"/>
                  </a:rPr>
                  <a:t>ofte</a:t>
                </a:r>
                <a:r>
                  <a:rPr lang="en-US" sz="1200" dirty="1">
                    <a:latin typeface="+mn-lt"/>
                    <a:ea typeface="Helvetica Neue Light"/>
                    <a:cs typeface="Helvetica Neue Light"/>
                  </a:rPr>
                  <a:t> i </a:t>
                </a:r>
                <a:r>
                  <a:rPr lang="en-US" sz="1200" dirty="1">
                    <a:latin typeface="+mn-lt"/>
                    <a:ea typeface="Helvetica Neue Light"/>
                    <a:cs typeface="Helvetica Neue Light"/>
                  </a:rPr>
                  <a:t>realtid</a:t>
                </a:r>
                <a:r>
                  <a:rPr lang="en-US" sz="1200" dirty="1">
                    <a:latin typeface="+mn-lt"/>
                    <a:ea typeface="Helvetica Neue Light"/>
                    <a:cs typeface="Helvetica Neue Light"/>
                  </a:rPr>
                  <a:t>.</a:t>
                </a:r>
              </a:p>
            </p:txBody>
          </p:sp>
        </p:grpSp>
        <p:grpSp>
          <p:nvGrpSpPr>
            <p:cNvPr id="20" name="Gruppe 19">
              <a:extLst>
                <a:ext uri="{FF2B5EF4-FFF2-40B4-BE49-F238E27FC236}">
                  <a16:creationId xmlns:a16="http://schemas.microsoft.com/office/drawing/2014/main" id="{1007F392-0BC8-46CC-89FB-CDC0ECC17FA1}"/>
                </a:ext>
              </a:extLst>
            </p:cNvPr>
            <p:cNvGrpSpPr/>
            <p:nvPr/>
          </p:nvGrpSpPr>
          <p:grpSpPr>
            <a:xfrm>
              <a:off x="5268169" y="5541214"/>
              <a:ext cx="1989247" cy="1026948"/>
              <a:chOff x="1115701" y="5269915"/>
              <a:chExt cx="1989247" cy="1026948"/>
            </a:xfrm>
          </p:grpSpPr>
          <p:sp>
            <p:nvSpPr>
              <p:cNvPr id="21" name="TextBox 9">
                <a:extLst>
                  <a:ext uri="{FF2B5EF4-FFF2-40B4-BE49-F238E27FC236}">
                    <a16:creationId xmlns:a16="http://schemas.microsoft.com/office/drawing/2014/main" id="{CAC106C3-9B23-4698-B49A-F52C77ABAB19}"/>
                  </a:ext>
                </a:extLst>
              </p:cNvPr>
              <p:cNvSpPr txBox="1"/>
              <p:nvPr/>
            </p:nvSpPr>
            <p:spPr>
              <a:xfrm>
                <a:off x="1115701" y="5269915"/>
                <a:ext cx="1936430" cy="307777"/>
              </a:xfrm>
              <a:prstGeom prst="rect"/>
              <a:noFill/>
              <a:ln w="12700" cap="flat">
                <a:noFill/>
                <a:miter lim="400000"/>
              </a:ln>
              <a:effectLst/>
            </p:spPr>
            <p:txBody>
              <a:bodyPr wrap="square" lIns="0" tIns="0" rIns="0" bIns="0" numCol="1" anchor="ctr">
                <a:noAutofit/>
              </a:bodyPr>
              <a:lstStyle>
                <a:defPPr>
                  <a:defRPr lang="da-DK"/>
                </a:defPPr>
                <a:lvl1pPr>
                  <a:lnSpc>
                    <a:spcPct val="100000"/>
                  </a:lnSpc>
                  <a:defRPr sz="1400">
                    <a:solidFill>
                      <a:srgbClr val="005576"/>
                    </a:solidFill>
                    <a:latin typeface="+mn-lt"/>
                    <a:ea typeface="Helvetica Neue Light"/>
                    <a:cs typeface="Helvetica Neue Light"/>
                  </a:defRPr>
                </a:lvl1pPr>
              </a:lstStyle>
              <a:p>
                <a:pPr algn="l"/>
                <a:r>
                  <a:rPr lang="en-US" sz="1300" b="1" dirty="1">
                    <a:solidFill>
                      <a:schemeClr val="tx1"/>
                    </a:solidFill>
                  </a:rPr>
                  <a:t>Big Data</a:t>
                </a:r>
              </a:p>
            </p:txBody>
          </p:sp>
          <p:sp>
            <p:nvSpPr>
              <p:cNvPr id="22" name="Rectangle 10">
                <a:extLst>
                  <a:ext uri="{FF2B5EF4-FFF2-40B4-BE49-F238E27FC236}">
                    <a16:creationId xmlns:a16="http://schemas.microsoft.com/office/drawing/2014/main" id="{FB38C8DC-9B0B-4A50-A3FC-3640AE5ABCE1}"/>
                  </a:ext>
                </a:extLst>
              </p:cNvPr>
              <p:cNvSpPr/>
              <p:nvPr/>
            </p:nvSpPr>
            <p:spPr>
              <a:xfrm>
                <a:off x="1115701" y="5577692"/>
                <a:ext cx="1989247" cy="719171"/>
              </a:xfrm>
              <a:prstGeom prst="rect"/>
              <a:noFill/>
              <a:ln w="12700" cap="flat">
                <a:noFill/>
                <a:miter lim="400000"/>
              </a:ln>
              <a:effectLst/>
            </p:spPr>
            <p:txBody>
              <a:bodyPr wrap="square" lIns="0" tIns="0" rIns="0" bIns="0" numCol="1" anchor="t">
                <a:noAutofit/>
              </a:bodyPr>
              <a:lstStyle/>
              <a:p>
                <a:pPr algn="l" defTabSz="584200">
                  <a:lnSpc>
                    <a:spcPct val="120000"/>
                  </a:lnSpc>
                  <a:spcBef>
                    <a:spcPts val="1000"/>
                  </a:spcBef>
                </a:pPr>
                <a:r>
                  <a:rPr lang="en-US" sz="1200" dirty="1">
                    <a:latin typeface="+mn-lt"/>
                    <a:ea typeface="Helvetica Neue Light"/>
                    <a:cs typeface="Helvetica Neue Light"/>
                  </a:rPr>
                  <a:t>“</a:t>
                </a:r>
                <a:r>
                  <a:rPr lang="en-US" sz="1200" dirty="1">
                    <a:latin typeface="+mn-lt"/>
                    <a:ea typeface="Helvetica Neue Light"/>
                    <a:cs typeface="Helvetica Neue Light"/>
                  </a:rPr>
                  <a:t>Hukommelse</a:t>
                </a:r>
                <a:r>
                  <a:rPr lang="en-US" sz="1200" dirty="1">
                    <a:latin typeface="+mn-lt"/>
                    <a:ea typeface="Helvetica Neue Light"/>
                    <a:cs typeface="Helvetica Neue Light"/>
                  </a:rPr>
                  <a:t>”. </a:t>
                </a:r>
                <a:r>
                  <a:rPr lang="en-US" sz="1200" dirty="1">
                    <a:latin typeface="+mn-lt"/>
                    <a:ea typeface="Helvetica Neue Light"/>
                    <a:cs typeface="Helvetica Neue Light"/>
                  </a:rPr>
                  <a:t>Forudsætter</a:t>
                </a:r>
                <a:r>
                  <a:rPr lang="en-US" sz="1200" dirty="1">
                    <a:latin typeface="+mn-lt"/>
                    <a:ea typeface="Helvetica Neue Light"/>
                    <a:cs typeface="Helvetica Neue Light"/>
                  </a:rPr>
                  <a:t> </a:t>
                </a:r>
                <a:r>
                  <a:rPr lang="en-US" sz="1200" dirty="1">
                    <a:latin typeface="+mn-lt"/>
                    <a:ea typeface="Helvetica Neue Light"/>
                    <a:cs typeface="Helvetica Neue Light"/>
                  </a:rPr>
                  <a:t>opdateret</a:t>
                </a:r>
                <a:r>
                  <a:rPr lang="en-US" sz="1200" dirty="1">
                    <a:latin typeface="+mn-lt"/>
                    <a:ea typeface="Helvetica Neue Light"/>
                    <a:cs typeface="Helvetica Neue Light"/>
                  </a:rPr>
                  <a:t> data I </a:t>
                </a:r>
                <a:r>
                  <a:rPr lang="en-US" sz="1200" dirty="1">
                    <a:latin typeface="+mn-lt"/>
                    <a:ea typeface="Helvetica Neue Light"/>
                    <a:cs typeface="Helvetica Neue Light"/>
                  </a:rPr>
                  <a:t>høj</a:t>
                </a:r>
                <a:r>
                  <a:rPr lang="en-US" sz="1200" dirty="1">
                    <a:latin typeface="+mn-lt"/>
                    <a:ea typeface="Helvetica Neue Light"/>
                    <a:cs typeface="Helvetica Neue Light"/>
                  </a:rPr>
                  <a:t> </a:t>
                </a:r>
                <a:r>
                  <a:rPr lang="en-US" sz="1200" dirty="1">
                    <a:latin typeface="+mn-lt"/>
                    <a:ea typeface="Helvetica Neue Light"/>
                    <a:cs typeface="Helvetica Neue Light"/>
                  </a:rPr>
                  <a:t>kvalitet</a:t>
                </a:r>
                <a:r>
                  <a:rPr lang="en-US" sz="1200" dirty="1">
                    <a:latin typeface="+mn-lt"/>
                    <a:ea typeface="Helvetica Neue Light"/>
                    <a:cs typeface="Helvetica Neue Light"/>
                  </a:rPr>
                  <a:t> </a:t>
                </a:r>
                <a:r>
                  <a:rPr lang="en-US" sz="1200" dirty="1">
                    <a:latin typeface="+mn-lt"/>
                    <a:ea typeface="Helvetica Neue Light"/>
                    <a:cs typeface="Helvetica Neue Light"/>
                  </a:rPr>
                  <a:t>fra</a:t>
                </a:r>
                <a:r>
                  <a:rPr lang="en-US" sz="1200" dirty="1">
                    <a:latin typeface="+mn-lt"/>
                    <a:ea typeface="Helvetica Neue Light"/>
                    <a:cs typeface="Helvetica Neue Light"/>
                  </a:rPr>
                  <a:t> </a:t>
                </a:r>
                <a:r>
                  <a:rPr lang="en-US" sz="1200" dirty="1">
                    <a:latin typeface="+mn-lt"/>
                    <a:ea typeface="Helvetica Neue Light"/>
                    <a:cs typeface="Helvetica Neue Light"/>
                  </a:rPr>
                  <a:t>troværdige</a:t>
                </a:r>
                <a:r>
                  <a:rPr lang="en-US" sz="1200" dirty="1">
                    <a:latin typeface="+mn-lt"/>
                    <a:ea typeface="Helvetica Neue Light"/>
                    <a:cs typeface="Helvetica Neue Light"/>
                  </a:rPr>
                  <a:t> </a:t>
                </a:r>
                <a:r>
                  <a:rPr lang="en-US" sz="1200" dirty="1">
                    <a:latin typeface="+mn-lt"/>
                    <a:ea typeface="Helvetica Neue Light"/>
                    <a:cs typeface="Helvetica Neue Light"/>
                  </a:rPr>
                  <a:t>datakilder</a:t>
                </a:r>
                <a:r>
                  <a:rPr lang="en-US" sz="1200" dirty="1">
                    <a:latin typeface="+mn-lt"/>
                    <a:ea typeface="Helvetica Neue Light"/>
                    <a:cs typeface="Helvetica Neue Light"/>
                  </a:rPr>
                  <a:t>.</a:t>
                </a:r>
              </a:p>
            </p:txBody>
          </p:sp>
        </p:grpSp>
      </p:grpSp>
    </p:spTree>
    <p:extLst>
      <p:ext uri="{BB962C8B-B14F-4D97-AF65-F5344CB8AC3E}">
        <p14:creationId xmlns:p14="http://schemas.microsoft.com/office/powerpoint/2010/main" val="3850002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2E4A4-1439-4DB8-8424-2BF359C9665F}"/>
              </a:ext>
            </a:extLst>
          </p:cNvPr>
          <p:cNvSpPr>
            <a:spLocks noGrp="1"/>
          </p:cNvSpPr>
          <p:nvPr>
            <p:ph type="title"/>
          </p:nvPr>
        </p:nvSpPr>
        <p:spPr/>
        <p:txBody>
          <a:bodyPr/>
          <a:lstStyle/>
          <a:p>
            <a:r>
              <a:rPr lang="da-DK" dirty="1"/>
              <a:t>Hvad er kunstig intelligens?</a:t>
            </a:r>
          </a:p>
        </p:txBody>
      </p:sp>
      <p:sp>
        <p:nvSpPr>
          <p:cNvPr id="4" name="Pladsholder til sidefod 3">
            <a:extLst>
              <a:ext uri="{FF2B5EF4-FFF2-40B4-BE49-F238E27FC236}">
                <a16:creationId xmlns:a16="http://schemas.microsoft.com/office/drawing/2014/main" id="{86B693B8-9030-4C84-9CE7-0DA7C1E889FD}"/>
              </a:ext>
            </a:extLst>
          </p:cNvPr>
          <p:cNvSpPr>
            <a:spLocks noGrp="1"/>
          </p:cNvSpPr>
          <p:nvPr>
            <p:ph type="ftr" sz="quarter" idx="3"/>
          </p:nvPr>
        </p:nvSpPr>
        <p:spPr/>
        <p:txBody>
          <a:bodyPr/>
          <a:lstStyle/>
          <a:p>
            <a:endParaRPr lang="da-DK"/>
          </a:p>
        </p:txBody>
      </p:sp>
      <p:sp>
        <p:nvSpPr>
          <p:cNvPr id="5" name="Tekstfelt 4">
            <a:extLst>
              <a:ext uri="{FF2B5EF4-FFF2-40B4-BE49-F238E27FC236}">
                <a16:creationId xmlns:a16="http://schemas.microsoft.com/office/drawing/2014/main" id="{93100121-F8D6-419E-8183-5C00806990B1}"/>
              </a:ext>
            </a:extLst>
          </p:cNvPr>
          <p:cNvSpPr txBox="1"/>
          <p:nvPr/>
        </p:nvSpPr>
        <p:spPr>
          <a:xfrm>
            <a:off x="1280108" y="1923896"/>
            <a:ext cx="10873208" cy="3708708"/>
          </a:xfrm>
          <a:prstGeom prst="rect"/>
          <a:noFill/>
        </p:spPr>
        <p:txBody>
          <a:bodyPr wrap="square" rtlCol="0">
            <a:spAutoFit/>
          </a:bodyPr>
          <a:lstStyle/>
          <a:p>
            <a:pPr algn="l">
              <a:spcAft>
                <a:spcPts val="600"/>
              </a:spcAft>
            </a:pPr>
            <a:r>
              <a:rPr lang="da-DK" sz="3200" i="1" dirty="1">
                <a:solidFill>
                  <a:schemeClr val="accent1"/>
                </a:solidFill>
                <a:latin typeface="+mn-lt"/>
              </a:rPr>
              <a:t>”Kunstig intelligens er typisk defineret som maskinernes evne til at udføre kognitive funktioner, som vi normalt associerer med mennesker såsom opfatte, ræsonnere, lære, interaktion med omverdenen, problemløsning og tilmed kreativitet.”</a:t>
            </a:r>
          </a:p>
          <a:p>
            <a:pPr algn="l">
              <a:spcAft>
                <a:spcPts val="600"/>
              </a:spcAft>
            </a:pPr>
            <a:endParaRPr lang="da-DK" sz="3200" i="1">
              <a:solidFill>
                <a:schemeClr val="accent1"/>
              </a:solidFill>
              <a:latin typeface="+mn-lt"/>
            </a:endParaRPr>
          </a:p>
          <a:p>
            <a:pPr algn="r">
              <a:spcAft>
                <a:spcPts val="600"/>
              </a:spcAft>
            </a:pPr>
            <a:r>
              <a:rPr lang="da-DK" sz="1400" dirty="1">
                <a:solidFill>
                  <a:schemeClr val="accent1"/>
                </a:solidFill>
                <a:latin typeface="+mn-lt"/>
              </a:rPr>
              <a:t>Kamalnath</a:t>
            </a:r>
            <a:r>
              <a:rPr lang="da-DK" sz="1400" dirty="1">
                <a:solidFill>
                  <a:schemeClr val="accent1"/>
                </a:solidFill>
                <a:latin typeface="+mn-lt"/>
              </a:rPr>
              <a:t> and McCarthy: An </a:t>
            </a:r>
            <a:r>
              <a:rPr lang="da-DK" sz="1400" dirty="1">
                <a:solidFill>
                  <a:schemeClr val="accent1"/>
                </a:solidFill>
                <a:latin typeface="+mn-lt"/>
              </a:rPr>
              <a:t>Executive’s</a:t>
            </a:r>
            <a:r>
              <a:rPr lang="da-DK" sz="1400" dirty="1">
                <a:solidFill>
                  <a:schemeClr val="accent1"/>
                </a:solidFill>
                <a:latin typeface="+mn-lt"/>
              </a:rPr>
              <a:t> Guide to AI, 2018</a:t>
            </a:r>
          </a:p>
          <a:p>
            <a:pPr algn="r">
              <a:spcAft>
                <a:spcPts val="600"/>
              </a:spcAft>
            </a:pPr>
            <a:r>
              <a:rPr lang="da-DK" sz="1400" dirty="1">
                <a:solidFill>
                  <a:schemeClr val="accent1"/>
                </a:solidFill>
                <a:latin typeface="+mn-lt"/>
              </a:rPr>
              <a:t>Oversat til dansk i Thomas Terney: Kampen om fremtiden, 2018</a:t>
            </a:r>
          </a:p>
        </p:txBody>
      </p:sp>
    </p:spTree>
    <p:extLst>
      <p:ext uri="{BB962C8B-B14F-4D97-AF65-F5344CB8AC3E}">
        <p14:creationId xmlns:p14="http://schemas.microsoft.com/office/powerpoint/2010/main" val="1728468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Pladsholder til sidefod 3">
            <a:extLst>
              <a:ext uri="{FF2B5EF4-FFF2-40B4-BE49-F238E27FC236}">
                <a16:creationId xmlns:a16="http://schemas.microsoft.com/office/drawing/2014/main" id="{BD32F240-8C6E-4D15-86BF-55A2DC6B717D}"/>
              </a:ext>
            </a:extLst>
          </p:cNvPr>
          <p:cNvSpPr>
            <a:spLocks noGrp="1"/>
          </p:cNvSpPr>
          <p:nvPr>
            <p:ph type="ftr" sz="quarter" idx="3"/>
          </p:nvPr>
        </p:nvSpPr>
        <p:spPr/>
        <p:txBody>
          <a:bodyPr/>
          <a:lstStyle/>
          <a:p>
            <a:endParaRPr lang="da-DK"/>
          </a:p>
        </p:txBody>
      </p:sp>
      <p:pic>
        <p:nvPicPr>
          <p:cNvPr id="5" name="Picture 2">
            <a:extLst>
              <a:ext uri="{FF2B5EF4-FFF2-40B4-BE49-F238E27FC236}">
                <a16:creationId xmlns:a16="http://schemas.microsoft.com/office/drawing/2014/main" id="{67F906F6-F41B-4559-89F4-43BEB2A8B4AB}"/>
              </a:ext>
            </a:extLst>
          </p:cNvPr>
          <p:cNvPicPr>
            <a:picLocks noChangeAspect="1" noChangeArrowheads="1"/>
          </p:cNvPicPr>
          <p:nvPr/>
        </p:nvPicPr>
        <p:blipFill>
          <a:blip r:embed="rId3"/>
          <a:srcRect/>
          <a:stretch>
            <a:fillRect/>
          </a:stretch>
        </p:blipFill>
        <p:spPr>
          <a:xfrm>
            <a:off x="1316112" y="1355191"/>
            <a:ext cx="5661723" cy="5275522"/>
          </a:xfrm>
          <a:prstGeom prst="rect"/>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ktangel 5">
            <a:extLst>
              <a:ext uri="{FF2B5EF4-FFF2-40B4-BE49-F238E27FC236}">
                <a16:creationId xmlns:a16="http://schemas.microsoft.com/office/drawing/2014/main" id="{DE4EB833-F416-4891-BD36-CF284723A538}"/>
              </a:ext>
            </a:extLst>
          </p:cNvPr>
          <p:cNvSpPr/>
          <p:nvPr/>
        </p:nvSpPr>
        <p:spPr>
          <a:xfrm>
            <a:off x="596032" y="6648198"/>
            <a:ext cx="6715125" cy="215444"/>
          </a:xfrm>
          <a:prstGeom prst="rect"/>
        </p:spPr>
        <p:txBody>
          <a:bodyPr>
            <a:spAutoFit/>
          </a:bodyPr>
          <a:lstStyle/>
          <a:p>
            <a:r>
              <a:rPr lang="da-DK" sz="800" dirty="1">
                <a:hlinkClick r:id="rId4"/>
              </a:rPr>
              <a:t>https://www.version2.dk/artikel/margrethe-vestager-kraever-gennemskuelige-algoritmer-ikke-nok-at-pege-paa-sort-boks-1084732</a:t>
            </a:r>
            <a:r>
              <a:rPr lang="da-DK" sz="800" dirty="1"/>
              <a:t> </a:t>
            </a:r>
          </a:p>
        </p:txBody>
      </p:sp>
      <p:sp>
        <p:nvSpPr>
          <p:cNvPr id="7" name="Titel 2">
            <a:extLst>
              <a:ext uri="{FF2B5EF4-FFF2-40B4-BE49-F238E27FC236}">
                <a16:creationId xmlns:a16="http://schemas.microsoft.com/office/drawing/2014/main" id="{FC5F097F-AFCC-43B8-B3E1-D14EE4A75566}"/>
              </a:ext>
            </a:extLst>
          </p:cNvPr>
          <p:cNvSpPr>
            <a:spLocks noGrp="1"/>
          </p:cNvSpPr>
          <p:nvPr>
            <p:ph type="title"/>
          </p:nvPr>
        </p:nvSpPr>
        <p:spPr>
          <a:xfrm>
            <a:off x="956072" y="432126"/>
            <a:ext cx="11521280" cy="905580"/>
          </a:xfrm>
        </p:spPr>
        <p:txBody>
          <a:bodyPr/>
          <a:lstStyle/>
          <a:p>
            <a:r>
              <a:rPr lang="da-DK" dirty="1"/>
              <a:t>Manglende transparens skaber også andre udfordringer</a:t>
            </a:r>
          </a:p>
        </p:txBody>
      </p:sp>
      <p:pic>
        <p:nvPicPr>
          <p:cNvPr id="3" name="Billede 2" descr="Et billede, der indeholder tennis, ketsjer, himmel, person&#10;&#10;Automatisk genereret beskrivelse">
            <a:extLst>
              <a:ext uri="{FF2B5EF4-FFF2-40B4-BE49-F238E27FC236}">
                <a16:creationId xmlns:a16="http://schemas.microsoft.com/office/drawing/2014/main" id="{E72559B8-493C-4A57-9074-7B604DB75B8E}"/>
              </a:ext>
            </a:extLst>
          </p:cNvPr>
          <p:cNvPicPr>
            <a:picLocks noChangeAspect="1"/>
          </p:cNvPicPr>
          <p:nvPr/>
        </p:nvPicPr>
        <p:blipFill>
          <a:blip r:embed="rId5"/>
          <a:srcRect/>
          <a:stretch>
            <a:fillRect/>
          </a:stretch>
        </p:blipFill>
        <p:spPr>
          <a:xfrm>
            <a:off x="7311157" y="2294068"/>
            <a:ext cx="5160573" cy="3096344"/>
          </a:xfrm>
          <a:prstGeom prst="rect"/>
        </p:spPr>
      </p:pic>
    </p:spTree>
    <p:extLst>
      <p:ext uri="{BB962C8B-B14F-4D97-AF65-F5344CB8AC3E}">
        <p14:creationId xmlns:p14="http://schemas.microsoft.com/office/powerpoint/2010/main" val="10096393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EC9CD8-2591-4E12-A510-40AE5C2313DE}"/>
              </a:ext>
            </a:extLst>
          </p:cNvPr>
          <p:cNvSpPr>
            <a:spLocks noGrp="1"/>
          </p:cNvSpPr>
          <p:nvPr>
            <p:ph type="title"/>
          </p:nvPr>
        </p:nvSpPr>
        <p:spPr/>
        <p:txBody>
          <a:bodyPr/>
          <a:lstStyle/>
          <a:p>
            <a:r>
              <a:rPr lang="da-DK" dirty="1"/>
              <a:t>Algoritmen – kan man undskylde sig med, at man ikke ved, hvad AI-systemet gør?</a:t>
            </a:r>
          </a:p>
        </p:txBody>
      </p:sp>
      <p:sp>
        <p:nvSpPr>
          <p:cNvPr id="3" name="Pladsholder til tekst 2">
            <a:extLst>
              <a:ext uri="{FF2B5EF4-FFF2-40B4-BE49-F238E27FC236}">
                <a16:creationId xmlns:a16="http://schemas.microsoft.com/office/drawing/2014/main" id="{5B6A4CB8-C89D-43A7-9B4F-15A3D68C4943}"/>
              </a:ext>
            </a:extLst>
          </p:cNvPr>
          <p:cNvSpPr>
            <a:spLocks noGrp="1"/>
          </p:cNvSpPr>
          <p:nvPr>
            <p:ph type="body" sz="quarter" idx="10"/>
          </p:nvPr>
        </p:nvSpPr>
        <p:spPr>
          <a:xfrm>
            <a:off x="956072" y="1978050"/>
            <a:ext cx="11521280" cy="3960142"/>
          </a:xfrm>
        </p:spPr>
        <p:txBody>
          <a:bodyPr/>
          <a:lstStyle/>
          <a:p>
            <a:pPr marL="285750" indent="-285750">
              <a:buFont typeface="Arial" panose="020b0604020202020204" pitchFamily="34" charset="0"/>
              <a:buChar char="•"/>
            </a:pPr>
            <a:r>
              <a:rPr lang="da-DK" sz="1600" dirty="1"/>
              <a:t>Ansættelsesalgoritmen</a:t>
            </a:r>
          </a:p>
          <a:p>
            <a:pPr lvl="1"/>
            <a:r>
              <a:rPr lang="da-DK" sz="1600" dirty="1"/>
              <a:t>Et intelligent stykke software som sorterer i jobansøgninger</a:t>
            </a:r>
          </a:p>
          <a:p>
            <a:pPr lvl="1"/>
            <a:r>
              <a:rPr lang="da-DK" sz="1600" dirty="1"/>
              <a:t>Baseres på Big Data og input fra kollegaer</a:t>
            </a:r>
          </a:p>
          <a:p>
            <a:pPr lvl="2"/>
            <a:r>
              <a:rPr lang="da-DK" sz="1600" dirty="1"/>
              <a:t>Udenlandske navne frasorteres</a:t>
            </a:r>
          </a:p>
          <a:p>
            <a:pPr lvl="2"/>
            <a:r>
              <a:rPr lang="da-DK" sz="1600" dirty="1"/>
              <a:t>Kvinder i den reproduktive alder frasorteres</a:t>
            </a:r>
          </a:p>
          <a:p>
            <a:pPr lvl="2"/>
            <a:r>
              <a:rPr lang="da-DK" sz="1600" dirty="1"/>
              <a:t>I kørestol frasorteres</a:t>
            </a:r>
          </a:p>
          <a:p>
            <a:pPr lvl="2"/>
            <a:r>
              <a:rPr lang="da-DK" sz="1600" dirty="1"/>
              <a:t>Rygere frasorteres</a:t>
            </a:r>
          </a:p>
          <a:p>
            <a:pPr marL="285750" indent="-285750">
              <a:buFont typeface="Arial" panose="020b0604020202020204" pitchFamily="34" charset="0"/>
              <a:buChar char="•"/>
            </a:pPr>
            <a:r>
              <a:rPr lang="da-DK" sz="1600" dirty="1"/>
              <a:t>Kreditvurderingen</a:t>
            </a:r>
          </a:p>
          <a:p>
            <a:pPr lvl="1"/>
            <a:r>
              <a:rPr lang="da-DK" sz="1600" dirty="1"/>
              <a:t>Navnet lød rumænsk - afslag</a:t>
            </a:r>
          </a:p>
          <a:p>
            <a:pPr marL="285750" indent="-285750">
              <a:buFont typeface="Arial" panose="020b0604020202020204" pitchFamily="34" charset="0"/>
              <a:buChar char="•"/>
            </a:pPr>
            <a:r>
              <a:rPr lang="da-DK" sz="1600" dirty="1"/>
              <a:t>Forsikringsalgoritmen</a:t>
            </a:r>
          </a:p>
          <a:p>
            <a:pPr lvl="1"/>
            <a:r>
              <a:rPr lang="da-DK" sz="1600" dirty="1"/>
              <a:t>19 år, Golf GTI, Storby, Muhammed – høj præmie</a:t>
            </a:r>
          </a:p>
          <a:p>
            <a:pPr marL="285750" indent="-285750">
              <a:buFont typeface="Arial" panose="020b0604020202020204" pitchFamily="34" charset="0"/>
              <a:buChar char="•"/>
            </a:pPr>
            <a:r>
              <a:rPr lang="da-DK" sz="1600" dirty="1"/>
              <a:t>Prisrobotter</a:t>
            </a:r>
          </a:p>
          <a:p>
            <a:pPr lvl="1"/>
            <a:r>
              <a:rPr lang="da-DK" sz="1600" dirty="1"/>
              <a:t>Konkurrenceret </a:t>
            </a:r>
          </a:p>
          <a:p>
            <a:pPr lvl="1"/>
            <a:r>
              <a:rPr lang="da-DK" sz="1600" dirty="1"/>
              <a:t>Priskoordinerende aftaler eller praksis</a:t>
            </a:r>
          </a:p>
          <a:p>
            <a:pPr marL="285750" indent="-285750">
              <a:buFont typeface="Arial" panose="020b0604020202020204" pitchFamily="34" charset="0"/>
              <a:buChar char="•"/>
            </a:pPr>
            <a:r>
              <a:rPr lang="da-DK" sz="1600" dirty="1"/>
              <a:t>Chatbots der ”går amok” – racistisk, krænkelse af markedsføringsloven?</a:t>
            </a:r>
          </a:p>
        </p:txBody>
      </p:sp>
      <p:sp>
        <p:nvSpPr>
          <p:cNvPr id="4" name="Pladsholder til sidefod 3">
            <a:extLst>
              <a:ext uri="{FF2B5EF4-FFF2-40B4-BE49-F238E27FC236}">
                <a16:creationId xmlns:a16="http://schemas.microsoft.com/office/drawing/2014/main" id="{BD32F240-8C6E-4D15-86BF-55A2DC6B717D}"/>
              </a:ext>
            </a:extLst>
          </p:cNvPr>
          <p:cNvSpPr>
            <a:spLocks noGrp="1"/>
          </p:cNvSpPr>
          <p:nvPr>
            <p:ph type="ftr" sz="quarter" idx="3"/>
          </p:nvPr>
        </p:nvSpPr>
        <p:spPr/>
        <p:txBody>
          <a:bodyPr/>
          <a:lstStyle/>
          <a:p>
            <a:endParaRPr lang="da-DK"/>
          </a:p>
        </p:txBody>
      </p:sp>
    </p:spTree>
    <p:extLst>
      <p:ext uri="{BB962C8B-B14F-4D97-AF65-F5344CB8AC3E}">
        <p14:creationId xmlns:p14="http://schemas.microsoft.com/office/powerpoint/2010/main" val="4085845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99CC1C-9C63-4652-9C00-B64BBDFB1734}"/>
              </a:ext>
            </a:extLst>
          </p:cNvPr>
          <p:cNvSpPr>
            <a:spLocks noGrp="1"/>
          </p:cNvSpPr>
          <p:nvPr>
            <p:ph type="title"/>
          </p:nvPr>
        </p:nvSpPr>
        <p:spPr>
          <a:xfrm>
            <a:off x="956072" y="442883"/>
            <a:ext cx="11521280" cy="905580"/>
          </a:xfrm>
        </p:spPr>
        <p:txBody>
          <a:bodyPr/>
          <a:lstStyle/>
          <a:p>
            <a:r>
              <a:rPr lang="da-DK" dirty="1"/>
              <a:t>Når AI algoritmer skal trænes og driftes </a:t>
            </a:r>
          </a:p>
        </p:txBody>
      </p:sp>
      <p:sp>
        <p:nvSpPr>
          <p:cNvPr id="4" name="Pladsholder til sidefod 3">
            <a:extLst>
              <a:ext uri="{FF2B5EF4-FFF2-40B4-BE49-F238E27FC236}">
                <a16:creationId xmlns:a16="http://schemas.microsoft.com/office/drawing/2014/main" id="{71107A8F-D7E9-4E20-9B30-740F33B95FB4}"/>
              </a:ext>
            </a:extLst>
          </p:cNvPr>
          <p:cNvSpPr>
            <a:spLocks noGrp="1"/>
          </p:cNvSpPr>
          <p:nvPr>
            <p:ph type="ftr" sz="quarter" idx="3"/>
          </p:nvPr>
        </p:nvSpPr>
        <p:spPr/>
        <p:txBody>
          <a:bodyPr/>
          <a:lstStyle/>
          <a:p>
            <a:endParaRPr lang="da-DK"/>
          </a:p>
        </p:txBody>
      </p:sp>
      <p:cxnSp>
        <p:nvCxnSpPr>
          <p:cNvPr id="6" name="Lige forbindelse 5">
            <a:extLst>
              <a:ext uri="{FF2B5EF4-FFF2-40B4-BE49-F238E27FC236}">
                <a16:creationId xmlns:a16="http://schemas.microsoft.com/office/drawing/2014/main" id="{AF3D1A5B-E3F4-410C-96BF-8D240701C3D4}"/>
              </a:ext>
            </a:extLst>
          </p:cNvPr>
          <p:cNvCxnSpPr/>
          <p:nvPr/>
        </p:nvCxnSpPr>
        <p:spPr>
          <a:xfrm>
            <a:off x="6745991" y="1690018"/>
            <a:ext cx="0" cy="5040560"/>
          </a:xfrm>
          <a:prstGeom prst="line"/>
          <a:ln w="25400" cap="flat" algn="ctr">
            <a:prstDash val="solid"/>
          </a:ln>
        </p:spPr>
        <p:style>
          <a:lnRef idx="2">
            <a:schemeClr val="accent1"/>
          </a:lnRef>
          <a:fillRef idx="0">
            <a:schemeClr val="accent1"/>
          </a:fillRef>
          <a:effectRef idx="1">
            <a:schemeClr val="accent1"/>
          </a:effectRef>
          <a:fontRef idx="minor">
            <a:schemeClr val="tx1"/>
          </a:fontRef>
        </p:style>
      </p:cxnSp>
      <p:pic>
        <p:nvPicPr>
          <p:cNvPr id="7" name="Grafik 6" descr="Hoved med tandhjul">
            <a:extLst>
              <a:ext uri="{FF2B5EF4-FFF2-40B4-BE49-F238E27FC236}">
                <a16:creationId xmlns:a16="http://schemas.microsoft.com/office/drawing/2014/main" id="{9FA30F77-6CAF-4479-8479-4BA35F204F89}"/>
              </a:ext>
            </a:extLst>
          </p:cNvPr>
          <p:cNvPicPr>
            <a:picLocks noChangeAspect="1"/>
          </p:cNvPicPr>
          <p:nvPr/>
        </p:nvPicPr>
        <p:blipFill>
          <a:blip r:embed="rId3"/>
          <a:srcRect/>
          <a:stretch>
            <a:fillRect/>
          </a:stretch>
        </p:blipFill>
        <p:spPr>
          <a:xfrm>
            <a:off x="7712544" y="2554114"/>
            <a:ext cx="3396656" cy="3396656"/>
          </a:xfrm>
          <a:prstGeom prst="rect"/>
        </p:spPr>
      </p:pic>
      <p:pic>
        <p:nvPicPr>
          <p:cNvPr id="8" name="Grafik 7" descr="Hoved med tandhjul">
            <a:extLst>
              <a:ext uri="{FF2B5EF4-FFF2-40B4-BE49-F238E27FC236}">
                <a16:creationId xmlns:a16="http://schemas.microsoft.com/office/drawing/2014/main" id="{82BEF384-F5F2-4A0F-B497-472BF5EECDE3}"/>
              </a:ext>
            </a:extLst>
          </p:cNvPr>
          <p:cNvPicPr>
            <a:picLocks noChangeAspect="1"/>
          </p:cNvPicPr>
          <p:nvPr/>
        </p:nvPicPr>
        <p:blipFill>
          <a:blip r:embed="rId3"/>
          <a:srcRect/>
          <a:stretch>
            <a:fillRect/>
          </a:stretch>
        </p:blipFill>
        <p:spPr>
          <a:xfrm>
            <a:off x="2209487" y="2554114"/>
            <a:ext cx="3396656" cy="3396656"/>
          </a:xfrm>
          <a:prstGeom prst="rect"/>
        </p:spPr>
      </p:pic>
      <p:sp>
        <p:nvSpPr>
          <p:cNvPr id="9" name="Tekstfelt 8">
            <a:extLst>
              <a:ext uri="{FF2B5EF4-FFF2-40B4-BE49-F238E27FC236}">
                <a16:creationId xmlns:a16="http://schemas.microsoft.com/office/drawing/2014/main" id="{A99ED327-B641-42C7-AEA5-10A2714C11DB}"/>
              </a:ext>
            </a:extLst>
          </p:cNvPr>
          <p:cNvSpPr txBox="1"/>
          <p:nvPr/>
        </p:nvSpPr>
        <p:spPr>
          <a:xfrm>
            <a:off x="3778045" y="1690018"/>
            <a:ext cx="2823930" cy="369332"/>
          </a:xfrm>
          <a:prstGeom prst="rect"/>
          <a:noFill/>
        </p:spPr>
        <p:txBody>
          <a:bodyPr wrap="square" rtlCol="0">
            <a:spAutoFit/>
          </a:bodyPr>
          <a:lstStyle/>
          <a:p>
            <a:pPr algn="r">
              <a:spcAft>
                <a:spcPts val="600"/>
              </a:spcAft>
            </a:pPr>
            <a:r>
              <a:rPr lang="da-DK" sz="1800" dirty="1">
                <a:solidFill>
                  <a:schemeClr val="accent1"/>
                </a:solidFill>
                <a:latin typeface="+mn-lt"/>
              </a:rPr>
              <a:t>Træning </a:t>
            </a:r>
          </a:p>
        </p:txBody>
      </p:sp>
      <p:sp>
        <p:nvSpPr>
          <p:cNvPr id="10" name="Tekstfelt 9">
            <a:extLst>
              <a:ext uri="{FF2B5EF4-FFF2-40B4-BE49-F238E27FC236}">
                <a16:creationId xmlns:a16="http://schemas.microsoft.com/office/drawing/2014/main" id="{6EC490DB-A457-48D4-A454-EA641E75BFDB}"/>
              </a:ext>
            </a:extLst>
          </p:cNvPr>
          <p:cNvSpPr txBox="1"/>
          <p:nvPr/>
        </p:nvSpPr>
        <p:spPr>
          <a:xfrm>
            <a:off x="6890008" y="1690018"/>
            <a:ext cx="2823930" cy="369332"/>
          </a:xfrm>
          <a:prstGeom prst="rect"/>
          <a:noFill/>
        </p:spPr>
        <p:txBody>
          <a:bodyPr wrap="square" rtlCol="0">
            <a:spAutoFit/>
          </a:bodyPr>
          <a:lstStyle/>
          <a:p>
            <a:pPr algn="l">
              <a:spcAft>
                <a:spcPts val="600"/>
              </a:spcAft>
            </a:pPr>
            <a:r>
              <a:rPr lang="da-DK" sz="1800" dirty="1">
                <a:solidFill>
                  <a:schemeClr val="accent1"/>
                </a:solidFill>
                <a:latin typeface="+mn-lt"/>
              </a:rPr>
              <a:t>Drift </a:t>
            </a:r>
          </a:p>
        </p:txBody>
      </p:sp>
      <p:sp>
        <p:nvSpPr>
          <p:cNvPr id="11" name="Tekstfelt 10">
            <a:extLst>
              <a:ext uri="{FF2B5EF4-FFF2-40B4-BE49-F238E27FC236}">
                <a16:creationId xmlns:a16="http://schemas.microsoft.com/office/drawing/2014/main" id="{41142A33-A9A0-43BF-B9D8-39729163B375}"/>
              </a:ext>
            </a:extLst>
          </p:cNvPr>
          <p:cNvSpPr txBox="1"/>
          <p:nvPr/>
        </p:nvSpPr>
        <p:spPr>
          <a:xfrm>
            <a:off x="2313622" y="6145222"/>
            <a:ext cx="2823930" cy="369332"/>
          </a:xfrm>
          <a:prstGeom prst="rect"/>
          <a:noFill/>
        </p:spPr>
        <p:txBody>
          <a:bodyPr wrap="square" rtlCol="0">
            <a:spAutoFit/>
          </a:bodyPr>
          <a:lstStyle/>
          <a:p>
            <a:pPr>
              <a:spcAft>
                <a:spcPts val="600"/>
              </a:spcAft>
            </a:pPr>
            <a:r>
              <a:rPr lang="da-DK" sz="1800" dirty="1">
                <a:solidFill>
                  <a:schemeClr val="accent1"/>
                </a:solidFill>
                <a:latin typeface="+mn-lt"/>
              </a:rPr>
              <a:t>Formål: Forskning  </a:t>
            </a:r>
          </a:p>
        </p:txBody>
      </p:sp>
      <p:sp>
        <p:nvSpPr>
          <p:cNvPr id="12" name="Tekstfelt 11">
            <a:extLst>
              <a:ext uri="{FF2B5EF4-FFF2-40B4-BE49-F238E27FC236}">
                <a16:creationId xmlns:a16="http://schemas.microsoft.com/office/drawing/2014/main" id="{0124918E-8AFB-40FF-8C90-FD16EDDAAD2A}"/>
              </a:ext>
            </a:extLst>
          </p:cNvPr>
          <p:cNvSpPr txBox="1"/>
          <p:nvPr/>
        </p:nvSpPr>
        <p:spPr>
          <a:xfrm>
            <a:off x="7998907" y="6145222"/>
            <a:ext cx="2823930" cy="369332"/>
          </a:xfrm>
          <a:prstGeom prst="rect"/>
          <a:noFill/>
        </p:spPr>
        <p:txBody>
          <a:bodyPr wrap="square" rtlCol="0">
            <a:spAutoFit/>
          </a:bodyPr>
          <a:lstStyle/>
          <a:p>
            <a:pPr>
              <a:spcAft>
                <a:spcPts val="600"/>
              </a:spcAft>
            </a:pPr>
            <a:r>
              <a:rPr lang="da-DK" sz="1800" dirty="1">
                <a:solidFill>
                  <a:schemeClr val="accent1"/>
                </a:solidFill>
                <a:latin typeface="+mn-lt"/>
              </a:rPr>
              <a:t>Formål: Drift  </a:t>
            </a:r>
          </a:p>
        </p:txBody>
      </p:sp>
      <p:sp>
        <p:nvSpPr>
          <p:cNvPr id="15" name="Bue 14">
            <a:extLst>
              <a:ext uri="{FF2B5EF4-FFF2-40B4-BE49-F238E27FC236}">
                <a16:creationId xmlns:a16="http://schemas.microsoft.com/office/drawing/2014/main" id="{5A8C1500-669D-4824-8091-A3664364DEC0}"/>
              </a:ext>
            </a:extLst>
          </p:cNvPr>
          <p:cNvSpPr/>
          <p:nvPr/>
        </p:nvSpPr>
        <p:spPr>
          <a:xfrm>
            <a:off x="4232436" y="2059350"/>
            <a:ext cx="4680518" cy="1512168"/>
          </a:xfrm>
          <a:prstGeom prst="arc">
            <a:avLst>
              <a:gd name="adj1" fmla="val 10846240"/>
              <a:gd name="adj2" fmla="val 0"/>
            </a:avLst>
          </a:prstGeom>
          <a:ln w="25400" cap="flat" algn="ctr">
            <a:prstDash val="dash"/>
            <a:tailEnd type="triangle" w="lg" len="lg"/>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da-DK"/>
          </a:p>
        </p:txBody>
      </p:sp>
      <p:sp>
        <p:nvSpPr>
          <p:cNvPr id="16" name="Bue 15">
            <a:extLst>
              <a:ext uri="{FF2B5EF4-FFF2-40B4-BE49-F238E27FC236}">
                <a16:creationId xmlns:a16="http://schemas.microsoft.com/office/drawing/2014/main" id="{46D14789-6928-46FC-906F-0BDDE62C435C}"/>
              </a:ext>
            </a:extLst>
          </p:cNvPr>
          <p:cNvSpPr/>
          <p:nvPr/>
        </p:nvSpPr>
        <p:spPr>
          <a:xfrm flipV="1">
            <a:off x="4198936" y="4950249"/>
            <a:ext cx="4680518" cy="1463134"/>
          </a:xfrm>
          <a:prstGeom prst="arc">
            <a:avLst>
              <a:gd name="adj1" fmla="val 10846240"/>
              <a:gd name="adj2" fmla="val 0"/>
            </a:avLst>
          </a:prstGeom>
          <a:ln w="25400" cap="flat" algn="ctr">
            <a:prstDash val="dash"/>
            <a:headEnd type="triangle" w="lg" len="lg"/>
            <a:tailEnd type="none" w="lg" len="lg"/>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da-DK"/>
          </a:p>
        </p:txBody>
      </p:sp>
    </p:spTree>
    <p:extLst>
      <p:ext uri="{BB962C8B-B14F-4D97-AF65-F5344CB8AC3E}">
        <p14:creationId xmlns:p14="http://schemas.microsoft.com/office/powerpoint/2010/main" val="4088806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63D403-0EA5-4351-8883-F5EBA00755F0}"/>
              </a:ext>
            </a:extLst>
          </p:cNvPr>
          <p:cNvSpPr>
            <a:spLocks noGrp="1"/>
          </p:cNvSpPr>
          <p:nvPr>
            <p:ph type="title"/>
          </p:nvPr>
        </p:nvSpPr>
        <p:spPr/>
        <p:txBody>
          <a:bodyPr/>
          <a:lstStyle/>
          <a:p>
            <a:r>
              <a:rPr lang="en-US" dirty="1"/>
              <a:t>Persondataretlige problemstillinger ved AI</a:t>
            </a:r>
            <a:endParaRPr lang="da-DK"/>
          </a:p>
        </p:txBody>
      </p:sp>
      <p:sp>
        <p:nvSpPr>
          <p:cNvPr id="3" name="Pladsholder til tekst 2">
            <a:extLst>
              <a:ext uri="{FF2B5EF4-FFF2-40B4-BE49-F238E27FC236}">
                <a16:creationId xmlns:a16="http://schemas.microsoft.com/office/drawing/2014/main" id="{CDE98D40-DDDD-48AA-9F09-E67830B09132}"/>
              </a:ext>
            </a:extLst>
          </p:cNvPr>
          <p:cNvSpPr>
            <a:spLocks noGrp="1"/>
          </p:cNvSpPr>
          <p:nvPr>
            <p:ph type="body" sz="quarter" idx="10"/>
          </p:nvPr>
        </p:nvSpPr>
        <p:spPr/>
        <p:txBody>
          <a:bodyPr/>
          <a:lstStyle/>
          <a:p>
            <a:pPr defTabSz="361950"/>
            <a:r>
              <a:rPr lang="da-DK" dirty="1"/>
              <a:t>	Algoritmen træffer selv afgørelser</a:t>
            </a:r>
          </a:p>
          <a:p>
            <a:pPr defTabSz="361950"/>
            <a:endParaRPr lang="da-DK"/>
          </a:p>
          <a:p>
            <a:pPr defTabSz="361950"/>
            <a:r>
              <a:rPr lang="da-DK" dirty="1"/>
              <a:t>	Systemet udvikler sig selv ved at lære af sin erfaring (træning)</a:t>
            </a:r>
          </a:p>
        </p:txBody>
      </p:sp>
      <p:sp>
        <p:nvSpPr>
          <p:cNvPr id="4" name="Pladsholder til sidefod 3">
            <a:extLst>
              <a:ext uri="{FF2B5EF4-FFF2-40B4-BE49-F238E27FC236}">
                <a16:creationId xmlns:a16="http://schemas.microsoft.com/office/drawing/2014/main" id="{E7DBE295-7C5A-4739-BB8D-0F088C2C9F83}"/>
              </a:ext>
            </a:extLst>
          </p:cNvPr>
          <p:cNvSpPr>
            <a:spLocks noGrp="1"/>
          </p:cNvSpPr>
          <p:nvPr>
            <p:ph type="ftr" sz="quarter" idx="3"/>
          </p:nvPr>
        </p:nvSpPr>
        <p:spPr/>
        <p:txBody>
          <a:bodyPr/>
          <a:lstStyle/>
          <a:p>
            <a:endParaRPr lang="da-DK"/>
          </a:p>
        </p:txBody>
      </p:sp>
      <p:sp>
        <p:nvSpPr>
          <p:cNvPr id="7" name="Ellipse 6">
            <a:extLst>
              <a:ext uri="{FF2B5EF4-FFF2-40B4-BE49-F238E27FC236}">
                <a16:creationId xmlns:a16="http://schemas.microsoft.com/office/drawing/2014/main" id="{A5BC8F0A-7C35-4D30-A818-F63309A6F047}"/>
              </a:ext>
            </a:extLst>
          </p:cNvPr>
          <p:cNvSpPr/>
          <p:nvPr/>
        </p:nvSpPr>
        <p:spPr>
          <a:xfrm>
            <a:off x="956072" y="1906042"/>
            <a:ext cx="360040" cy="365124"/>
          </a:xfrm>
          <a:prstGeom prst="ellipse"/>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1"/>
              <a:t>1</a:t>
            </a:r>
          </a:p>
        </p:txBody>
      </p:sp>
      <p:sp>
        <p:nvSpPr>
          <p:cNvPr id="8" name="Ellipse 7">
            <a:extLst>
              <a:ext uri="{FF2B5EF4-FFF2-40B4-BE49-F238E27FC236}">
                <a16:creationId xmlns:a16="http://schemas.microsoft.com/office/drawing/2014/main" id="{C816D15C-7E54-470C-B2FF-15FBBA47C327}"/>
              </a:ext>
            </a:extLst>
          </p:cNvPr>
          <p:cNvSpPr/>
          <p:nvPr/>
        </p:nvSpPr>
        <p:spPr>
          <a:xfrm>
            <a:off x="956072" y="2530904"/>
            <a:ext cx="360040" cy="365124"/>
          </a:xfrm>
          <a:prstGeom prst="ellipse"/>
          <a:ln w="254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1"/>
              <a:t>2</a:t>
            </a:r>
          </a:p>
        </p:txBody>
      </p:sp>
      <p:sp>
        <p:nvSpPr>
          <p:cNvPr id="5" name="Tekstfelt 4">
            <a:extLst>
              <a:ext uri="{FF2B5EF4-FFF2-40B4-BE49-F238E27FC236}">
                <a16:creationId xmlns:a16="http://schemas.microsoft.com/office/drawing/2014/main" id="{1A74240C-BBDC-43B2-88F6-3D373748FD8D}"/>
              </a:ext>
            </a:extLst>
          </p:cNvPr>
          <p:cNvSpPr txBox="1"/>
          <p:nvPr/>
        </p:nvSpPr>
        <p:spPr>
          <a:xfrm>
            <a:off x="1172096" y="3778250"/>
            <a:ext cx="2088232" cy="784830"/>
          </a:xfrm>
          <a:prstGeom prst="rect"/>
          <a:solidFill>
            <a:schemeClr val="accent2"/>
          </a:solidFill>
        </p:spPr>
        <p:txBody>
          <a:bodyPr wrap="square" rtlCol="0">
            <a:spAutoFit/>
          </a:bodyPr>
          <a:lstStyle/>
          <a:p>
            <a:pPr>
              <a:spcAft>
                <a:spcPts val="600"/>
              </a:spcAft>
            </a:pPr>
            <a:r>
              <a:rPr lang="da-DK" sz="2000" dirty="1">
                <a:solidFill>
                  <a:schemeClr val="bg1"/>
                </a:solidFill>
                <a:latin typeface="+mn-lt"/>
              </a:rPr>
              <a:t>Transparens</a:t>
            </a:r>
          </a:p>
          <a:p>
            <a:pPr>
              <a:spcAft>
                <a:spcPts val="600"/>
              </a:spcAft>
            </a:pPr>
            <a:r>
              <a:rPr lang="da-DK" sz="2000" dirty="1">
                <a:solidFill>
                  <a:schemeClr val="bg1"/>
                </a:solidFill>
                <a:latin typeface="+mn-lt"/>
              </a:rPr>
              <a:t>(information)</a:t>
            </a:r>
          </a:p>
        </p:txBody>
      </p:sp>
      <p:sp>
        <p:nvSpPr>
          <p:cNvPr id="9" name="Tekstfelt 8">
            <a:extLst>
              <a:ext uri="{FF2B5EF4-FFF2-40B4-BE49-F238E27FC236}">
                <a16:creationId xmlns:a16="http://schemas.microsoft.com/office/drawing/2014/main" id="{4912BCAD-E989-4B6F-8CED-0DFC99710E70}"/>
              </a:ext>
            </a:extLst>
          </p:cNvPr>
          <p:cNvSpPr txBox="1"/>
          <p:nvPr/>
        </p:nvSpPr>
        <p:spPr>
          <a:xfrm>
            <a:off x="1604144" y="5285334"/>
            <a:ext cx="2088232" cy="400110"/>
          </a:xfrm>
          <a:prstGeom prst="rect"/>
          <a:solidFill>
            <a:schemeClr val="accent2"/>
          </a:solidFill>
        </p:spPr>
        <p:txBody>
          <a:bodyPr wrap="square" rtlCol="0">
            <a:spAutoFit/>
          </a:bodyPr>
          <a:lstStyle/>
          <a:p>
            <a:pPr>
              <a:spcAft>
                <a:spcPts val="600"/>
              </a:spcAft>
            </a:pPr>
            <a:r>
              <a:rPr lang="da-DK" sz="2000" dirty="1">
                <a:solidFill>
                  <a:schemeClr val="bg1"/>
                </a:solidFill>
                <a:latin typeface="+mn-lt"/>
              </a:rPr>
              <a:t>Retfærdighed</a:t>
            </a:r>
          </a:p>
        </p:txBody>
      </p:sp>
      <p:sp>
        <p:nvSpPr>
          <p:cNvPr id="10" name="Tekstfelt 9">
            <a:extLst>
              <a:ext uri="{FF2B5EF4-FFF2-40B4-BE49-F238E27FC236}">
                <a16:creationId xmlns:a16="http://schemas.microsoft.com/office/drawing/2014/main" id="{7869AB5E-F9C3-4A1D-8775-5E75175F845B}"/>
              </a:ext>
            </a:extLst>
          </p:cNvPr>
          <p:cNvSpPr txBox="1"/>
          <p:nvPr/>
        </p:nvSpPr>
        <p:spPr>
          <a:xfrm>
            <a:off x="8646551" y="4079301"/>
            <a:ext cx="2088232" cy="400110"/>
          </a:xfrm>
          <a:prstGeom prst="rect"/>
          <a:solidFill>
            <a:schemeClr val="accent2"/>
          </a:solidFill>
        </p:spPr>
        <p:txBody>
          <a:bodyPr wrap="square" rtlCol="0">
            <a:spAutoFit/>
          </a:bodyPr>
          <a:lstStyle/>
          <a:p>
            <a:pPr>
              <a:spcAft>
                <a:spcPts val="600"/>
              </a:spcAft>
            </a:pPr>
            <a:r>
              <a:rPr lang="da-DK" sz="2000" dirty="1">
                <a:solidFill>
                  <a:schemeClr val="bg1"/>
                </a:solidFill>
                <a:latin typeface="+mn-lt"/>
              </a:rPr>
              <a:t>Dataminimering</a:t>
            </a:r>
          </a:p>
        </p:txBody>
      </p:sp>
      <p:sp>
        <p:nvSpPr>
          <p:cNvPr id="11" name="Tekstfelt 10">
            <a:extLst>
              <a:ext uri="{FF2B5EF4-FFF2-40B4-BE49-F238E27FC236}">
                <a16:creationId xmlns:a16="http://schemas.microsoft.com/office/drawing/2014/main" id="{398CE339-0A8B-4F8B-9557-2F39FCCBC4EA}"/>
              </a:ext>
            </a:extLst>
          </p:cNvPr>
          <p:cNvSpPr txBox="1"/>
          <p:nvPr/>
        </p:nvSpPr>
        <p:spPr>
          <a:xfrm>
            <a:off x="4484464" y="4426322"/>
            <a:ext cx="2448272" cy="400110"/>
          </a:xfrm>
          <a:prstGeom prst="rect"/>
          <a:solidFill>
            <a:schemeClr val="accent2"/>
          </a:solidFill>
        </p:spPr>
        <p:txBody>
          <a:bodyPr wrap="square" rtlCol="0">
            <a:spAutoFit/>
          </a:bodyPr>
          <a:lstStyle/>
          <a:p>
            <a:pPr>
              <a:spcAft>
                <a:spcPts val="600"/>
              </a:spcAft>
            </a:pPr>
            <a:r>
              <a:rPr lang="da-DK" sz="2000" dirty="1">
                <a:solidFill>
                  <a:schemeClr val="bg1"/>
                </a:solidFill>
                <a:latin typeface="+mn-lt"/>
              </a:rPr>
              <a:t>Formålsbestemthed</a:t>
            </a:r>
          </a:p>
        </p:txBody>
      </p:sp>
      <p:sp>
        <p:nvSpPr>
          <p:cNvPr id="12" name="Tekstfelt 11">
            <a:extLst>
              <a:ext uri="{FF2B5EF4-FFF2-40B4-BE49-F238E27FC236}">
                <a16:creationId xmlns:a16="http://schemas.microsoft.com/office/drawing/2014/main" id="{2C673945-39BE-4F37-A48E-B47359544C38}"/>
              </a:ext>
            </a:extLst>
          </p:cNvPr>
          <p:cNvSpPr txBox="1"/>
          <p:nvPr/>
        </p:nvSpPr>
        <p:spPr>
          <a:xfrm>
            <a:off x="7348242" y="5155906"/>
            <a:ext cx="2088232" cy="400110"/>
          </a:xfrm>
          <a:prstGeom prst="rect"/>
          <a:solidFill>
            <a:schemeClr val="accent2"/>
          </a:solidFill>
        </p:spPr>
        <p:txBody>
          <a:bodyPr wrap="square" rtlCol="0">
            <a:spAutoFit/>
          </a:bodyPr>
          <a:lstStyle/>
          <a:p>
            <a:pPr>
              <a:spcAft>
                <a:spcPts val="600"/>
              </a:spcAft>
            </a:pPr>
            <a:r>
              <a:rPr lang="da-DK" sz="2000" dirty="1">
                <a:solidFill>
                  <a:schemeClr val="bg1"/>
                </a:solidFill>
                <a:latin typeface="+mn-lt"/>
              </a:rPr>
              <a:t>Profilering</a:t>
            </a:r>
          </a:p>
        </p:txBody>
      </p:sp>
      <p:sp>
        <p:nvSpPr>
          <p:cNvPr id="13" name="Tekstfelt 12">
            <a:extLst>
              <a:ext uri="{FF2B5EF4-FFF2-40B4-BE49-F238E27FC236}">
                <a16:creationId xmlns:a16="http://schemas.microsoft.com/office/drawing/2014/main" id="{096B16B2-D21E-459B-ADA6-843035C17599}"/>
              </a:ext>
            </a:extLst>
          </p:cNvPr>
          <p:cNvSpPr txBox="1"/>
          <p:nvPr/>
        </p:nvSpPr>
        <p:spPr>
          <a:xfrm>
            <a:off x="4484464" y="5398501"/>
            <a:ext cx="2088232" cy="707886"/>
          </a:xfrm>
          <a:prstGeom prst="rect"/>
          <a:solidFill>
            <a:schemeClr val="accent2"/>
          </a:solidFill>
        </p:spPr>
        <p:txBody>
          <a:bodyPr wrap="square" rtlCol="0">
            <a:spAutoFit/>
          </a:bodyPr>
          <a:lstStyle/>
          <a:p>
            <a:pPr>
              <a:spcAft>
                <a:spcPts val="600"/>
              </a:spcAft>
            </a:pPr>
            <a:r>
              <a:rPr lang="da-DK" sz="2000" dirty="1">
                <a:solidFill>
                  <a:schemeClr val="bg1"/>
                </a:solidFill>
                <a:latin typeface="+mn-lt"/>
              </a:rPr>
              <a:t>Accountability – tilsyn og kontrol</a:t>
            </a:r>
          </a:p>
        </p:txBody>
      </p:sp>
      <p:sp>
        <p:nvSpPr>
          <p:cNvPr id="14" name="Tekstfelt 13">
            <a:extLst>
              <a:ext uri="{FF2B5EF4-FFF2-40B4-BE49-F238E27FC236}">
                <a16:creationId xmlns:a16="http://schemas.microsoft.com/office/drawing/2014/main" id="{039F3412-728A-4CA3-8F46-9CBA505AFFBE}"/>
              </a:ext>
            </a:extLst>
          </p:cNvPr>
          <p:cNvSpPr txBox="1"/>
          <p:nvPr/>
        </p:nvSpPr>
        <p:spPr>
          <a:xfrm>
            <a:off x="8300888" y="6220341"/>
            <a:ext cx="2088232" cy="707886"/>
          </a:xfrm>
          <a:prstGeom prst="rect"/>
          <a:solidFill>
            <a:schemeClr val="accent2"/>
          </a:solidFill>
        </p:spPr>
        <p:txBody>
          <a:bodyPr wrap="square" rtlCol="0">
            <a:spAutoFit/>
          </a:bodyPr>
          <a:lstStyle/>
          <a:p>
            <a:pPr>
              <a:spcAft>
                <a:spcPts val="600"/>
              </a:spcAft>
            </a:pPr>
            <a:r>
              <a:rPr lang="da-DK" sz="2000" dirty="1">
                <a:solidFill>
                  <a:schemeClr val="bg1"/>
                </a:solidFill>
                <a:latin typeface="+mn-lt"/>
              </a:rPr>
              <a:t>Fuldautomatiske afgørelser</a:t>
            </a:r>
          </a:p>
        </p:txBody>
      </p:sp>
      <p:sp>
        <p:nvSpPr>
          <p:cNvPr id="15" name="Tekstfelt 14">
            <a:extLst>
              <a:ext uri="{FF2B5EF4-FFF2-40B4-BE49-F238E27FC236}">
                <a16:creationId xmlns:a16="http://schemas.microsoft.com/office/drawing/2014/main" id="{8342E79D-A3CB-4EF7-966C-B8E4B8CD86BB}"/>
              </a:ext>
            </a:extLst>
          </p:cNvPr>
          <p:cNvSpPr txBox="1"/>
          <p:nvPr/>
        </p:nvSpPr>
        <p:spPr>
          <a:xfrm>
            <a:off x="4916512" y="3270419"/>
            <a:ext cx="3096344" cy="707886"/>
          </a:xfrm>
          <a:prstGeom prst="rect"/>
          <a:solidFill>
            <a:schemeClr val="accent2"/>
          </a:solidFill>
        </p:spPr>
        <p:txBody>
          <a:bodyPr wrap="square" rtlCol="0">
            <a:spAutoFit/>
          </a:bodyPr>
          <a:lstStyle/>
          <a:p>
            <a:pPr>
              <a:spcAft>
                <a:spcPts val="600"/>
              </a:spcAft>
            </a:pPr>
            <a:r>
              <a:rPr lang="da-DK" sz="2000" dirty="1">
                <a:solidFill>
                  <a:schemeClr val="bg1"/>
                </a:solidFill>
                <a:latin typeface="+mn-lt"/>
              </a:rPr>
              <a:t>Roller – dataansvarlige og databehandlere</a:t>
            </a:r>
          </a:p>
        </p:txBody>
      </p:sp>
      <p:sp>
        <p:nvSpPr>
          <p:cNvPr id="16" name="Tekstfelt 15">
            <a:extLst>
              <a:ext uri="{FF2B5EF4-FFF2-40B4-BE49-F238E27FC236}">
                <a16:creationId xmlns:a16="http://schemas.microsoft.com/office/drawing/2014/main" id="{56656C48-BD7F-487F-826F-71856FCF05C4}"/>
              </a:ext>
            </a:extLst>
          </p:cNvPr>
          <p:cNvSpPr txBox="1"/>
          <p:nvPr/>
        </p:nvSpPr>
        <p:spPr>
          <a:xfrm rot="20122256">
            <a:off x="9776125" y="1741950"/>
            <a:ext cx="2088232" cy="1015663"/>
          </a:xfrm>
          <a:prstGeom prst="rect"/>
          <a:solidFill>
            <a:schemeClr val="accent6"/>
          </a:solidFill>
        </p:spPr>
        <p:txBody>
          <a:bodyPr wrap="square" rtlCol="0">
            <a:spAutoFit/>
          </a:bodyPr>
          <a:lstStyle/>
          <a:p>
            <a:pPr>
              <a:spcAft>
                <a:spcPts val="600"/>
              </a:spcAft>
            </a:pPr>
            <a:r>
              <a:rPr lang="da-DK" sz="2000" dirty="1">
                <a:solidFill>
                  <a:schemeClr val="bg1"/>
                </a:solidFill>
                <a:latin typeface="+mn-lt"/>
              </a:rPr>
              <a:t>GDPR, e-</a:t>
            </a:r>
            <a:r>
              <a:rPr lang="da-DK" sz="2000" dirty="1">
                <a:solidFill>
                  <a:schemeClr val="bg1"/>
                </a:solidFill>
                <a:latin typeface="+mn-lt"/>
              </a:rPr>
              <a:t>privacy</a:t>
            </a:r>
            <a:r>
              <a:rPr lang="da-DK" sz="2000" dirty="1">
                <a:solidFill>
                  <a:schemeClr val="bg1"/>
                </a:solidFill>
                <a:latin typeface="+mn-lt"/>
              </a:rPr>
              <a:t> og US Privacy regler</a:t>
            </a:r>
          </a:p>
        </p:txBody>
      </p:sp>
      <p:sp>
        <p:nvSpPr>
          <p:cNvPr id="17" name="Tekstfelt 16">
            <a:extLst>
              <a:ext uri="{FF2B5EF4-FFF2-40B4-BE49-F238E27FC236}">
                <a16:creationId xmlns:a16="http://schemas.microsoft.com/office/drawing/2014/main" id="{3524015D-1DDD-4ECB-A0E4-CE70976BF806}"/>
              </a:ext>
            </a:extLst>
          </p:cNvPr>
          <p:cNvSpPr txBox="1"/>
          <p:nvPr/>
        </p:nvSpPr>
        <p:spPr>
          <a:xfrm>
            <a:off x="1316112" y="6025583"/>
            <a:ext cx="2088232" cy="400110"/>
          </a:xfrm>
          <a:prstGeom prst="rect"/>
          <a:solidFill>
            <a:schemeClr val="accent2"/>
          </a:solidFill>
        </p:spPr>
        <p:txBody>
          <a:bodyPr wrap="square" rtlCol="0">
            <a:spAutoFit/>
          </a:bodyPr>
          <a:lstStyle/>
          <a:p>
            <a:pPr>
              <a:spcAft>
                <a:spcPts val="600"/>
              </a:spcAft>
            </a:pPr>
            <a:r>
              <a:rPr lang="da-DK" sz="2000" dirty="1">
                <a:solidFill>
                  <a:schemeClr val="bg1"/>
                </a:solidFill>
                <a:latin typeface="+mn-lt"/>
              </a:rPr>
              <a:t>Hjemmel</a:t>
            </a:r>
          </a:p>
        </p:txBody>
      </p:sp>
      <p:sp>
        <p:nvSpPr>
          <p:cNvPr id="18" name="Tekstfelt 17">
            <a:extLst>
              <a:ext uri="{FF2B5EF4-FFF2-40B4-BE49-F238E27FC236}">
                <a16:creationId xmlns:a16="http://schemas.microsoft.com/office/drawing/2014/main" id="{F7F829B1-ADBF-4BC8-899D-E322AEF714BF}"/>
              </a:ext>
            </a:extLst>
          </p:cNvPr>
          <p:cNvSpPr txBox="1"/>
          <p:nvPr/>
        </p:nvSpPr>
        <p:spPr>
          <a:xfrm>
            <a:off x="10605144" y="5002018"/>
            <a:ext cx="2088232" cy="707886"/>
          </a:xfrm>
          <a:prstGeom prst="rect"/>
          <a:solidFill>
            <a:schemeClr val="accent2"/>
          </a:solidFill>
        </p:spPr>
        <p:txBody>
          <a:bodyPr wrap="square" rtlCol="0">
            <a:spAutoFit/>
          </a:bodyPr>
          <a:lstStyle/>
          <a:p>
            <a:pPr>
              <a:spcAft>
                <a:spcPts val="600"/>
              </a:spcAft>
            </a:pPr>
            <a:r>
              <a:rPr lang="da-DK" sz="2000" dirty="1">
                <a:solidFill>
                  <a:schemeClr val="bg1"/>
                </a:solidFill>
                <a:latin typeface="+mn-lt"/>
              </a:rPr>
              <a:t>Opbevarings-begrænsning</a:t>
            </a:r>
          </a:p>
        </p:txBody>
      </p:sp>
      <p:sp>
        <p:nvSpPr>
          <p:cNvPr id="19" name="Tekstfelt 18">
            <a:extLst>
              <a:ext uri="{FF2B5EF4-FFF2-40B4-BE49-F238E27FC236}">
                <a16:creationId xmlns:a16="http://schemas.microsoft.com/office/drawing/2014/main" id="{B23AF72E-50C9-4D5E-91D2-37A4B62C63D3}"/>
              </a:ext>
            </a:extLst>
          </p:cNvPr>
          <p:cNvSpPr txBox="1"/>
          <p:nvPr/>
        </p:nvSpPr>
        <p:spPr>
          <a:xfrm>
            <a:off x="4947448" y="6488201"/>
            <a:ext cx="2538924" cy="707886"/>
          </a:xfrm>
          <a:prstGeom prst="rect"/>
          <a:solidFill>
            <a:schemeClr val="accent2"/>
          </a:solidFill>
        </p:spPr>
        <p:txBody>
          <a:bodyPr wrap="square" rtlCol="0">
            <a:spAutoFit/>
          </a:bodyPr>
          <a:lstStyle/>
          <a:p>
            <a:pPr>
              <a:spcAft>
                <a:spcPts val="600"/>
              </a:spcAft>
            </a:pPr>
            <a:r>
              <a:rPr lang="da-DK" sz="2000" dirty="1">
                <a:solidFill>
                  <a:schemeClr val="bg1"/>
                </a:solidFill>
                <a:latin typeface="+mn-lt"/>
              </a:rPr>
              <a:t>Privacy</a:t>
            </a:r>
            <a:r>
              <a:rPr lang="da-DK" sz="2000" dirty="1">
                <a:solidFill>
                  <a:schemeClr val="bg1"/>
                </a:solidFill>
                <a:latin typeface="+mn-lt"/>
              </a:rPr>
              <a:t> by design and by default</a:t>
            </a:r>
          </a:p>
        </p:txBody>
      </p:sp>
    </p:spTree>
    <p:extLst>
      <p:ext uri="{BB962C8B-B14F-4D97-AF65-F5344CB8AC3E}">
        <p14:creationId xmlns:p14="http://schemas.microsoft.com/office/powerpoint/2010/main" val="734995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19" name="Arrow: Right 18">
            <a:extLst>
              <a:ext uri="{FF2B5EF4-FFF2-40B4-BE49-F238E27FC236}">
                <a16:creationId xmlns:a16="http://schemas.microsoft.com/office/drawing/2014/main" id="{CBAF0AE1-5EBB-4413-B594-4DBA4391765A}"/>
              </a:ext>
            </a:extLst>
          </p:cNvPr>
          <p:cNvSpPr/>
          <p:nvPr/>
        </p:nvSpPr>
        <p:spPr>
          <a:xfrm>
            <a:off x="3315645" y="2944018"/>
            <a:ext cx="9162105" cy="1439863"/>
          </a:xfrm>
          <a:prstGeom prst="rightArrow">
            <a:avLst>
              <a:gd name="adj1" fmla="val 47354"/>
              <a:gd name="adj2" fmla="val 34123"/>
            </a:avLst>
          </a:prstGeom>
          <a:solidFill>
            <a:schemeClr val="accent1"/>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3ABB586C-D9A7-4DB7-9286-D45AAAAD075C}"/>
              </a:ext>
            </a:extLst>
          </p:cNvPr>
          <p:cNvSpPr>
            <a:spLocks noGrp="1"/>
          </p:cNvSpPr>
          <p:nvPr>
            <p:ph type="title"/>
          </p:nvPr>
        </p:nvSpPr>
        <p:spPr/>
        <p:txBody>
          <a:bodyPr/>
          <a:lstStyle/>
          <a:p>
            <a:r>
              <a:rPr lang="da-DK" dirty="1"/>
              <a:t>Data Protection Impact Assessment (DPIA)</a:t>
            </a:r>
            <a:br>
              <a:rPr lang="da-DK" dirty="1"/>
            </a:br>
            <a:r>
              <a:rPr lang="da-DK" dirty="1"/>
              <a:t>Hvordan gribes det an – procesmæssigt?</a:t>
            </a:r>
          </a:p>
        </p:txBody>
      </p:sp>
      <p:sp>
        <p:nvSpPr>
          <p:cNvPr id="4" name="Pladsholder til sidefod 3">
            <a:extLst>
              <a:ext uri="{FF2B5EF4-FFF2-40B4-BE49-F238E27FC236}">
                <a16:creationId xmlns:a16="http://schemas.microsoft.com/office/drawing/2014/main" id="{1B4A6115-1E6A-4739-93D2-D50888AEADE7}"/>
              </a:ext>
            </a:extLst>
          </p:cNvPr>
          <p:cNvSpPr>
            <a:spLocks noGrp="1"/>
          </p:cNvSpPr>
          <p:nvPr>
            <p:ph type="ftr" sz="quarter" idx="3"/>
          </p:nvPr>
        </p:nvSpPr>
        <p:spPr/>
        <p:txBody>
          <a:bodyPr/>
          <a:lstStyle/>
          <a:p>
            <a:endParaRPr lang="da-DK"/>
          </a:p>
        </p:txBody>
      </p:sp>
      <p:sp>
        <p:nvSpPr>
          <p:cNvPr id="14" name="Rectangle 13">
            <a:extLst>
              <a:ext uri="{FF2B5EF4-FFF2-40B4-BE49-F238E27FC236}">
                <a16:creationId xmlns:a16="http://schemas.microsoft.com/office/drawing/2014/main" id="{33D39D54-C4E6-45FE-810F-1A7487C4BA14}"/>
              </a:ext>
            </a:extLst>
          </p:cNvPr>
          <p:cNvSpPr/>
          <p:nvPr/>
        </p:nvSpPr>
        <p:spPr>
          <a:xfrm>
            <a:off x="956072" y="1978025"/>
            <a:ext cx="2359573" cy="3960813"/>
          </a:xfrm>
          <a:prstGeom prst="rect"/>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lIns="182880" tIns="91440" rIns="91440" bIns="91440" rtlCol="0" anchor="ctr"/>
          <a:lstStyle/>
          <a:p>
            <a:pPr algn="l"/>
            <a:r>
              <a:rPr lang="en-US" sz="1800" b="1" dirty="1"/>
              <a:t>Etablering af en robust intern proces fra de første R&amp;D tanker tilpasset den enkelte organisation</a:t>
            </a:r>
          </a:p>
        </p:txBody>
      </p:sp>
      <p:sp>
        <p:nvSpPr>
          <p:cNvPr id="17" name="Rectangle 16">
            <a:extLst>
              <a:ext uri="{FF2B5EF4-FFF2-40B4-BE49-F238E27FC236}">
                <a16:creationId xmlns:a16="http://schemas.microsoft.com/office/drawing/2014/main" id="{978F4B80-AB25-45D8-A962-3D110C4ECF8B}"/>
              </a:ext>
            </a:extLst>
          </p:cNvPr>
          <p:cNvSpPr/>
          <p:nvPr/>
        </p:nvSpPr>
        <p:spPr>
          <a:xfrm>
            <a:off x="3467100" y="5292507"/>
            <a:ext cx="9298284" cy="646331"/>
          </a:xfrm>
          <a:prstGeom prst="rect"/>
        </p:spPr>
        <p:txBody>
          <a:bodyPr wrap="square">
            <a:spAutoFit/>
          </a:bodyPr>
          <a:lstStyle/>
          <a:p>
            <a:pPr algn="l"/>
            <a:r>
              <a:rPr lang="en-US" sz="1800" b="1" dirty="1">
                <a:solidFill>
                  <a:schemeClr val="accent1"/>
                </a:solidFill>
                <a:latin typeface="+mn-lt"/>
              </a:rPr>
              <a:t>Også</a:t>
            </a:r>
            <a:r>
              <a:rPr lang="en-US" sz="1800" b="1" dirty="1">
                <a:solidFill>
                  <a:schemeClr val="accent1"/>
                </a:solidFill>
                <a:latin typeface="+mn-lt"/>
              </a:rPr>
              <a:t> i forhold til </a:t>
            </a:r>
            <a:r>
              <a:rPr lang="en-US" sz="1800" b="1" dirty="1">
                <a:solidFill>
                  <a:schemeClr val="accent1"/>
                </a:solidFill>
                <a:latin typeface="+mn-lt"/>
              </a:rPr>
              <a:t>gældende</a:t>
            </a:r>
            <a:r>
              <a:rPr lang="en-US" sz="1800" b="1" dirty="1">
                <a:solidFill>
                  <a:schemeClr val="accent1"/>
                </a:solidFill>
                <a:latin typeface="+mn-lt"/>
              </a:rPr>
              <a:t> </a:t>
            </a:r>
            <a:r>
              <a:rPr lang="en-US" sz="1800" b="1" dirty="1">
                <a:solidFill>
                  <a:schemeClr val="accent1"/>
                </a:solidFill>
                <a:latin typeface="+mn-lt"/>
              </a:rPr>
              <a:t>lovgivning</a:t>
            </a:r>
            <a:r>
              <a:rPr lang="en-US" sz="1800" b="1" dirty="1">
                <a:solidFill>
                  <a:schemeClr val="accent1"/>
                </a:solidFill>
                <a:latin typeface="+mn-lt"/>
              </a:rPr>
              <a:t> </a:t>
            </a:r>
          </a:p>
          <a:p>
            <a:pPr algn="l"/>
            <a:r>
              <a:rPr lang="en-US" sz="1800" b="1" dirty="1">
                <a:solidFill>
                  <a:schemeClr val="accent1"/>
                </a:solidFill>
                <a:latin typeface="+mn-lt"/>
              </a:rPr>
              <a:t>(</a:t>
            </a:r>
            <a:r>
              <a:rPr lang="en-US" sz="1800" b="1" dirty="1">
                <a:solidFill>
                  <a:schemeClr val="accent1"/>
                </a:solidFill>
                <a:latin typeface="+mn-lt"/>
              </a:rPr>
              <a:t>ændringer</a:t>
            </a:r>
            <a:r>
              <a:rPr lang="en-US" sz="1800" b="1" dirty="1">
                <a:solidFill>
                  <a:schemeClr val="accent1"/>
                </a:solidFill>
                <a:latin typeface="+mn-lt"/>
              </a:rPr>
              <a:t> i </a:t>
            </a:r>
            <a:r>
              <a:rPr lang="en-US" sz="1800" b="1" dirty="1">
                <a:solidFill>
                  <a:schemeClr val="accent1"/>
                </a:solidFill>
                <a:latin typeface="+mn-lt"/>
              </a:rPr>
              <a:t>eksisterende</a:t>
            </a:r>
            <a:r>
              <a:rPr lang="en-US" sz="1800" b="1" dirty="1">
                <a:solidFill>
                  <a:schemeClr val="accent1"/>
                </a:solidFill>
                <a:latin typeface="+mn-lt"/>
              </a:rPr>
              <a:t> </a:t>
            </a:r>
            <a:r>
              <a:rPr lang="en-US" sz="1800" b="1" dirty="1">
                <a:solidFill>
                  <a:schemeClr val="accent1"/>
                </a:solidFill>
                <a:latin typeface="+mn-lt"/>
              </a:rPr>
              <a:t>lovgivning</a:t>
            </a:r>
            <a:r>
              <a:rPr lang="en-US" sz="1800" b="1" dirty="1">
                <a:solidFill>
                  <a:schemeClr val="accent1"/>
                </a:solidFill>
                <a:latin typeface="+mn-lt"/>
              </a:rPr>
              <a:t>/</a:t>
            </a:r>
            <a:r>
              <a:rPr lang="en-US" sz="1800" b="1" dirty="1">
                <a:solidFill>
                  <a:schemeClr val="accent1"/>
                </a:solidFill>
                <a:latin typeface="+mn-lt"/>
              </a:rPr>
              <a:t>ny</a:t>
            </a:r>
            <a:r>
              <a:rPr lang="en-US" sz="1800" b="1" dirty="1">
                <a:solidFill>
                  <a:schemeClr val="accent1"/>
                </a:solidFill>
                <a:latin typeface="+mn-lt"/>
              </a:rPr>
              <a:t> </a:t>
            </a:r>
            <a:r>
              <a:rPr lang="en-US" sz="1800" b="1" dirty="1">
                <a:solidFill>
                  <a:schemeClr val="accent1"/>
                </a:solidFill>
                <a:latin typeface="+mn-lt"/>
              </a:rPr>
              <a:t>lovgivning</a:t>
            </a:r>
            <a:r>
              <a:rPr lang="en-US" sz="1800" b="1" dirty="1">
                <a:solidFill>
                  <a:schemeClr val="accent1"/>
                </a:solidFill>
                <a:latin typeface="+mn-lt"/>
              </a:rPr>
              <a:t> </a:t>
            </a:r>
            <a:r>
              <a:rPr lang="en-US" sz="1800" b="1" dirty="1">
                <a:solidFill>
                  <a:schemeClr val="accent1"/>
                </a:solidFill>
                <a:latin typeface="+mn-lt"/>
              </a:rPr>
              <a:t>samt</a:t>
            </a:r>
            <a:r>
              <a:rPr lang="en-US" sz="1800" b="1" dirty="1">
                <a:solidFill>
                  <a:schemeClr val="accent1"/>
                </a:solidFill>
                <a:latin typeface="+mn-lt"/>
              </a:rPr>
              <a:t> </a:t>
            </a:r>
            <a:r>
              <a:rPr lang="en-US" sz="1800" b="1" dirty="1">
                <a:solidFill>
                  <a:schemeClr val="accent1"/>
                </a:solidFill>
                <a:latin typeface="+mn-lt"/>
              </a:rPr>
              <a:t>ændringer</a:t>
            </a:r>
            <a:r>
              <a:rPr lang="en-US" sz="1800" b="1" dirty="1">
                <a:solidFill>
                  <a:schemeClr val="accent1"/>
                </a:solidFill>
                <a:latin typeface="+mn-lt"/>
              </a:rPr>
              <a:t> i anvendelse)</a:t>
            </a:r>
          </a:p>
        </p:txBody>
      </p:sp>
      <p:sp>
        <p:nvSpPr>
          <p:cNvPr id="18" name="Rectangle 17">
            <a:extLst>
              <a:ext uri="{FF2B5EF4-FFF2-40B4-BE49-F238E27FC236}">
                <a16:creationId xmlns:a16="http://schemas.microsoft.com/office/drawing/2014/main" id="{DA9D8B94-C0EC-4188-8D3D-EEB18356A69D}"/>
              </a:ext>
            </a:extLst>
          </p:cNvPr>
          <p:cNvSpPr/>
          <p:nvPr/>
        </p:nvSpPr>
        <p:spPr>
          <a:xfrm>
            <a:off x="3524414" y="2314456"/>
            <a:ext cx="1024661" cy="1103432"/>
          </a:xfrm>
          <a:prstGeom prst="rect"/>
          <a:solidFill>
            <a:schemeClr val="bg1">
              <a:lumMod val="85000"/>
            </a:scheme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5224955-A5D3-4E55-B70C-EBEFE1A69F38}"/>
              </a:ext>
            </a:extLst>
          </p:cNvPr>
          <p:cNvSpPr/>
          <p:nvPr/>
        </p:nvSpPr>
        <p:spPr>
          <a:xfrm>
            <a:off x="4953218" y="2314456"/>
            <a:ext cx="1024661" cy="1103432"/>
          </a:xfrm>
          <a:prstGeom prst="rect"/>
          <a:solidFill>
            <a:schemeClr val="bg1">
              <a:lumMod val="85000"/>
            </a:scheme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CA489E0-4024-4330-B93C-2D93A26CADFE}"/>
              </a:ext>
            </a:extLst>
          </p:cNvPr>
          <p:cNvSpPr/>
          <p:nvPr/>
        </p:nvSpPr>
        <p:spPr>
          <a:xfrm>
            <a:off x="6382022" y="2314456"/>
            <a:ext cx="1024661" cy="1103432"/>
          </a:xfrm>
          <a:prstGeom prst="rect"/>
          <a:solidFill>
            <a:schemeClr val="bg1">
              <a:lumMod val="85000"/>
            </a:scheme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999C28C-758F-42C5-A419-CDBAAD04216F}"/>
              </a:ext>
            </a:extLst>
          </p:cNvPr>
          <p:cNvSpPr/>
          <p:nvPr/>
        </p:nvSpPr>
        <p:spPr>
          <a:xfrm>
            <a:off x="7810826" y="2314456"/>
            <a:ext cx="1024661" cy="1103432"/>
          </a:xfrm>
          <a:prstGeom prst="rect"/>
          <a:solidFill>
            <a:schemeClr val="bg1">
              <a:lumMod val="85000"/>
            </a:scheme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F0905607-1145-42A6-8CDC-F731D51C6568}"/>
              </a:ext>
            </a:extLst>
          </p:cNvPr>
          <p:cNvSpPr/>
          <p:nvPr/>
        </p:nvSpPr>
        <p:spPr>
          <a:xfrm>
            <a:off x="9239630" y="2314456"/>
            <a:ext cx="1024661" cy="1103432"/>
          </a:xfrm>
          <a:prstGeom prst="rect"/>
          <a:solidFill>
            <a:schemeClr val="bg1">
              <a:lumMod val="85000"/>
            </a:scheme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50C4C444-2763-43E8-AB88-DE1ADCCDDC73}"/>
              </a:ext>
            </a:extLst>
          </p:cNvPr>
          <p:cNvSpPr/>
          <p:nvPr/>
        </p:nvSpPr>
        <p:spPr>
          <a:xfrm>
            <a:off x="10668432" y="2314456"/>
            <a:ext cx="1024661" cy="1103432"/>
          </a:xfrm>
          <a:prstGeom prst="rect"/>
          <a:solidFill>
            <a:schemeClr val="bg1">
              <a:lumMod val="85000"/>
            </a:schemeClr>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8415CCAA-D45C-4F80-B7BE-CA09B827DC98}"/>
              </a:ext>
            </a:extLst>
          </p:cNvPr>
          <p:cNvGrpSpPr/>
          <p:nvPr/>
        </p:nvGrpSpPr>
        <p:grpSpPr>
          <a:xfrm>
            <a:off x="3524414" y="1978025"/>
            <a:ext cx="8168679" cy="336431"/>
            <a:chOff x="3676814" y="2130425"/>
            <a:chExt cx="8168679" cy="1439863"/>
          </a:xfrm>
          <a:solidFill>
            <a:srgbClr val="FF0000"/>
          </a:solidFill>
        </p:grpSpPr>
        <p:sp>
          <p:nvSpPr>
            <p:cNvPr id="54" name="Rectangle 53">
              <a:extLst>
                <a:ext uri="{FF2B5EF4-FFF2-40B4-BE49-F238E27FC236}">
                  <a16:creationId xmlns:a16="http://schemas.microsoft.com/office/drawing/2014/main" id="{DC7D08FD-1FE9-4C0E-AD17-757AD593A4A5}"/>
                </a:ext>
              </a:extLst>
            </p:cNvPr>
            <p:cNvSpPr/>
            <p:nvPr/>
          </p:nvSpPr>
          <p:spPr>
            <a:xfrm>
              <a:off x="3676814" y="2130425"/>
              <a:ext cx="1024661" cy="1439863"/>
            </a:xfrm>
            <a:prstGeom prst="rect"/>
            <a:grp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9CCF57B8-FE88-485A-997F-376986E211BC}"/>
                </a:ext>
              </a:extLst>
            </p:cNvPr>
            <p:cNvSpPr/>
            <p:nvPr/>
          </p:nvSpPr>
          <p:spPr>
            <a:xfrm>
              <a:off x="5105618" y="2130425"/>
              <a:ext cx="1024661" cy="1439863"/>
            </a:xfrm>
            <a:prstGeom prst="rect"/>
            <a:grp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6EE0456D-3580-4B49-A421-9BFC9CEC415C}"/>
                </a:ext>
              </a:extLst>
            </p:cNvPr>
            <p:cNvSpPr/>
            <p:nvPr/>
          </p:nvSpPr>
          <p:spPr>
            <a:xfrm>
              <a:off x="6534422" y="2130425"/>
              <a:ext cx="1024661" cy="1439863"/>
            </a:xfrm>
            <a:prstGeom prst="rect"/>
            <a:grp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73B4244B-3897-4AA3-A396-7997801CE99E}"/>
                </a:ext>
              </a:extLst>
            </p:cNvPr>
            <p:cNvSpPr/>
            <p:nvPr/>
          </p:nvSpPr>
          <p:spPr>
            <a:xfrm>
              <a:off x="7963226" y="2130425"/>
              <a:ext cx="1024661" cy="1439863"/>
            </a:xfrm>
            <a:prstGeom prst="rect"/>
            <a:grp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8F02B34-7C89-43DE-881B-B97903044822}"/>
                </a:ext>
              </a:extLst>
            </p:cNvPr>
            <p:cNvSpPr/>
            <p:nvPr/>
          </p:nvSpPr>
          <p:spPr>
            <a:xfrm>
              <a:off x="9392030" y="2130425"/>
              <a:ext cx="1024661" cy="1439863"/>
            </a:xfrm>
            <a:prstGeom prst="rect"/>
            <a:grp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A3718503-CA02-4229-8F68-CDAF271596DD}"/>
                </a:ext>
              </a:extLst>
            </p:cNvPr>
            <p:cNvSpPr/>
            <p:nvPr/>
          </p:nvSpPr>
          <p:spPr>
            <a:xfrm>
              <a:off x="10820832" y="2130425"/>
              <a:ext cx="1024661" cy="1439863"/>
            </a:xfrm>
            <a:prstGeom prst="rect"/>
            <a:grp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kstboks 51">
            <a:extLst>
              <a:ext uri="{FF2B5EF4-FFF2-40B4-BE49-F238E27FC236}">
                <a16:creationId xmlns:a16="http://schemas.microsoft.com/office/drawing/2014/main" id="{EE277353-FC5A-42C6-B2BB-3BE15CBA44F8}"/>
              </a:ext>
            </a:extLst>
          </p:cNvPr>
          <p:cNvSpPr txBox="1"/>
          <p:nvPr/>
        </p:nvSpPr>
        <p:spPr>
          <a:xfrm>
            <a:off x="3524414" y="4322296"/>
            <a:ext cx="1024661" cy="461665"/>
          </a:xfrm>
          <a:prstGeom prst="rect"/>
          <a:noFill/>
        </p:spPr>
        <p:txBody>
          <a:bodyPr wrap="square" rtlCol="0">
            <a:spAutoFit/>
          </a:bodyPr>
          <a:lstStyle/>
          <a:p>
            <a:r>
              <a:rPr lang="da-DK" sz="1200" dirty="1">
                <a:latin typeface="+mn-lt"/>
              </a:rPr>
              <a:t>Privacy by Design</a:t>
            </a:r>
          </a:p>
        </p:txBody>
      </p:sp>
      <p:sp>
        <p:nvSpPr>
          <p:cNvPr id="62" name="Tekstboks 51">
            <a:extLst>
              <a:ext uri="{FF2B5EF4-FFF2-40B4-BE49-F238E27FC236}">
                <a16:creationId xmlns:a16="http://schemas.microsoft.com/office/drawing/2014/main" id="{11E1F607-29B5-45CD-8BF0-CF00E286E419}"/>
              </a:ext>
            </a:extLst>
          </p:cNvPr>
          <p:cNvSpPr txBox="1"/>
          <p:nvPr/>
        </p:nvSpPr>
        <p:spPr>
          <a:xfrm>
            <a:off x="4953218" y="4322296"/>
            <a:ext cx="1024661" cy="830997"/>
          </a:xfrm>
          <a:prstGeom prst="rect"/>
          <a:noFill/>
        </p:spPr>
        <p:txBody>
          <a:bodyPr wrap="square" rtlCol="0">
            <a:spAutoFit/>
          </a:bodyPr>
          <a:lstStyle/>
          <a:p>
            <a:r>
              <a:rPr lang="da-DK" sz="1200" dirty="1">
                <a:latin typeface="+mn-lt"/>
              </a:rPr>
              <a:t>Data Protection Impact Assessment</a:t>
            </a:r>
          </a:p>
        </p:txBody>
      </p:sp>
      <p:sp>
        <p:nvSpPr>
          <p:cNvPr id="63" name="Tekstboks 51">
            <a:extLst>
              <a:ext uri="{FF2B5EF4-FFF2-40B4-BE49-F238E27FC236}">
                <a16:creationId xmlns:a16="http://schemas.microsoft.com/office/drawing/2014/main" id="{252110EF-93DA-43EF-8429-1B6FA606CFEE}"/>
              </a:ext>
            </a:extLst>
          </p:cNvPr>
          <p:cNvSpPr txBox="1"/>
          <p:nvPr/>
        </p:nvSpPr>
        <p:spPr>
          <a:xfrm>
            <a:off x="6382022" y="4322296"/>
            <a:ext cx="1024661" cy="461665"/>
          </a:xfrm>
          <a:prstGeom prst="rect"/>
          <a:noFill/>
        </p:spPr>
        <p:txBody>
          <a:bodyPr wrap="square" rtlCol="0">
            <a:spAutoFit/>
          </a:bodyPr>
          <a:lstStyle/>
          <a:p>
            <a:r>
              <a:rPr lang="da-DK" sz="1200" dirty="1">
                <a:latin typeface="+mn-lt"/>
              </a:rPr>
              <a:t>Privacy by Design</a:t>
            </a:r>
          </a:p>
        </p:txBody>
      </p:sp>
      <p:sp>
        <p:nvSpPr>
          <p:cNvPr id="64" name="Tekstboks 51">
            <a:extLst>
              <a:ext uri="{FF2B5EF4-FFF2-40B4-BE49-F238E27FC236}">
                <a16:creationId xmlns:a16="http://schemas.microsoft.com/office/drawing/2014/main" id="{2E74A4A8-C7A2-40DE-80E1-2E690CCEDE6F}"/>
              </a:ext>
            </a:extLst>
          </p:cNvPr>
          <p:cNvSpPr txBox="1"/>
          <p:nvPr/>
        </p:nvSpPr>
        <p:spPr>
          <a:xfrm>
            <a:off x="7810826" y="4322296"/>
            <a:ext cx="1024661" cy="830997"/>
          </a:xfrm>
          <a:prstGeom prst="rect"/>
          <a:noFill/>
        </p:spPr>
        <p:txBody>
          <a:bodyPr wrap="square" rtlCol="0">
            <a:spAutoFit/>
          </a:bodyPr>
          <a:lstStyle/>
          <a:p>
            <a:r>
              <a:rPr lang="da-DK" sz="1200" dirty="1">
                <a:latin typeface="+mn-lt"/>
              </a:rPr>
              <a:t>Data Protection Impact Assessment</a:t>
            </a:r>
          </a:p>
        </p:txBody>
      </p:sp>
      <p:sp>
        <p:nvSpPr>
          <p:cNvPr id="65" name="Tekstboks 51">
            <a:extLst>
              <a:ext uri="{FF2B5EF4-FFF2-40B4-BE49-F238E27FC236}">
                <a16:creationId xmlns:a16="http://schemas.microsoft.com/office/drawing/2014/main" id="{4C82ABCE-5AC6-49F2-A379-47F587B6F9E0}"/>
              </a:ext>
            </a:extLst>
          </p:cNvPr>
          <p:cNvSpPr txBox="1"/>
          <p:nvPr/>
        </p:nvSpPr>
        <p:spPr>
          <a:xfrm>
            <a:off x="9239630" y="4322296"/>
            <a:ext cx="1024661" cy="830997"/>
          </a:xfrm>
          <a:prstGeom prst="rect"/>
          <a:noFill/>
        </p:spPr>
        <p:txBody>
          <a:bodyPr wrap="square" rtlCol="0">
            <a:spAutoFit/>
          </a:bodyPr>
          <a:lstStyle/>
          <a:p>
            <a:r>
              <a:rPr lang="da-DK" sz="1200" dirty="1">
                <a:latin typeface="+mn-lt"/>
              </a:rPr>
              <a:t>Data Protection Impact Assessment</a:t>
            </a:r>
          </a:p>
        </p:txBody>
      </p:sp>
      <p:sp>
        <p:nvSpPr>
          <p:cNvPr id="66" name="Tekstboks 51">
            <a:extLst>
              <a:ext uri="{FF2B5EF4-FFF2-40B4-BE49-F238E27FC236}">
                <a16:creationId xmlns:a16="http://schemas.microsoft.com/office/drawing/2014/main" id="{AA802C5C-0BD7-4C59-9A6F-B56F2C78B9C4}"/>
              </a:ext>
            </a:extLst>
          </p:cNvPr>
          <p:cNvSpPr txBox="1"/>
          <p:nvPr/>
        </p:nvSpPr>
        <p:spPr>
          <a:xfrm>
            <a:off x="10668432" y="4322296"/>
            <a:ext cx="1024661" cy="830997"/>
          </a:xfrm>
          <a:prstGeom prst="rect"/>
          <a:noFill/>
        </p:spPr>
        <p:txBody>
          <a:bodyPr wrap="square" rtlCol="0">
            <a:spAutoFit/>
          </a:bodyPr>
          <a:lstStyle/>
          <a:p>
            <a:r>
              <a:rPr lang="da-DK" sz="1200" dirty="1">
                <a:latin typeface="+mn-lt"/>
              </a:rPr>
              <a:t>Data Protection Impact Assessment</a:t>
            </a:r>
          </a:p>
        </p:txBody>
      </p:sp>
      <p:sp>
        <p:nvSpPr>
          <p:cNvPr id="67" name="Isosceles Triangle 66">
            <a:extLst>
              <a:ext uri="{FF2B5EF4-FFF2-40B4-BE49-F238E27FC236}">
                <a16:creationId xmlns:a16="http://schemas.microsoft.com/office/drawing/2014/main" id="{03151955-144E-4CB7-A4BD-B283C05DA005}"/>
              </a:ext>
            </a:extLst>
          </p:cNvPr>
          <p:cNvSpPr/>
          <p:nvPr/>
        </p:nvSpPr>
        <p:spPr>
          <a:xfrm>
            <a:off x="3964736" y="4138290"/>
            <a:ext cx="144016" cy="84797"/>
          </a:xfrm>
          <a:prstGeom prst="triangle">
            <a:avLst/>
          </a:prstGeom>
          <a:solidFill>
            <a:schemeClr val="tx2"/>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Isosceles Triangle 67">
            <a:extLst>
              <a:ext uri="{FF2B5EF4-FFF2-40B4-BE49-F238E27FC236}">
                <a16:creationId xmlns:a16="http://schemas.microsoft.com/office/drawing/2014/main" id="{B081E0F8-0DF7-4BBD-B577-1A03B6E7E327}"/>
              </a:ext>
            </a:extLst>
          </p:cNvPr>
          <p:cNvSpPr/>
          <p:nvPr/>
        </p:nvSpPr>
        <p:spPr>
          <a:xfrm>
            <a:off x="5393540" y="4138290"/>
            <a:ext cx="144016" cy="84797"/>
          </a:xfrm>
          <a:prstGeom prst="triangle">
            <a:avLst/>
          </a:prstGeom>
          <a:solidFill>
            <a:schemeClr val="tx2"/>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Isosceles Triangle 68">
            <a:extLst>
              <a:ext uri="{FF2B5EF4-FFF2-40B4-BE49-F238E27FC236}">
                <a16:creationId xmlns:a16="http://schemas.microsoft.com/office/drawing/2014/main" id="{4B9BCF9B-2715-48E3-BCBD-E32F89961E50}"/>
              </a:ext>
            </a:extLst>
          </p:cNvPr>
          <p:cNvSpPr/>
          <p:nvPr/>
        </p:nvSpPr>
        <p:spPr>
          <a:xfrm>
            <a:off x="6822344" y="4138290"/>
            <a:ext cx="144016" cy="84797"/>
          </a:xfrm>
          <a:prstGeom prst="triangle">
            <a:avLst/>
          </a:prstGeom>
          <a:solidFill>
            <a:schemeClr val="tx2"/>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39776625-85B4-410D-86F4-BF55B1F6DCD0}"/>
              </a:ext>
            </a:extLst>
          </p:cNvPr>
          <p:cNvSpPr/>
          <p:nvPr/>
        </p:nvSpPr>
        <p:spPr>
          <a:xfrm>
            <a:off x="8251148" y="4138290"/>
            <a:ext cx="144016" cy="84797"/>
          </a:xfrm>
          <a:prstGeom prst="triangle">
            <a:avLst/>
          </a:prstGeom>
          <a:solidFill>
            <a:schemeClr val="tx2"/>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Isosceles Triangle 70">
            <a:extLst>
              <a:ext uri="{FF2B5EF4-FFF2-40B4-BE49-F238E27FC236}">
                <a16:creationId xmlns:a16="http://schemas.microsoft.com/office/drawing/2014/main" id="{F8020123-989F-42C3-A2DE-6FF4F45B0053}"/>
              </a:ext>
            </a:extLst>
          </p:cNvPr>
          <p:cNvSpPr/>
          <p:nvPr/>
        </p:nvSpPr>
        <p:spPr>
          <a:xfrm>
            <a:off x="9679952" y="4138290"/>
            <a:ext cx="144016" cy="84797"/>
          </a:xfrm>
          <a:prstGeom prst="triangle">
            <a:avLst/>
          </a:prstGeom>
          <a:solidFill>
            <a:schemeClr val="tx2"/>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Isosceles Triangle 71">
            <a:extLst>
              <a:ext uri="{FF2B5EF4-FFF2-40B4-BE49-F238E27FC236}">
                <a16:creationId xmlns:a16="http://schemas.microsoft.com/office/drawing/2014/main" id="{8FC3E284-DC23-418B-93C6-04EE637A0EDE}"/>
              </a:ext>
            </a:extLst>
          </p:cNvPr>
          <p:cNvSpPr/>
          <p:nvPr/>
        </p:nvSpPr>
        <p:spPr>
          <a:xfrm>
            <a:off x="11108754" y="4138290"/>
            <a:ext cx="144016" cy="84797"/>
          </a:xfrm>
          <a:prstGeom prst="triangle">
            <a:avLst/>
          </a:prstGeom>
          <a:solidFill>
            <a:schemeClr val="tx2"/>
          </a:solidFill>
          <a:ln w="254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2FB4692D-15C7-44B8-8F92-0939879B0F8B}"/>
              </a:ext>
            </a:extLst>
          </p:cNvPr>
          <p:cNvGrpSpPr/>
          <p:nvPr/>
        </p:nvGrpSpPr>
        <p:grpSpPr>
          <a:xfrm>
            <a:off x="3863865" y="2648153"/>
            <a:ext cx="345758" cy="436039"/>
            <a:chOff x="5554663" y="1082675"/>
            <a:chExt cx="285750" cy="360363"/>
          </a:xfrm>
          <a:solidFill>
            <a:schemeClr val="bg1"/>
          </a:solidFill>
        </p:grpSpPr>
        <p:sp>
          <p:nvSpPr>
            <p:cNvPr id="75" name="Freeform 40">
              <a:extLst>
                <a:ext uri="{FF2B5EF4-FFF2-40B4-BE49-F238E27FC236}">
                  <a16:creationId xmlns:a16="http://schemas.microsoft.com/office/drawing/2014/main" id="{2AF21814-1BF7-4CCA-8E13-329B7E819E8D}"/>
                </a:ext>
              </a:extLst>
            </p:cNvPr>
            <p:cNvSpPr>
              <a:spLocks noEditPoints="1"/>
            </p:cNvSpPr>
            <p:nvPr/>
          </p:nvSpPr>
          <p:spPr>
            <a:xfrm>
              <a:off x="5570538" y="1247775"/>
              <a:ext cx="269875" cy="195263"/>
            </a:xfrm>
            <a:custGeom>
              <a:gdLst>
                <a:gd name="T0" fmla="*/ 58 w 72"/>
                <a:gd name="T1" fmla="*/ 4 h 52"/>
                <a:gd name="T2" fmla="*/ 56 w 72"/>
                <a:gd name="T3" fmla="*/ 4 h 52"/>
                <a:gd name="T4" fmla="*/ 56 w 72"/>
                <a:gd name="T5" fmla="*/ 2 h 52"/>
                <a:gd name="T6" fmla="*/ 54 w 72"/>
                <a:gd name="T7" fmla="*/ 0 h 52"/>
                <a:gd name="T8" fmla="*/ 2 w 72"/>
                <a:gd name="T9" fmla="*/ 0 h 52"/>
                <a:gd name="T10" fmla="*/ 0 w 72"/>
                <a:gd name="T11" fmla="*/ 2 h 52"/>
                <a:gd name="T12" fmla="*/ 0 w 72"/>
                <a:gd name="T13" fmla="*/ 42 h 52"/>
                <a:gd name="T14" fmla="*/ 10 w 72"/>
                <a:gd name="T15" fmla="*/ 52 h 52"/>
                <a:gd name="T16" fmla="*/ 46 w 72"/>
                <a:gd name="T17" fmla="*/ 52 h 52"/>
                <a:gd name="T18" fmla="*/ 56 w 72"/>
                <a:gd name="T19" fmla="*/ 42 h 52"/>
                <a:gd name="T20" fmla="*/ 56 w 72"/>
                <a:gd name="T21" fmla="*/ 32 h 52"/>
                <a:gd name="T22" fmla="*/ 58 w 72"/>
                <a:gd name="T23" fmla="*/ 32 h 52"/>
                <a:gd name="T24" fmla="*/ 72 w 72"/>
                <a:gd name="T25" fmla="*/ 18 h 52"/>
                <a:gd name="T26" fmla="*/ 58 w 72"/>
                <a:gd name="T27" fmla="*/ 4 h 52"/>
                <a:gd name="T28" fmla="*/ 58 w 72"/>
                <a:gd name="T29" fmla="*/ 28 h 52"/>
                <a:gd name="T30" fmla="*/ 56 w 72"/>
                <a:gd name="T31" fmla="*/ 28 h 52"/>
                <a:gd name="T32" fmla="*/ 56 w 72"/>
                <a:gd name="T33" fmla="*/ 8 h 52"/>
                <a:gd name="T34" fmla="*/ 58 w 72"/>
                <a:gd name="T35" fmla="*/ 8 h 52"/>
                <a:gd name="T36" fmla="*/ 68 w 72"/>
                <a:gd name="T37" fmla="*/ 18 h 52"/>
                <a:gd name="T38" fmla="*/ 58 w 72"/>
                <a:gd name="T39" fmla="*/ 28 h 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52">
                  <a:moveTo>
                    <a:pt x="58" y="4"/>
                  </a:moveTo>
                  <a:cubicBezTo>
                    <a:pt x="56" y="4"/>
                    <a:pt x="56" y="4"/>
                    <a:pt x="56" y="4"/>
                  </a:cubicBezTo>
                  <a:cubicBezTo>
                    <a:pt x="56" y="2"/>
                    <a:pt x="56" y="2"/>
                    <a:pt x="56" y="2"/>
                  </a:cubicBezTo>
                  <a:cubicBezTo>
                    <a:pt x="56" y="1"/>
                    <a:pt x="55" y="0"/>
                    <a:pt x="54" y="0"/>
                  </a:cubicBezTo>
                  <a:cubicBezTo>
                    <a:pt x="2" y="0"/>
                    <a:pt x="2" y="0"/>
                    <a:pt x="2" y="0"/>
                  </a:cubicBezTo>
                  <a:cubicBezTo>
                    <a:pt x="1" y="0"/>
                    <a:pt x="0" y="1"/>
                    <a:pt x="0" y="2"/>
                  </a:cubicBezTo>
                  <a:cubicBezTo>
                    <a:pt x="0" y="42"/>
                    <a:pt x="0" y="42"/>
                    <a:pt x="0" y="42"/>
                  </a:cubicBezTo>
                  <a:cubicBezTo>
                    <a:pt x="0" y="48"/>
                    <a:pt x="4" y="52"/>
                    <a:pt x="10" y="52"/>
                  </a:cubicBezTo>
                  <a:cubicBezTo>
                    <a:pt x="46" y="52"/>
                    <a:pt x="46" y="52"/>
                    <a:pt x="46" y="52"/>
                  </a:cubicBezTo>
                  <a:cubicBezTo>
                    <a:pt x="52" y="52"/>
                    <a:pt x="56" y="48"/>
                    <a:pt x="56" y="42"/>
                  </a:cubicBezTo>
                  <a:cubicBezTo>
                    <a:pt x="56" y="32"/>
                    <a:pt x="56" y="32"/>
                    <a:pt x="56" y="32"/>
                  </a:cubicBezTo>
                  <a:cubicBezTo>
                    <a:pt x="58" y="32"/>
                    <a:pt x="58" y="32"/>
                    <a:pt x="58" y="32"/>
                  </a:cubicBezTo>
                  <a:cubicBezTo>
                    <a:pt x="66" y="32"/>
                    <a:pt x="72" y="26"/>
                    <a:pt x="72" y="18"/>
                  </a:cubicBezTo>
                  <a:cubicBezTo>
                    <a:pt x="72" y="10"/>
                    <a:pt x="66" y="4"/>
                    <a:pt x="58" y="4"/>
                  </a:cubicBezTo>
                  <a:close/>
                  <a:moveTo>
                    <a:pt x="58" y="28"/>
                  </a:moveTo>
                  <a:cubicBezTo>
                    <a:pt x="56" y="28"/>
                    <a:pt x="56" y="28"/>
                    <a:pt x="56" y="28"/>
                  </a:cubicBezTo>
                  <a:cubicBezTo>
                    <a:pt x="56" y="8"/>
                    <a:pt x="56" y="8"/>
                    <a:pt x="56" y="8"/>
                  </a:cubicBezTo>
                  <a:cubicBezTo>
                    <a:pt x="58" y="8"/>
                    <a:pt x="58" y="8"/>
                    <a:pt x="58" y="8"/>
                  </a:cubicBezTo>
                  <a:cubicBezTo>
                    <a:pt x="64" y="8"/>
                    <a:pt x="68" y="12"/>
                    <a:pt x="68" y="18"/>
                  </a:cubicBezTo>
                  <a:cubicBezTo>
                    <a:pt x="68" y="24"/>
                    <a:pt x="64" y="28"/>
                    <a:pt x="58"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id-ID"/>
            </a:p>
          </p:txBody>
        </p:sp>
        <p:sp>
          <p:nvSpPr>
            <p:cNvPr id="76" name="Freeform 41">
              <a:extLst>
                <a:ext uri="{FF2B5EF4-FFF2-40B4-BE49-F238E27FC236}">
                  <a16:creationId xmlns:a16="http://schemas.microsoft.com/office/drawing/2014/main" id="{D6F6A882-A2F5-4975-9E9F-E34BF1EF717E}"/>
                </a:ext>
              </a:extLst>
            </p:cNvPr>
            <p:cNvSpPr>
              <a:spLocks noEditPoints="1"/>
            </p:cNvSpPr>
            <p:nvPr/>
          </p:nvSpPr>
          <p:spPr>
            <a:xfrm>
              <a:off x="5719763" y="1082675"/>
              <a:ext cx="98425" cy="150813"/>
            </a:xfrm>
            <a:custGeom>
              <a:gdLst>
                <a:gd name="T0" fmla="*/ 2 w 26"/>
                <a:gd name="T1" fmla="*/ 40 h 40"/>
                <a:gd name="T2" fmla="*/ 10 w 26"/>
                <a:gd name="T3" fmla="*/ 40 h 40"/>
                <a:gd name="T4" fmla="*/ 12 w 26"/>
                <a:gd name="T5" fmla="*/ 39 h 40"/>
                <a:gd name="T6" fmla="*/ 18 w 26"/>
                <a:gd name="T7" fmla="*/ 26 h 40"/>
                <a:gd name="T8" fmla="*/ 26 w 26"/>
                <a:gd name="T9" fmla="*/ 17 h 40"/>
                <a:gd name="T10" fmla="*/ 14 w 26"/>
                <a:gd name="T11" fmla="*/ 0 h 40"/>
                <a:gd name="T12" fmla="*/ 12 w 26"/>
                <a:gd name="T13" fmla="*/ 1 h 40"/>
                <a:gd name="T14" fmla="*/ 12 w 26"/>
                <a:gd name="T15" fmla="*/ 3 h 40"/>
                <a:gd name="T16" fmla="*/ 10 w 26"/>
                <a:gd name="T17" fmla="*/ 11 h 40"/>
                <a:gd name="T18" fmla="*/ 8 w 26"/>
                <a:gd name="T19" fmla="*/ 15 h 40"/>
                <a:gd name="T20" fmla="*/ 8 w 26"/>
                <a:gd name="T21" fmla="*/ 21 h 40"/>
                <a:gd name="T22" fmla="*/ 10 w 26"/>
                <a:gd name="T23" fmla="*/ 24 h 40"/>
                <a:gd name="T24" fmla="*/ 2 w 26"/>
                <a:gd name="T25" fmla="*/ 35 h 40"/>
                <a:gd name="T26" fmla="*/ 1 w 26"/>
                <a:gd name="T27" fmla="*/ 35 h 40"/>
                <a:gd name="T28" fmla="*/ 0 w 26"/>
                <a:gd name="T29" fmla="*/ 37 h 40"/>
                <a:gd name="T30" fmla="*/ 0 w 26"/>
                <a:gd name="T31" fmla="*/ 39 h 40"/>
                <a:gd name="T32" fmla="*/ 2 w 26"/>
                <a:gd name="T33" fmla="*/ 40 h 40"/>
                <a:gd name="T34" fmla="*/ 12 w 26"/>
                <a:gd name="T35" fmla="*/ 16 h 40"/>
                <a:gd name="T36" fmla="*/ 14 w 26"/>
                <a:gd name="T37" fmla="*/ 14 h 40"/>
                <a:gd name="T38" fmla="*/ 17 w 26"/>
                <a:gd name="T39" fmla="*/ 6 h 40"/>
                <a:gd name="T40" fmla="*/ 22 w 26"/>
                <a:gd name="T41" fmla="*/ 17 h 40"/>
                <a:gd name="T42" fmla="*/ 17 w 26"/>
                <a:gd name="T43" fmla="*/ 23 h 40"/>
                <a:gd name="T44" fmla="*/ 17 w 26"/>
                <a:gd name="T45" fmla="*/ 23 h 40"/>
                <a:gd name="T46" fmla="*/ 13 w 26"/>
                <a:gd name="T47" fmla="*/ 21 h 40"/>
                <a:gd name="T48" fmla="*/ 12 w 26"/>
                <a:gd name="T49" fmla="*/ 20 h 40"/>
                <a:gd name="T50" fmla="*/ 12 w 26"/>
                <a:gd name="T51" fmla="*/ 16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40">
                  <a:moveTo>
                    <a:pt x="2" y="40"/>
                  </a:moveTo>
                  <a:cubicBezTo>
                    <a:pt x="10" y="40"/>
                    <a:pt x="10" y="40"/>
                    <a:pt x="10" y="40"/>
                  </a:cubicBezTo>
                  <a:cubicBezTo>
                    <a:pt x="11" y="40"/>
                    <a:pt x="11" y="40"/>
                    <a:pt x="12" y="39"/>
                  </a:cubicBezTo>
                  <a:cubicBezTo>
                    <a:pt x="18" y="26"/>
                    <a:pt x="18" y="26"/>
                    <a:pt x="18" y="26"/>
                  </a:cubicBezTo>
                  <a:cubicBezTo>
                    <a:pt x="22" y="26"/>
                    <a:pt x="25" y="22"/>
                    <a:pt x="26" y="17"/>
                  </a:cubicBezTo>
                  <a:cubicBezTo>
                    <a:pt x="26" y="11"/>
                    <a:pt x="23" y="3"/>
                    <a:pt x="14" y="0"/>
                  </a:cubicBezTo>
                  <a:cubicBezTo>
                    <a:pt x="13" y="0"/>
                    <a:pt x="12" y="0"/>
                    <a:pt x="12" y="1"/>
                  </a:cubicBezTo>
                  <a:cubicBezTo>
                    <a:pt x="11" y="2"/>
                    <a:pt x="11" y="3"/>
                    <a:pt x="12" y="3"/>
                  </a:cubicBezTo>
                  <a:cubicBezTo>
                    <a:pt x="14" y="7"/>
                    <a:pt x="13" y="8"/>
                    <a:pt x="10" y="11"/>
                  </a:cubicBezTo>
                  <a:cubicBezTo>
                    <a:pt x="10" y="12"/>
                    <a:pt x="9" y="13"/>
                    <a:pt x="8" y="15"/>
                  </a:cubicBezTo>
                  <a:cubicBezTo>
                    <a:pt x="7" y="17"/>
                    <a:pt x="7" y="19"/>
                    <a:pt x="8" y="21"/>
                  </a:cubicBezTo>
                  <a:cubicBezTo>
                    <a:pt x="9" y="22"/>
                    <a:pt x="9" y="23"/>
                    <a:pt x="10" y="24"/>
                  </a:cubicBezTo>
                  <a:cubicBezTo>
                    <a:pt x="2" y="35"/>
                    <a:pt x="2" y="35"/>
                    <a:pt x="2" y="35"/>
                  </a:cubicBezTo>
                  <a:cubicBezTo>
                    <a:pt x="2" y="35"/>
                    <a:pt x="2" y="35"/>
                    <a:pt x="1" y="35"/>
                  </a:cubicBezTo>
                  <a:cubicBezTo>
                    <a:pt x="0" y="37"/>
                    <a:pt x="0" y="37"/>
                    <a:pt x="0" y="37"/>
                  </a:cubicBezTo>
                  <a:cubicBezTo>
                    <a:pt x="0" y="37"/>
                    <a:pt x="0" y="38"/>
                    <a:pt x="0" y="39"/>
                  </a:cubicBezTo>
                  <a:cubicBezTo>
                    <a:pt x="1" y="40"/>
                    <a:pt x="1" y="40"/>
                    <a:pt x="2" y="40"/>
                  </a:cubicBezTo>
                  <a:close/>
                  <a:moveTo>
                    <a:pt x="12" y="16"/>
                  </a:moveTo>
                  <a:cubicBezTo>
                    <a:pt x="12" y="15"/>
                    <a:pt x="13" y="15"/>
                    <a:pt x="14" y="14"/>
                  </a:cubicBezTo>
                  <a:cubicBezTo>
                    <a:pt x="15" y="12"/>
                    <a:pt x="17" y="9"/>
                    <a:pt x="17" y="6"/>
                  </a:cubicBezTo>
                  <a:cubicBezTo>
                    <a:pt x="21" y="8"/>
                    <a:pt x="22" y="13"/>
                    <a:pt x="22" y="17"/>
                  </a:cubicBezTo>
                  <a:cubicBezTo>
                    <a:pt x="21" y="19"/>
                    <a:pt x="20" y="23"/>
                    <a:pt x="17" y="23"/>
                  </a:cubicBezTo>
                  <a:cubicBezTo>
                    <a:pt x="17" y="23"/>
                    <a:pt x="17" y="23"/>
                    <a:pt x="17" y="23"/>
                  </a:cubicBezTo>
                  <a:cubicBezTo>
                    <a:pt x="13" y="21"/>
                    <a:pt x="13" y="21"/>
                    <a:pt x="13" y="21"/>
                  </a:cubicBezTo>
                  <a:cubicBezTo>
                    <a:pt x="13" y="21"/>
                    <a:pt x="12" y="20"/>
                    <a:pt x="12" y="20"/>
                  </a:cubicBezTo>
                  <a:cubicBezTo>
                    <a:pt x="11" y="19"/>
                    <a:pt x="11" y="17"/>
                    <a:pt x="12"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id-ID"/>
            </a:p>
          </p:txBody>
        </p:sp>
        <p:sp>
          <p:nvSpPr>
            <p:cNvPr id="77" name="Freeform 42">
              <a:extLst>
                <a:ext uri="{FF2B5EF4-FFF2-40B4-BE49-F238E27FC236}">
                  <a16:creationId xmlns:a16="http://schemas.microsoft.com/office/drawing/2014/main" id="{2BAF44C3-0BE0-4482-95F3-65E574E74C68}"/>
                </a:ext>
              </a:extLst>
            </p:cNvPr>
            <p:cNvSpPr/>
            <p:nvPr/>
          </p:nvSpPr>
          <p:spPr>
            <a:xfrm>
              <a:off x="5554663" y="1143000"/>
              <a:ext cx="46038" cy="49213"/>
            </a:xfrm>
            <a:custGeom>
              <a:gdLst>
                <a:gd name="T0" fmla="*/ 3 w 12"/>
                <a:gd name="T1" fmla="*/ 0 h 13"/>
                <a:gd name="T2" fmla="*/ 1 w 12"/>
                <a:gd name="T3" fmla="*/ 0 h 13"/>
                <a:gd name="T4" fmla="*/ 0 w 12"/>
                <a:gd name="T5" fmla="*/ 2 h 13"/>
                <a:gd name="T6" fmla="*/ 2 w 12"/>
                <a:gd name="T7" fmla="*/ 13 h 13"/>
                <a:gd name="T8" fmla="*/ 12 w 12"/>
                <a:gd name="T9" fmla="*/ 5 h 13"/>
                <a:gd name="T10" fmla="*/ 3 w 12"/>
                <a:gd name="T11" fmla="*/ 0 h 13"/>
              </a:gdLst>
              <a:cxnLst>
                <a:cxn ang="0">
                  <a:pos x="T0" y="T1"/>
                </a:cxn>
                <a:cxn ang="0">
                  <a:pos x="T2" y="T3"/>
                </a:cxn>
                <a:cxn ang="0">
                  <a:pos x="T4" y="T5"/>
                </a:cxn>
                <a:cxn ang="0">
                  <a:pos x="T6" y="T7"/>
                </a:cxn>
                <a:cxn ang="0">
                  <a:pos x="T8" y="T9"/>
                </a:cxn>
                <a:cxn ang="0">
                  <a:pos x="T10" y="T11"/>
                </a:cxn>
              </a:cxnLst>
              <a:rect l="0" t="0" r="r" b="b"/>
              <a:pathLst>
                <a:path w="12" h="13">
                  <a:moveTo>
                    <a:pt x="3" y="0"/>
                  </a:moveTo>
                  <a:cubicBezTo>
                    <a:pt x="2" y="0"/>
                    <a:pt x="2" y="0"/>
                    <a:pt x="1" y="0"/>
                  </a:cubicBezTo>
                  <a:cubicBezTo>
                    <a:pt x="0" y="1"/>
                    <a:pt x="0" y="2"/>
                    <a:pt x="0" y="2"/>
                  </a:cubicBezTo>
                  <a:cubicBezTo>
                    <a:pt x="2" y="13"/>
                    <a:pt x="2" y="13"/>
                    <a:pt x="2" y="13"/>
                  </a:cubicBezTo>
                  <a:cubicBezTo>
                    <a:pt x="12" y="5"/>
                    <a:pt x="12" y="5"/>
                    <a:pt x="12" y="5"/>
                  </a:cubicBezTo>
                  <a:lnTo>
                    <a:pt x="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id-ID"/>
            </a:p>
          </p:txBody>
        </p:sp>
        <p:sp>
          <p:nvSpPr>
            <p:cNvPr id="78" name="Freeform 43">
              <a:extLst>
                <a:ext uri="{FF2B5EF4-FFF2-40B4-BE49-F238E27FC236}">
                  <a16:creationId xmlns:a16="http://schemas.microsoft.com/office/drawing/2014/main" id="{052CC34A-DF95-4CBF-920D-B5937498219D}"/>
                </a:ext>
              </a:extLst>
            </p:cNvPr>
            <p:cNvSpPr/>
            <p:nvPr/>
          </p:nvSpPr>
          <p:spPr>
            <a:xfrm>
              <a:off x="5570538" y="1082675"/>
              <a:ext cx="149225" cy="150813"/>
            </a:xfrm>
            <a:custGeom>
              <a:gdLst>
                <a:gd name="T0" fmla="*/ 6 w 40"/>
                <a:gd name="T1" fmla="*/ 40 h 40"/>
                <a:gd name="T2" fmla="*/ 18 w 40"/>
                <a:gd name="T3" fmla="*/ 40 h 40"/>
                <a:gd name="T4" fmla="*/ 18 w 40"/>
                <a:gd name="T5" fmla="*/ 40 h 40"/>
                <a:gd name="T6" fmla="*/ 20 w 40"/>
                <a:gd name="T7" fmla="*/ 38 h 40"/>
                <a:gd name="T8" fmla="*/ 22 w 40"/>
                <a:gd name="T9" fmla="*/ 40 h 40"/>
                <a:gd name="T10" fmla="*/ 38 w 40"/>
                <a:gd name="T11" fmla="*/ 40 h 40"/>
                <a:gd name="T12" fmla="*/ 40 w 40"/>
                <a:gd name="T13" fmla="*/ 38 h 40"/>
                <a:gd name="T14" fmla="*/ 40 w 40"/>
                <a:gd name="T15" fmla="*/ 36 h 40"/>
                <a:gd name="T16" fmla="*/ 36 w 40"/>
                <a:gd name="T17" fmla="*/ 36 h 40"/>
                <a:gd name="T18" fmla="*/ 35 w 40"/>
                <a:gd name="T19" fmla="*/ 36 h 40"/>
                <a:gd name="T20" fmla="*/ 33 w 40"/>
                <a:gd name="T21" fmla="*/ 34 h 40"/>
                <a:gd name="T22" fmla="*/ 35 w 40"/>
                <a:gd name="T23" fmla="*/ 32 h 40"/>
                <a:gd name="T24" fmla="*/ 40 w 40"/>
                <a:gd name="T25" fmla="*/ 32 h 40"/>
                <a:gd name="T26" fmla="*/ 40 w 40"/>
                <a:gd name="T27" fmla="*/ 28 h 40"/>
                <a:gd name="T28" fmla="*/ 30 w 40"/>
                <a:gd name="T29" fmla="*/ 28 h 40"/>
                <a:gd name="T30" fmla="*/ 28 w 40"/>
                <a:gd name="T31" fmla="*/ 26 h 40"/>
                <a:gd name="T32" fmla="*/ 30 w 40"/>
                <a:gd name="T33" fmla="*/ 24 h 40"/>
                <a:gd name="T34" fmla="*/ 40 w 40"/>
                <a:gd name="T35" fmla="*/ 24 h 40"/>
                <a:gd name="T36" fmla="*/ 40 w 40"/>
                <a:gd name="T37" fmla="*/ 20 h 40"/>
                <a:gd name="T38" fmla="*/ 35 w 40"/>
                <a:gd name="T39" fmla="*/ 20 h 40"/>
                <a:gd name="T40" fmla="*/ 33 w 40"/>
                <a:gd name="T41" fmla="*/ 18 h 40"/>
                <a:gd name="T42" fmla="*/ 35 w 40"/>
                <a:gd name="T43" fmla="*/ 16 h 40"/>
                <a:gd name="T44" fmla="*/ 40 w 40"/>
                <a:gd name="T45" fmla="*/ 16 h 40"/>
                <a:gd name="T46" fmla="*/ 40 w 40"/>
                <a:gd name="T47" fmla="*/ 12 h 40"/>
                <a:gd name="T48" fmla="*/ 30 w 40"/>
                <a:gd name="T49" fmla="*/ 12 h 40"/>
                <a:gd name="T50" fmla="*/ 28 w 40"/>
                <a:gd name="T51" fmla="*/ 10 h 40"/>
                <a:gd name="T52" fmla="*/ 30 w 40"/>
                <a:gd name="T53" fmla="*/ 8 h 40"/>
                <a:gd name="T54" fmla="*/ 40 w 40"/>
                <a:gd name="T55" fmla="*/ 8 h 40"/>
                <a:gd name="T56" fmla="*/ 40 w 40"/>
                <a:gd name="T57" fmla="*/ 2 h 40"/>
                <a:gd name="T58" fmla="*/ 38 w 40"/>
                <a:gd name="T59" fmla="*/ 0 h 40"/>
                <a:gd name="T60" fmla="*/ 22 w 40"/>
                <a:gd name="T61" fmla="*/ 0 h 40"/>
                <a:gd name="T62" fmla="*/ 20 w 40"/>
                <a:gd name="T63" fmla="*/ 2 h 40"/>
                <a:gd name="T64" fmla="*/ 20 w 40"/>
                <a:gd name="T65" fmla="*/ 38 h 40"/>
                <a:gd name="T66" fmla="*/ 19 w 40"/>
                <a:gd name="T67" fmla="*/ 37 h 40"/>
                <a:gd name="T68" fmla="*/ 11 w 40"/>
                <a:gd name="T69" fmla="*/ 24 h 40"/>
                <a:gd name="T70" fmla="*/ 0 w 40"/>
                <a:gd name="T71" fmla="*/ 33 h 40"/>
                <a:gd name="T72" fmla="*/ 4 w 40"/>
                <a:gd name="T73" fmla="*/ 39 h 40"/>
                <a:gd name="T74" fmla="*/ 6 w 40"/>
                <a:gd name="T75" fmla="*/ 40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 h="40">
                  <a:moveTo>
                    <a:pt x="6" y="40"/>
                  </a:moveTo>
                  <a:cubicBezTo>
                    <a:pt x="18" y="40"/>
                    <a:pt x="18" y="40"/>
                    <a:pt x="18" y="40"/>
                  </a:cubicBezTo>
                  <a:cubicBezTo>
                    <a:pt x="18" y="40"/>
                    <a:pt x="18" y="40"/>
                    <a:pt x="18" y="40"/>
                  </a:cubicBezTo>
                  <a:cubicBezTo>
                    <a:pt x="19" y="40"/>
                    <a:pt x="20" y="39"/>
                    <a:pt x="20" y="38"/>
                  </a:cubicBezTo>
                  <a:cubicBezTo>
                    <a:pt x="20" y="39"/>
                    <a:pt x="21" y="40"/>
                    <a:pt x="22" y="40"/>
                  </a:cubicBezTo>
                  <a:cubicBezTo>
                    <a:pt x="38" y="40"/>
                    <a:pt x="38" y="40"/>
                    <a:pt x="38" y="40"/>
                  </a:cubicBezTo>
                  <a:cubicBezTo>
                    <a:pt x="39" y="40"/>
                    <a:pt x="40" y="39"/>
                    <a:pt x="40" y="38"/>
                  </a:cubicBezTo>
                  <a:cubicBezTo>
                    <a:pt x="40" y="36"/>
                    <a:pt x="40" y="36"/>
                    <a:pt x="40" y="36"/>
                  </a:cubicBezTo>
                  <a:cubicBezTo>
                    <a:pt x="36" y="36"/>
                    <a:pt x="36" y="36"/>
                    <a:pt x="36" y="36"/>
                  </a:cubicBezTo>
                  <a:cubicBezTo>
                    <a:pt x="35" y="36"/>
                    <a:pt x="35" y="36"/>
                    <a:pt x="35" y="36"/>
                  </a:cubicBezTo>
                  <a:cubicBezTo>
                    <a:pt x="34" y="36"/>
                    <a:pt x="33" y="35"/>
                    <a:pt x="33" y="34"/>
                  </a:cubicBezTo>
                  <a:cubicBezTo>
                    <a:pt x="33" y="33"/>
                    <a:pt x="34" y="32"/>
                    <a:pt x="35" y="32"/>
                  </a:cubicBezTo>
                  <a:cubicBezTo>
                    <a:pt x="40" y="32"/>
                    <a:pt x="40" y="32"/>
                    <a:pt x="40" y="32"/>
                  </a:cubicBezTo>
                  <a:cubicBezTo>
                    <a:pt x="40" y="28"/>
                    <a:pt x="40" y="28"/>
                    <a:pt x="40" y="28"/>
                  </a:cubicBezTo>
                  <a:cubicBezTo>
                    <a:pt x="30" y="28"/>
                    <a:pt x="30" y="28"/>
                    <a:pt x="30" y="28"/>
                  </a:cubicBezTo>
                  <a:cubicBezTo>
                    <a:pt x="29" y="28"/>
                    <a:pt x="28" y="27"/>
                    <a:pt x="28" y="26"/>
                  </a:cubicBezTo>
                  <a:cubicBezTo>
                    <a:pt x="28" y="25"/>
                    <a:pt x="29" y="24"/>
                    <a:pt x="30" y="24"/>
                  </a:cubicBezTo>
                  <a:cubicBezTo>
                    <a:pt x="40" y="24"/>
                    <a:pt x="40" y="24"/>
                    <a:pt x="40" y="24"/>
                  </a:cubicBezTo>
                  <a:cubicBezTo>
                    <a:pt x="40" y="20"/>
                    <a:pt x="40" y="20"/>
                    <a:pt x="40" y="20"/>
                  </a:cubicBezTo>
                  <a:cubicBezTo>
                    <a:pt x="35" y="20"/>
                    <a:pt x="35" y="20"/>
                    <a:pt x="35" y="20"/>
                  </a:cubicBezTo>
                  <a:cubicBezTo>
                    <a:pt x="34" y="20"/>
                    <a:pt x="33" y="19"/>
                    <a:pt x="33" y="18"/>
                  </a:cubicBezTo>
                  <a:cubicBezTo>
                    <a:pt x="33" y="17"/>
                    <a:pt x="34" y="16"/>
                    <a:pt x="35" y="16"/>
                  </a:cubicBezTo>
                  <a:cubicBezTo>
                    <a:pt x="40" y="16"/>
                    <a:pt x="40" y="16"/>
                    <a:pt x="40" y="16"/>
                  </a:cubicBezTo>
                  <a:cubicBezTo>
                    <a:pt x="40" y="12"/>
                    <a:pt x="40" y="12"/>
                    <a:pt x="40" y="12"/>
                  </a:cubicBezTo>
                  <a:cubicBezTo>
                    <a:pt x="30" y="12"/>
                    <a:pt x="30" y="12"/>
                    <a:pt x="30" y="12"/>
                  </a:cubicBezTo>
                  <a:cubicBezTo>
                    <a:pt x="29" y="12"/>
                    <a:pt x="28" y="11"/>
                    <a:pt x="28" y="10"/>
                  </a:cubicBezTo>
                  <a:cubicBezTo>
                    <a:pt x="28" y="9"/>
                    <a:pt x="29" y="8"/>
                    <a:pt x="30" y="8"/>
                  </a:cubicBezTo>
                  <a:cubicBezTo>
                    <a:pt x="40" y="8"/>
                    <a:pt x="40" y="8"/>
                    <a:pt x="40" y="8"/>
                  </a:cubicBezTo>
                  <a:cubicBezTo>
                    <a:pt x="40" y="2"/>
                    <a:pt x="40" y="2"/>
                    <a:pt x="40" y="2"/>
                  </a:cubicBezTo>
                  <a:cubicBezTo>
                    <a:pt x="40" y="1"/>
                    <a:pt x="39" y="0"/>
                    <a:pt x="38" y="0"/>
                  </a:cubicBezTo>
                  <a:cubicBezTo>
                    <a:pt x="22" y="0"/>
                    <a:pt x="22" y="0"/>
                    <a:pt x="22" y="0"/>
                  </a:cubicBezTo>
                  <a:cubicBezTo>
                    <a:pt x="21" y="0"/>
                    <a:pt x="20" y="1"/>
                    <a:pt x="20" y="2"/>
                  </a:cubicBezTo>
                  <a:cubicBezTo>
                    <a:pt x="20" y="38"/>
                    <a:pt x="20" y="38"/>
                    <a:pt x="20" y="38"/>
                  </a:cubicBezTo>
                  <a:cubicBezTo>
                    <a:pt x="20" y="37"/>
                    <a:pt x="20" y="37"/>
                    <a:pt x="19" y="37"/>
                  </a:cubicBezTo>
                  <a:cubicBezTo>
                    <a:pt x="11" y="24"/>
                    <a:pt x="11" y="24"/>
                    <a:pt x="11" y="24"/>
                  </a:cubicBezTo>
                  <a:cubicBezTo>
                    <a:pt x="0" y="33"/>
                    <a:pt x="0" y="33"/>
                    <a:pt x="0" y="33"/>
                  </a:cubicBezTo>
                  <a:cubicBezTo>
                    <a:pt x="4" y="39"/>
                    <a:pt x="4" y="39"/>
                    <a:pt x="4" y="39"/>
                  </a:cubicBezTo>
                  <a:cubicBezTo>
                    <a:pt x="5" y="40"/>
                    <a:pt x="5" y="40"/>
                    <a:pt x="6" y="4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id-ID"/>
            </a:p>
          </p:txBody>
        </p:sp>
      </p:grpSp>
      <p:grpSp>
        <p:nvGrpSpPr>
          <p:cNvPr id="79" name="Group 78">
            <a:extLst>
              <a:ext uri="{FF2B5EF4-FFF2-40B4-BE49-F238E27FC236}">
                <a16:creationId xmlns:a16="http://schemas.microsoft.com/office/drawing/2014/main" id="{59351B01-B233-48CD-92CF-E65BCAB57C88}"/>
              </a:ext>
            </a:extLst>
          </p:cNvPr>
          <p:cNvGrpSpPr/>
          <p:nvPr/>
        </p:nvGrpSpPr>
        <p:grpSpPr>
          <a:xfrm>
            <a:off x="6696153" y="2692420"/>
            <a:ext cx="396399" cy="347504"/>
            <a:chOff x="2670175" y="1082675"/>
            <a:chExt cx="360363" cy="315913"/>
          </a:xfrm>
          <a:solidFill>
            <a:schemeClr val="bg1"/>
          </a:solidFill>
        </p:grpSpPr>
        <p:sp>
          <p:nvSpPr>
            <p:cNvPr id="80" name="Rectangle 207">
              <a:extLst>
                <a:ext uri="{FF2B5EF4-FFF2-40B4-BE49-F238E27FC236}">
                  <a16:creationId xmlns:a16="http://schemas.microsoft.com/office/drawing/2014/main" id="{CC926782-6010-469C-963B-5A1C0BD96579}"/>
                </a:ext>
              </a:extLst>
            </p:cNvPr>
            <p:cNvSpPr>
              <a:spLocks noChangeArrowheads="1"/>
            </p:cNvSpPr>
            <p:nvPr/>
          </p:nvSpPr>
          <p:spPr>
            <a:xfrm>
              <a:off x="2903538" y="1187450"/>
              <a:ext cx="14288" cy="15875"/>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81" name="Rectangle 208">
              <a:extLst>
                <a:ext uri="{FF2B5EF4-FFF2-40B4-BE49-F238E27FC236}">
                  <a16:creationId xmlns:a16="http://schemas.microsoft.com/office/drawing/2014/main" id="{462A81C7-4EA8-4870-A279-8E8B3069CE50}"/>
                </a:ext>
              </a:extLst>
            </p:cNvPr>
            <p:cNvSpPr>
              <a:spLocks noChangeArrowheads="1"/>
            </p:cNvSpPr>
            <p:nvPr/>
          </p:nvSpPr>
          <p:spPr>
            <a:xfrm>
              <a:off x="2873375" y="1157288"/>
              <a:ext cx="14288" cy="15875"/>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82" name="Rectangle 209">
              <a:extLst>
                <a:ext uri="{FF2B5EF4-FFF2-40B4-BE49-F238E27FC236}">
                  <a16:creationId xmlns:a16="http://schemas.microsoft.com/office/drawing/2014/main" id="{46117504-DE53-45FF-85A3-ABA832982AC1}"/>
                </a:ext>
              </a:extLst>
            </p:cNvPr>
            <p:cNvSpPr>
              <a:spLocks noChangeArrowheads="1"/>
            </p:cNvSpPr>
            <p:nvPr/>
          </p:nvSpPr>
          <p:spPr>
            <a:xfrm>
              <a:off x="2827338" y="1233488"/>
              <a:ext cx="15875" cy="14288"/>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83" name="Rectangle 210">
              <a:extLst>
                <a:ext uri="{FF2B5EF4-FFF2-40B4-BE49-F238E27FC236}">
                  <a16:creationId xmlns:a16="http://schemas.microsoft.com/office/drawing/2014/main" id="{46D5E436-AAE1-4D3F-B3AB-CEE3EAC1260F}"/>
                </a:ext>
              </a:extLst>
            </p:cNvPr>
            <p:cNvSpPr>
              <a:spLocks noChangeArrowheads="1"/>
            </p:cNvSpPr>
            <p:nvPr/>
          </p:nvSpPr>
          <p:spPr>
            <a:xfrm>
              <a:off x="2843213" y="1157288"/>
              <a:ext cx="14288" cy="15875"/>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84" name="Rectangle 211">
              <a:extLst>
                <a:ext uri="{FF2B5EF4-FFF2-40B4-BE49-F238E27FC236}">
                  <a16:creationId xmlns:a16="http://schemas.microsoft.com/office/drawing/2014/main" id="{071AF45B-8195-43B8-ADC6-0838AC54A1C5}"/>
                </a:ext>
              </a:extLst>
            </p:cNvPr>
            <p:cNvSpPr>
              <a:spLocks noChangeArrowheads="1"/>
            </p:cNvSpPr>
            <p:nvPr/>
          </p:nvSpPr>
          <p:spPr>
            <a:xfrm>
              <a:off x="2857500" y="1233488"/>
              <a:ext cx="15875" cy="14288"/>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85" name="Rectangle 212">
              <a:extLst>
                <a:ext uri="{FF2B5EF4-FFF2-40B4-BE49-F238E27FC236}">
                  <a16:creationId xmlns:a16="http://schemas.microsoft.com/office/drawing/2014/main" id="{B41EC05B-36D2-4CE2-BB3D-73A9ED03604C}"/>
                </a:ext>
              </a:extLst>
            </p:cNvPr>
            <p:cNvSpPr>
              <a:spLocks noChangeArrowheads="1"/>
            </p:cNvSpPr>
            <p:nvPr/>
          </p:nvSpPr>
          <p:spPr>
            <a:xfrm>
              <a:off x="2887663" y="1233488"/>
              <a:ext cx="15875" cy="14288"/>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86" name="Rectangle 213">
              <a:extLst>
                <a:ext uri="{FF2B5EF4-FFF2-40B4-BE49-F238E27FC236}">
                  <a16:creationId xmlns:a16="http://schemas.microsoft.com/office/drawing/2014/main" id="{EEAFAD2E-E296-4BB6-9E34-70ED14DFDA63}"/>
                </a:ext>
              </a:extLst>
            </p:cNvPr>
            <p:cNvSpPr>
              <a:spLocks noChangeArrowheads="1"/>
            </p:cNvSpPr>
            <p:nvPr/>
          </p:nvSpPr>
          <p:spPr>
            <a:xfrm>
              <a:off x="2782888" y="1127125"/>
              <a:ext cx="15875" cy="15875"/>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87" name="Rectangle 214">
              <a:extLst>
                <a:ext uri="{FF2B5EF4-FFF2-40B4-BE49-F238E27FC236}">
                  <a16:creationId xmlns:a16="http://schemas.microsoft.com/office/drawing/2014/main" id="{25A0A17A-A597-4B57-BAE9-A4751B25A0B8}"/>
                </a:ext>
              </a:extLst>
            </p:cNvPr>
            <p:cNvSpPr>
              <a:spLocks noChangeArrowheads="1"/>
            </p:cNvSpPr>
            <p:nvPr/>
          </p:nvSpPr>
          <p:spPr>
            <a:xfrm>
              <a:off x="2903538" y="1127125"/>
              <a:ext cx="14288" cy="15875"/>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88" name="Rectangle 215">
              <a:extLst>
                <a:ext uri="{FF2B5EF4-FFF2-40B4-BE49-F238E27FC236}">
                  <a16:creationId xmlns:a16="http://schemas.microsoft.com/office/drawing/2014/main" id="{B62C0AA4-0533-4BC8-A52B-0B440C4ABD60}"/>
                </a:ext>
              </a:extLst>
            </p:cNvPr>
            <p:cNvSpPr>
              <a:spLocks noChangeArrowheads="1"/>
            </p:cNvSpPr>
            <p:nvPr/>
          </p:nvSpPr>
          <p:spPr>
            <a:xfrm>
              <a:off x="2903538" y="1157288"/>
              <a:ext cx="14288" cy="15875"/>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89" name="Rectangle 216">
              <a:extLst>
                <a:ext uri="{FF2B5EF4-FFF2-40B4-BE49-F238E27FC236}">
                  <a16:creationId xmlns:a16="http://schemas.microsoft.com/office/drawing/2014/main" id="{17765015-0F47-4927-8001-5AB9221ADC0F}"/>
                </a:ext>
              </a:extLst>
            </p:cNvPr>
            <p:cNvSpPr>
              <a:spLocks noChangeArrowheads="1"/>
            </p:cNvSpPr>
            <p:nvPr/>
          </p:nvSpPr>
          <p:spPr>
            <a:xfrm>
              <a:off x="2813050" y="1127125"/>
              <a:ext cx="14288" cy="15875"/>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90" name="Rectangle 217">
              <a:extLst>
                <a:ext uri="{FF2B5EF4-FFF2-40B4-BE49-F238E27FC236}">
                  <a16:creationId xmlns:a16="http://schemas.microsoft.com/office/drawing/2014/main" id="{85602A85-225F-42A3-B9D6-B3D288ADBD30}"/>
                </a:ext>
              </a:extLst>
            </p:cNvPr>
            <p:cNvSpPr>
              <a:spLocks noChangeArrowheads="1"/>
            </p:cNvSpPr>
            <p:nvPr/>
          </p:nvSpPr>
          <p:spPr>
            <a:xfrm>
              <a:off x="2873375" y="1187450"/>
              <a:ext cx="14288" cy="15875"/>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91" name="Rectangle 218">
              <a:extLst>
                <a:ext uri="{FF2B5EF4-FFF2-40B4-BE49-F238E27FC236}">
                  <a16:creationId xmlns:a16="http://schemas.microsoft.com/office/drawing/2014/main" id="{B75EDB47-8061-4F2E-9A01-B9A60E4F6F48}"/>
                </a:ext>
              </a:extLst>
            </p:cNvPr>
            <p:cNvSpPr>
              <a:spLocks noChangeArrowheads="1"/>
            </p:cNvSpPr>
            <p:nvPr/>
          </p:nvSpPr>
          <p:spPr>
            <a:xfrm>
              <a:off x="2843213" y="1127125"/>
              <a:ext cx="14288" cy="15875"/>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92" name="Rectangle 219">
              <a:extLst>
                <a:ext uri="{FF2B5EF4-FFF2-40B4-BE49-F238E27FC236}">
                  <a16:creationId xmlns:a16="http://schemas.microsoft.com/office/drawing/2014/main" id="{201FC575-4FCC-4DD3-B3B9-213B037EFFD4}"/>
                </a:ext>
              </a:extLst>
            </p:cNvPr>
            <p:cNvSpPr>
              <a:spLocks noChangeArrowheads="1"/>
            </p:cNvSpPr>
            <p:nvPr/>
          </p:nvSpPr>
          <p:spPr>
            <a:xfrm>
              <a:off x="2798763" y="1233488"/>
              <a:ext cx="14288" cy="14288"/>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93" name="Rectangle 220">
              <a:extLst>
                <a:ext uri="{FF2B5EF4-FFF2-40B4-BE49-F238E27FC236}">
                  <a16:creationId xmlns:a16="http://schemas.microsoft.com/office/drawing/2014/main" id="{2C389AA8-139D-4D97-A5EA-60A5BABA36D1}"/>
                </a:ext>
              </a:extLst>
            </p:cNvPr>
            <p:cNvSpPr>
              <a:spLocks noChangeArrowheads="1"/>
            </p:cNvSpPr>
            <p:nvPr/>
          </p:nvSpPr>
          <p:spPr>
            <a:xfrm>
              <a:off x="2873375" y="1127125"/>
              <a:ext cx="14288" cy="15875"/>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94" name="Rectangle 221">
              <a:extLst>
                <a:ext uri="{FF2B5EF4-FFF2-40B4-BE49-F238E27FC236}">
                  <a16:creationId xmlns:a16="http://schemas.microsoft.com/office/drawing/2014/main" id="{FDFC438C-E4FB-4EB6-BDF3-6AA46A89AE42}"/>
                </a:ext>
              </a:extLst>
            </p:cNvPr>
            <p:cNvSpPr>
              <a:spLocks noChangeArrowheads="1"/>
            </p:cNvSpPr>
            <p:nvPr/>
          </p:nvSpPr>
          <p:spPr>
            <a:xfrm>
              <a:off x="2903538" y="1217613"/>
              <a:ext cx="14288" cy="15875"/>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95" name="Rectangle 222">
              <a:extLst>
                <a:ext uri="{FF2B5EF4-FFF2-40B4-BE49-F238E27FC236}">
                  <a16:creationId xmlns:a16="http://schemas.microsoft.com/office/drawing/2014/main" id="{B2D6698B-389A-4FF9-89E9-8A9429CFF9E0}"/>
                </a:ext>
              </a:extLst>
            </p:cNvPr>
            <p:cNvSpPr>
              <a:spLocks noChangeArrowheads="1"/>
            </p:cNvSpPr>
            <p:nvPr/>
          </p:nvSpPr>
          <p:spPr>
            <a:xfrm>
              <a:off x="2887663" y="1203325"/>
              <a:ext cx="15875" cy="14288"/>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96" name="Rectangle 223">
              <a:extLst>
                <a:ext uri="{FF2B5EF4-FFF2-40B4-BE49-F238E27FC236}">
                  <a16:creationId xmlns:a16="http://schemas.microsoft.com/office/drawing/2014/main" id="{59E4B0D8-3497-4310-910C-1D4C37AB0948}"/>
                </a:ext>
              </a:extLst>
            </p:cNvPr>
            <p:cNvSpPr>
              <a:spLocks noChangeArrowheads="1"/>
            </p:cNvSpPr>
            <p:nvPr/>
          </p:nvSpPr>
          <p:spPr>
            <a:xfrm>
              <a:off x="2798763" y="1203325"/>
              <a:ext cx="14288" cy="14288"/>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97" name="Rectangle 224">
              <a:extLst>
                <a:ext uri="{FF2B5EF4-FFF2-40B4-BE49-F238E27FC236}">
                  <a16:creationId xmlns:a16="http://schemas.microsoft.com/office/drawing/2014/main" id="{593BCA43-9B73-4DB1-8398-DB35D1A842DA}"/>
                </a:ext>
              </a:extLst>
            </p:cNvPr>
            <p:cNvSpPr>
              <a:spLocks noChangeArrowheads="1"/>
            </p:cNvSpPr>
            <p:nvPr/>
          </p:nvSpPr>
          <p:spPr>
            <a:xfrm>
              <a:off x="2887663" y="1143000"/>
              <a:ext cx="15875" cy="14288"/>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98" name="Rectangle 225">
              <a:extLst>
                <a:ext uri="{FF2B5EF4-FFF2-40B4-BE49-F238E27FC236}">
                  <a16:creationId xmlns:a16="http://schemas.microsoft.com/office/drawing/2014/main" id="{F1559039-3B23-4082-A720-1D5DCBF59B8F}"/>
                </a:ext>
              </a:extLst>
            </p:cNvPr>
            <p:cNvSpPr>
              <a:spLocks noChangeArrowheads="1"/>
            </p:cNvSpPr>
            <p:nvPr/>
          </p:nvSpPr>
          <p:spPr>
            <a:xfrm>
              <a:off x="2887663" y="1173163"/>
              <a:ext cx="15875" cy="14288"/>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99" name="Rectangle 226">
              <a:extLst>
                <a:ext uri="{FF2B5EF4-FFF2-40B4-BE49-F238E27FC236}">
                  <a16:creationId xmlns:a16="http://schemas.microsoft.com/office/drawing/2014/main" id="{C101C461-E544-4B6A-A4FC-2CB288A65B1B}"/>
                </a:ext>
              </a:extLst>
            </p:cNvPr>
            <p:cNvSpPr>
              <a:spLocks noChangeArrowheads="1"/>
            </p:cNvSpPr>
            <p:nvPr/>
          </p:nvSpPr>
          <p:spPr>
            <a:xfrm>
              <a:off x="2873375" y="1217613"/>
              <a:ext cx="14288" cy="15875"/>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00" name="Rectangle 227">
              <a:extLst>
                <a:ext uri="{FF2B5EF4-FFF2-40B4-BE49-F238E27FC236}">
                  <a16:creationId xmlns:a16="http://schemas.microsoft.com/office/drawing/2014/main" id="{50627842-F5BF-4237-AF3E-10BA3E785F74}"/>
                </a:ext>
              </a:extLst>
            </p:cNvPr>
            <p:cNvSpPr>
              <a:spLocks noChangeArrowheads="1"/>
            </p:cNvSpPr>
            <p:nvPr/>
          </p:nvSpPr>
          <p:spPr>
            <a:xfrm>
              <a:off x="2813050" y="1217613"/>
              <a:ext cx="14288" cy="15875"/>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01" name="Rectangle 228">
              <a:extLst>
                <a:ext uri="{FF2B5EF4-FFF2-40B4-BE49-F238E27FC236}">
                  <a16:creationId xmlns:a16="http://schemas.microsoft.com/office/drawing/2014/main" id="{7E2CEF17-D63F-4F3C-8798-901F640B75F1}"/>
                </a:ext>
              </a:extLst>
            </p:cNvPr>
            <p:cNvSpPr>
              <a:spLocks noChangeArrowheads="1"/>
            </p:cNvSpPr>
            <p:nvPr/>
          </p:nvSpPr>
          <p:spPr>
            <a:xfrm>
              <a:off x="2843213" y="1217613"/>
              <a:ext cx="14288" cy="15875"/>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02" name="Rectangle 229">
              <a:extLst>
                <a:ext uri="{FF2B5EF4-FFF2-40B4-BE49-F238E27FC236}">
                  <a16:creationId xmlns:a16="http://schemas.microsoft.com/office/drawing/2014/main" id="{925FEF68-AFC1-4ECA-9194-1424C2B76E7A}"/>
                </a:ext>
              </a:extLst>
            </p:cNvPr>
            <p:cNvSpPr>
              <a:spLocks noChangeArrowheads="1"/>
            </p:cNvSpPr>
            <p:nvPr/>
          </p:nvSpPr>
          <p:spPr>
            <a:xfrm>
              <a:off x="2782888" y="1187450"/>
              <a:ext cx="15875" cy="15875"/>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03" name="Rectangle 230">
              <a:extLst>
                <a:ext uri="{FF2B5EF4-FFF2-40B4-BE49-F238E27FC236}">
                  <a16:creationId xmlns:a16="http://schemas.microsoft.com/office/drawing/2014/main" id="{4AD51178-2E64-4982-B2C3-A0A7B12393D2}"/>
                </a:ext>
              </a:extLst>
            </p:cNvPr>
            <p:cNvSpPr>
              <a:spLocks noChangeArrowheads="1"/>
            </p:cNvSpPr>
            <p:nvPr/>
          </p:nvSpPr>
          <p:spPr>
            <a:xfrm>
              <a:off x="2782888" y="1157288"/>
              <a:ext cx="15875" cy="15875"/>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04" name="Rectangle 231">
              <a:extLst>
                <a:ext uri="{FF2B5EF4-FFF2-40B4-BE49-F238E27FC236}">
                  <a16:creationId xmlns:a16="http://schemas.microsoft.com/office/drawing/2014/main" id="{03FACF3C-F1EB-42D6-8AA5-F2CDF3391FE7}"/>
                </a:ext>
              </a:extLst>
            </p:cNvPr>
            <p:cNvSpPr>
              <a:spLocks noChangeArrowheads="1"/>
            </p:cNvSpPr>
            <p:nvPr/>
          </p:nvSpPr>
          <p:spPr>
            <a:xfrm>
              <a:off x="2813050" y="1157288"/>
              <a:ext cx="14288" cy="15875"/>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05" name="Rectangle 232">
              <a:extLst>
                <a:ext uri="{FF2B5EF4-FFF2-40B4-BE49-F238E27FC236}">
                  <a16:creationId xmlns:a16="http://schemas.microsoft.com/office/drawing/2014/main" id="{0D1135AD-3540-4B3D-9234-B9B3526AA78C}"/>
                </a:ext>
              </a:extLst>
            </p:cNvPr>
            <p:cNvSpPr>
              <a:spLocks noChangeArrowheads="1"/>
            </p:cNvSpPr>
            <p:nvPr/>
          </p:nvSpPr>
          <p:spPr>
            <a:xfrm>
              <a:off x="2782888" y="1217613"/>
              <a:ext cx="15875" cy="15875"/>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06" name="Rectangle 233">
              <a:extLst>
                <a:ext uri="{FF2B5EF4-FFF2-40B4-BE49-F238E27FC236}">
                  <a16:creationId xmlns:a16="http://schemas.microsoft.com/office/drawing/2014/main" id="{3E8817B4-A3DD-4BC6-BE09-77B073A8927E}"/>
                </a:ext>
              </a:extLst>
            </p:cNvPr>
            <p:cNvSpPr>
              <a:spLocks noChangeArrowheads="1"/>
            </p:cNvSpPr>
            <p:nvPr/>
          </p:nvSpPr>
          <p:spPr>
            <a:xfrm>
              <a:off x="2798763" y="1143000"/>
              <a:ext cx="14288" cy="14288"/>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07" name="Rectangle 234">
              <a:extLst>
                <a:ext uri="{FF2B5EF4-FFF2-40B4-BE49-F238E27FC236}">
                  <a16:creationId xmlns:a16="http://schemas.microsoft.com/office/drawing/2014/main" id="{4085E2DE-2609-4087-AF4B-3562CFD78829}"/>
                </a:ext>
              </a:extLst>
            </p:cNvPr>
            <p:cNvSpPr>
              <a:spLocks noChangeArrowheads="1"/>
            </p:cNvSpPr>
            <p:nvPr/>
          </p:nvSpPr>
          <p:spPr>
            <a:xfrm>
              <a:off x="2827338" y="1143000"/>
              <a:ext cx="15875" cy="14288"/>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08" name="Rectangle 235">
              <a:extLst>
                <a:ext uri="{FF2B5EF4-FFF2-40B4-BE49-F238E27FC236}">
                  <a16:creationId xmlns:a16="http://schemas.microsoft.com/office/drawing/2014/main" id="{7BA04C1A-4910-44CA-89EE-2DEE0BA6F65D}"/>
                </a:ext>
              </a:extLst>
            </p:cNvPr>
            <p:cNvSpPr>
              <a:spLocks noChangeArrowheads="1"/>
            </p:cNvSpPr>
            <p:nvPr/>
          </p:nvSpPr>
          <p:spPr>
            <a:xfrm>
              <a:off x="2857500" y="1143000"/>
              <a:ext cx="15875" cy="14288"/>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09" name="Rectangle 236">
              <a:extLst>
                <a:ext uri="{FF2B5EF4-FFF2-40B4-BE49-F238E27FC236}">
                  <a16:creationId xmlns:a16="http://schemas.microsoft.com/office/drawing/2014/main" id="{0EE3016A-C1AF-4CE1-9A39-FD08EDC4064F}"/>
                </a:ext>
              </a:extLst>
            </p:cNvPr>
            <p:cNvSpPr>
              <a:spLocks noChangeArrowheads="1"/>
            </p:cNvSpPr>
            <p:nvPr/>
          </p:nvSpPr>
          <p:spPr>
            <a:xfrm>
              <a:off x="2798763" y="1173163"/>
              <a:ext cx="14288" cy="14288"/>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10" name="Rectangle 237">
              <a:extLst>
                <a:ext uri="{FF2B5EF4-FFF2-40B4-BE49-F238E27FC236}">
                  <a16:creationId xmlns:a16="http://schemas.microsoft.com/office/drawing/2014/main" id="{EA37339F-D944-48D6-82DA-0F95E75E95A3}"/>
                </a:ext>
              </a:extLst>
            </p:cNvPr>
            <p:cNvSpPr>
              <a:spLocks noChangeArrowheads="1"/>
            </p:cNvSpPr>
            <p:nvPr/>
          </p:nvSpPr>
          <p:spPr>
            <a:xfrm>
              <a:off x="2903538" y="1247775"/>
              <a:ext cx="14288" cy="15875"/>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11" name="Rectangle 238">
              <a:extLst>
                <a:ext uri="{FF2B5EF4-FFF2-40B4-BE49-F238E27FC236}">
                  <a16:creationId xmlns:a16="http://schemas.microsoft.com/office/drawing/2014/main" id="{65048D55-F402-47FA-89BA-91882B1782E9}"/>
                </a:ext>
              </a:extLst>
            </p:cNvPr>
            <p:cNvSpPr>
              <a:spLocks noChangeArrowheads="1"/>
            </p:cNvSpPr>
            <p:nvPr/>
          </p:nvSpPr>
          <p:spPr>
            <a:xfrm>
              <a:off x="2873375" y="1247775"/>
              <a:ext cx="14288" cy="15875"/>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12" name="Rectangle 239">
              <a:extLst>
                <a:ext uri="{FF2B5EF4-FFF2-40B4-BE49-F238E27FC236}">
                  <a16:creationId xmlns:a16="http://schemas.microsoft.com/office/drawing/2014/main" id="{8B98C623-F6CC-4929-896F-8B4C2CBDC53B}"/>
                </a:ext>
              </a:extLst>
            </p:cNvPr>
            <p:cNvSpPr>
              <a:spLocks noChangeArrowheads="1"/>
            </p:cNvSpPr>
            <p:nvPr/>
          </p:nvSpPr>
          <p:spPr>
            <a:xfrm>
              <a:off x="2917825" y="1233488"/>
              <a:ext cx="15875" cy="14288"/>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13" name="Rectangle 240">
              <a:extLst>
                <a:ext uri="{FF2B5EF4-FFF2-40B4-BE49-F238E27FC236}">
                  <a16:creationId xmlns:a16="http://schemas.microsoft.com/office/drawing/2014/main" id="{B73DA63B-5D4A-48C8-A083-6D64B15DF63A}"/>
                </a:ext>
              </a:extLst>
            </p:cNvPr>
            <p:cNvSpPr>
              <a:spLocks noChangeArrowheads="1"/>
            </p:cNvSpPr>
            <p:nvPr/>
          </p:nvSpPr>
          <p:spPr>
            <a:xfrm>
              <a:off x="2843213" y="1247775"/>
              <a:ext cx="14288" cy="15875"/>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14" name="Rectangle 241">
              <a:extLst>
                <a:ext uri="{FF2B5EF4-FFF2-40B4-BE49-F238E27FC236}">
                  <a16:creationId xmlns:a16="http://schemas.microsoft.com/office/drawing/2014/main" id="{BC0D7B71-B1DB-4DEF-8768-71A3996153BF}"/>
                </a:ext>
              </a:extLst>
            </p:cNvPr>
            <p:cNvSpPr>
              <a:spLocks noChangeArrowheads="1"/>
            </p:cNvSpPr>
            <p:nvPr/>
          </p:nvSpPr>
          <p:spPr>
            <a:xfrm>
              <a:off x="2813050" y="1247775"/>
              <a:ext cx="14288" cy="15875"/>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15" name="Rectangle 242">
              <a:extLst>
                <a:ext uri="{FF2B5EF4-FFF2-40B4-BE49-F238E27FC236}">
                  <a16:creationId xmlns:a16="http://schemas.microsoft.com/office/drawing/2014/main" id="{FE4ED7B1-41AB-4BFD-8160-58998623F017}"/>
                </a:ext>
              </a:extLst>
            </p:cNvPr>
            <p:cNvSpPr>
              <a:spLocks noChangeArrowheads="1"/>
            </p:cNvSpPr>
            <p:nvPr/>
          </p:nvSpPr>
          <p:spPr>
            <a:xfrm>
              <a:off x="2843213" y="1187450"/>
              <a:ext cx="14288" cy="15875"/>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16" name="Rectangle 243">
              <a:extLst>
                <a:ext uri="{FF2B5EF4-FFF2-40B4-BE49-F238E27FC236}">
                  <a16:creationId xmlns:a16="http://schemas.microsoft.com/office/drawing/2014/main" id="{396030B1-0003-4A69-B967-A43E41DAD0A6}"/>
                </a:ext>
              </a:extLst>
            </p:cNvPr>
            <p:cNvSpPr>
              <a:spLocks noChangeArrowheads="1"/>
            </p:cNvSpPr>
            <p:nvPr/>
          </p:nvSpPr>
          <p:spPr>
            <a:xfrm>
              <a:off x="2827338" y="1173163"/>
              <a:ext cx="15875" cy="14288"/>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17" name="Rectangle 244">
              <a:extLst>
                <a:ext uri="{FF2B5EF4-FFF2-40B4-BE49-F238E27FC236}">
                  <a16:creationId xmlns:a16="http://schemas.microsoft.com/office/drawing/2014/main" id="{E9998D7E-BDF9-4097-90E8-73D82ECC131E}"/>
                </a:ext>
              </a:extLst>
            </p:cNvPr>
            <p:cNvSpPr>
              <a:spLocks noChangeArrowheads="1"/>
            </p:cNvSpPr>
            <p:nvPr/>
          </p:nvSpPr>
          <p:spPr>
            <a:xfrm>
              <a:off x="2917825" y="1143000"/>
              <a:ext cx="15875" cy="14288"/>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18" name="Rectangle 245">
              <a:extLst>
                <a:ext uri="{FF2B5EF4-FFF2-40B4-BE49-F238E27FC236}">
                  <a16:creationId xmlns:a16="http://schemas.microsoft.com/office/drawing/2014/main" id="{C9807B56-4966-44B6-9730-96820C2414A3}"/>
                </a:ext>
              </a:extLst>
            </p:cNvPr>
            <p:cNvSpPr>
              <a:spLocks noChangeArrowheads="1"/>
            </p:cNvSpPr>
            <p:nvPr/>
          </p:nvSpPr>
          <p:spPr>
            <a:xfrm>
              <a:off x="2917825" y="1203325"/>
              <a:ext cx="15875" cy="14288"/>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19" name="Rectangle 246">
              <a:extLst>
                <a:ext uri="{FF2B5EF4-FFF2-40B4-BE49-F238E27FC236}">
                  <a16:creationId xmlns:a16="http://schemas.microsoft.com/office/drawing/2014/main" id="{98CED169-1D34-4AA7-8BA6-10D401754C78}"/>
                </a:ext>
              </a:extLst>
            </p:cNvPr>
            <p:cNvSpPr>
              <a:spLocks noChangeArrowheads="1"/>
            </p:cNvSpPr>
            <p:nvPr/>
          </p:nvSpPr>
          <p:spPr>
            <a:xfrm>
              <a:off x="2857500" y="1173163"/>
              <a:ext cx="15875" cy="14288"/>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20" name="Rectangle 247">
              <a:extLst>
                <a:ext uri="{FF2B5EF4-FFF2-40B4-BE49-F238E27FC236}">
                  <a16:creationId xmlns:a16="http://schemas.microsoft.com/office/drawing/2014/main" id="{338F275C-BBB2-4ED6-A6DD-7265F3EE16D4}"/>
                </a:ext>
              </a:extLst>
            </p:cNvPr>
            <p:cNvSpPr>
              <a:spLocks noChangeArrowheads="1"/>
            </p:cNvSpPr>
            <p:nvPr/>
          </p:nvSpPr>
          <p:spPr>
            <a:xfrm>
              <a:off x="2782888" y="1247775"/>
              <a:ext cx="15875" cy="15875"/>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21" name="Rectangle 248">
              <a:extLst>
                <a:ext uri="{FF2B5EF4-FFF2-40B4-BE49-F238E27FC236}">
                  <a16:creationId xmlns:a16="http://schemas.microsoft.com/office/drawing/2014/main" id="{1300D3A4-5323-4F20-817A-9137AB1E31BD}"/>
                </a:ext>
              </a:extLst>
            </p:cNvPr>
            <p:cNvSpPr>
              <a:spLocks noChangeArrowheads="1"/>
            </p:cNvSpPr>
            <p:nvPr/>
          </p:nvSpPr>
          <p:spPr>
            <a:xfrm>
              <a:off x="2917825" y="1173163"/>
              <a:ext cx="15875" cy="14288"/>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22" name="Rectangle 249">
              <a:extLst>
                <a:ext uri="{FF2B5EF4-FFF2-40B4-BE49-F238E27FC236}">
                  <a16:creationId xmlns:a16="http://schemas.microsoft.com/office/drawing/2014/main" id="{2AE3C36A-9C53-4CF7-9BA8-9A59D5FCED42}"/>
                </a:ext>
              </a:extLst>
            </p:cNvPr>
            <p:cNvSpPr>
              <a:spLocks noChangeArrowheads="1"/>
            </p:cNvSpPr>
            <p:nvPr/>
          </p:nvSpPr>
          <p:spPr>
            <a:xfrm>
              <a:off x="2813050" y="1187450"/>
              <a:ext cx="14288" cy="15875"/>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23" name="Rectangle 250">
              <a:extLst>
                <a:ext uri="{FF2B5EF4-FFF2-40B4-BE49-F238E27FC236}">
                  <a16:creationId xmlns:a16="http://schemas.microsoft.com/office/drawing/2014/main" id="{0CDF2159-17A6-4904-8432-F37B686448B1}"/>
                </a:ext>
              </a:extLst>
            </p:cNvPr>
            <p:cNvSpPr>
              <a:spLocks noChangeArrowheads="1"/>
            </p:cNvSpPr>
            <p:nvPr/>
          </p:nvSpPr>
          <p:spPr>
            <a:xfrm>
              <a:off x="2768600" y="1203325"/>
              <a:ext cx="14288" cy="14288"/>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24" name="Freeform 251">
              <a:extLst>
                <a:ext uri="{FF2B5EF4-FFF2-40B4-BE49-F238E27FC236}">
                  <a16:creationId xmlns:a16="http://schemas.microsoft.com/office/drawing/2014/main" id="{C08E1D5E-44C5-43C3-8D6C-21D8DB64D3FA}"/>
                </a:ext>
              </a:extLst>
            </p:cNvPr>
            <p:cNvSpPr>
              <a:spLocks noEditPoints="1"/>
            </p:cNvSpPr>
            <p:nvPr/>
          </p:nvSpPr>
          <p:spPr>
            <a:xfrm>
              <a:off x="2670175" y="1308100"/>
              <a:ext cx="360363" cy="90488"/>
            </a:xfrm>
            <a:custGeom>
              <a:gdLst>
                <a:gd name="T0" fmla="*/ 0 w 96"/>
                <a:gd name="T1" fmla="*/ 8 h 24"/>
                <a:gd name="T2" fmla="*/ 8 w 96"/>
                <a:gd name="T3" fmla="*/ 16 h 24"/>
                <a:gd name="T4" fmla="*/ 46 w 96"/>
                <a:gd name="T5" fmla="*/ 16 h 24"/>
                <a:gd name="T6" fmla="*/ 46 w 96"/>
                <a:gd name="T7" fmla="*/ 20 h 24"/>
                <a:gd name="T8" fmla="*/ 20 w 96"/>
                <a:gd name="T9" fmla="*/ 20 h 24"/>
                <a:gd name="T10" fmla="*/ 18 w 96"/>
                <a:gd name="T11" fmla="*/ 22 h 24"/>
                <a:gd name="T12" fmla="*/ 20 w 96"/>
                <a:gd name="T13" fmla="*/ 24 h 24"/>
                <a:gd name="T14" fmla="*/ 76 w 96"/>
                <a:gd name="T15" fmla="*/ 24 h 24"/>
                <a:gd name="T16" fmla="*/ 78 w 96"/>
                <a:gd name="T17" fmla="*/ 22 h 24"/>
                <a:gd name="T18" fmla="*/ 76 w 96"/>
                <a:gd name="T19" fmla="*/ 20 h 24"/>
                <a:gd name="T20" fmla="*/ 50 w 96"/>
                <a:gd name="T21" fmla="*/ 20 h 24"/>
                <a:gd name="T22" fmla="*/ 50 w 96"/>
                <a:gd name="T23" fmla="*/ 16 h 24"/>
                <a:gd name="T24" fmla="*/ 88 w 96"/>
                <a:gd name="T25" fmla="*/ 16 h 24"/>
                <a:gd name="T26" fmla="*/ 96 w 96"/>
                <a:gd name="T27" fmla="*/ 8 h 24"/>
                <a:gd name="T28" fmla="*/ 96 w 96"/>
                <a:gd name="T29" fmla="*/ 0 h 24"/>
                <a:gd name="T30" fmla="*/ 0 w 96"/>
                <a:gd name="T31" fmla="*/ 0 h 24"/>
                <a:gd name="T32" fmla="*/ 0 w 96"/>
                <a:gd name="T33" fmla="*/ 8 h 24"/>
                <a:gd name="T34" fmla="*/ 48 w 96"/>
                <a:gd name="T35" fmla="*/ 4 h 24"/>
                <a:gd name="T36" fmla="*/ 52 w 96"/>
                <a:gd name="T37" fmla="*/ 8 h 24"/>
                <a:gd name="T38" fmla="*/ 48 w 96"/>
                <a:gd name="T39" fmla="*/ 12 h 24"/>
                <a:gd name="T40" fmla="*/ 44 w 96"/>
                <a:gd name="T41" fmla="*/ 8 h 24"/>
                <a:gd name="T42" fmla="*/ 48 w 96"/>
                <a:gd name="T43" fmla="*/ 4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24">
                  <a:moveTo>
                    <a:pt x="0" y="8"/>
                  </a:moveTo>
                  <a:cubicBezTo>
                    <a:pt x="0" y="12"/>
                    <a:pt x="4" y="16"/>
                    <a:pt x="8" y="16"/>
                  </a:cubicBezTo>
                  <a:cubicBezTo>
                    <a:pt x="46" y="16"/>
                    <a:pt x="46" y="16"/>
                    <a:pt x="46" y="16"/>
                  </a:cubicBezTo>
                  <a:cubicBezTo>
                    <a:pt x="46" y="20"/>
                    <a:pt x="46" y="20"/>
                    <a:pt x="46" y="20"/>
                  </a:cubicBezTo>
                  <a:cubicBezTo>
                    <a:pt x="20" y="20"/>
                    <a:pt x="20" y="20"/>
                    <a:pt x="20" y="20"/>
                  </a:cubicBezTo>
                  <a:cubicBezTo>
                    <a:pt x="19" y="20"/>
                    <a:pt x="18" y="21"/>
                    <a:pt x="18" y="22"/>
                  </a:cubicBezTo>
                  <a:cubicBezTo>
                    <a:pt x="18" y="23"/>
                    <a:pt x="19" y="24"/>
                    <a:pt x="20" y="24"/>
                  </a:cubicBezTo>
                  <a:cubicBezTo>
                    <a:pt x="76" y="24"/>
                    <a:pt x="76" y="24"/>
                    <a:pt x="76" y="24"/>
                  </a:cubicBezTo>
                  <a:cubicBezTo>
                    <a:pt x="77" y="24"/>
                    <a:pt x="78" y="23"/>
                    <a:pt x="78" y="22"/>
                  </a:cubicBezTo>
                  <a:cubicBezTo>
                    <a:pt x="78" y="21"/>
                    <a:pt x="77" y="20"/>
                    <a:pt x="76" y="20"/>
                  </a:cubicBezTo>
                  <a:cubicBezTo>
                    <a:pt x="50" y="20"/>
                    <a:pt x="50" y="20"/>
                    <a:pt x="50" y="20"/>
                  </a:cubicBezTo>
                  <a:cubicBezTo>
                    <a:pt x="50" y="16"/>
                    <a:pt x="50" y="16"/>
                    <a:pt x="50" y="16"/>
                  </a:cubicBezTo>
                  <a:cubicBezTo>
                    <a:pt x="88" y="16"/>
                    <a:pt x="88" y="16"/>
                    <a:pt x="88" y="16"/>
                  </a:cubicBezTo>
                  <a:cubicBezTo>
                    <a:pt x="92" y="16"/>
                    <a:pt x="96" y="12"/>
                    <a:pt x="96" y="8"/>
                  </a:cubicBezTo>
                  <a:cubicBezTo>
                    <a:pt x="96" y="0"/>
                    <a:pt x="96" y="0"/>
                    <a:pt x="96" y="0"/>
                  </a:cubicBezTo>
                  <a:cubicBezTo>
                    <a:pt x="0" y="0"/>
                    <a:pt x="0" y="0"/>
                    <a:pt x="0" y="0"/>
                  </a:cubicBezTo>
                  <a:lnTo>
                    <a:pt x="0" y="8"/>
                  </a:lnTo>
                  <a:close/>
                  <a:moveTo>
                    <a:pt x="48" y="4"/>
                  </a:moveTo>
                  <a:cubicBezTo>
                    <a:pt x="50" y="4"/>
                    <a:pt x="52" y="6"/>
                    <a:pt x="52" y="8"/>
                  </a:cubicBezTo>
                  <a:cubicBezTo>
                    <a:pt x="52" y="10"/>
                    <a:pt x="50" y="12"/>
                    <a:pt x="48" y="12"/>
                  </a:cubicBezTo>
                  <a:cubicBezTo>
                    <a:pt x="46" y="12"/>
                    <a:pt x="44" y="10"/>
                    <a:pt x="44" y="8"/>
                  </a:cubicBezTo>
                  <a:cubicBezTo>
                    <a:pt x="44" y="6"/>
                    <a:pt x="46" y="4"/>
                    <a:pt x="4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id-ID"/>
            </a:p>
          </p:txBody>
        </p:sp>
        <p:sp>
          <p:nvSpPr>
            <p:cNvPr id="125" name="Rectangle 252">
              <a:extLst>
                <a:ext uri="{FF2B5EF4-FFF2-40B4-BE49-F238E27FC236}">
                  <a16:creationId xmlns:a16="http://schemas.microsoft.com/office/drawing/2014/main" id="{AD488E1D-CD41-4C88-980A-12A5E80AF592}"/>
                </a:ext>
              </a:extLst>
            </p:cNvPr>
            <p:cNvSpPr>
              <a:spLocks noChangeArrowheads="1"/>
            </p:cNvSpPr>
            <p:nvPr/>
          </p:nvSpPr>
          <p:spPr>
            <a:xfrm>
              <a:off x="2827338" y="1203325"/>
              <a:ext cx="15875" cy="14288"/>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26" name="Rectangle 253">
              <a:extLst>
                <a:ext uri="{FF2B5EF4-FFF2-40B4-BE49-F238E27FC236}">
                  <a16:creationId xmlns:a16="http://schemas.microsoft.com/office/drawing/2014/main" id="{9D713A9B-6D8E-44FE-A3BC-C8E9D3774A50}"/>
                </a:ext>
              </a:extLst>
            </p:cNvPr>
            <p:cNvSpPr>
              <a:spLocks noChangeArrowheads="1"/>
            </p:cNvSpPr>
            <p:nvPr/>
          </p:nvSpPr>
          <p:spPr>
            <a:xfrm>
              <a:off x="2768600" y="1173163"/>
              <a:ext cx="14288" cy="14288"/>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27" name="Rectangle 254">
              <a:extLst>
                <a:ext uri="{FF2B5EF4-FFF2-40B4-BE49-F238E27FC236}">
                  <a16:creationId xmlns:a16="http://schemas.microsoft.com/office/drawing/2014/main" id="{E22B9928-C2D9-46A9-9959-95D6A8A7FE2E}"/>
                </a:ext>
              </a:extLst>
            </p:cNvPr>
            <p:cNvSpPr>
              <a:spLocks noChangeArrowheads="1"/>
            </p:cNvSpPr>
            <p:nvPr/>
          </p:nvSpPr>
          <p:spPr>
            <a:xfrm>
              <a:off x="2857500" y="1203325"/>
              <a:ext cx="15875" cy="14288"/>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28" name="Rectangle 255">
              <a:extLst>
                <a:ext uri="{FF2B5EF4-FFF2-40B4-BE49-F238E27FC236}">
                  <a16:creationId xmlns:a16="http://schemas.microsoft.com/office/drawing/2014/main" id="{C9BE1253-5214-4C5D-9DFB-2EA713EF9609}"/>
                </a:ext>
              </a:extLst>
            </p:cNvPr>
            <p:cNvSpPr>
              <a:spLocks noChangeArrowheads="1"/>
            </p:cNvSpPr>
            <p:nvPr/>
          </p:nvSpPr>
          <p:spPr>
            <a:xfrm>
              <a:off x="2768600" y="1143000"/>
              <a:ext cx="14288" cy="14288"/>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sp>
          <p:nvSpPr>
            <p:cNvPr id="129" name="Freeform 256">
              <a:extLst>
                <a:ext uri="{FF2B5EF4-FFF2-40B4-BE49-F238E27FC236}">
                  <a16:creationId xmlns:a16="http://schemas.microsoft.com/office/drawing/2014/main" id="{FA941F1C-F73E-4EED-830D-7CCE76F278C4}"/>
                </a:ext>
              </a:extLst>
            </p:cNvPr>
            <p:cNvSpPr>
              <a:spLocks noEditPoints="1"/>
            </p:cNvSpPr>
            <p:nvPr/>
          </p:nvSpPr>
          <p:spPr>
            <a:xfrm>
              <a:off x="2670175" y="1082675"/>
              <a:ext cx="360363" cy="211138"/>
            </a:xfrm>
            <a:custGeom>
              <a:gdLst>
                <a:gd name="T0" fmla="*/ 8 w 96"/>
                <a:gd name="T1" fmla="*/ 0 h 56"/>
                <a:gd name="T2" fmla="*/ 0 w 96"/>
                <a:gd name="T3" fmla="*/ 56 h 56"/>
                <a:gd name="T4" fmla="*/ 96 w 96"/>
                <a:gd name="T5" fmla="*/ 8 h 56"/>
                <a:gd name="T6" fmla="*/ 74 w 96"/>
                <a:gd name="T7" fmla="*/ 12 h 56"/>
                <a:gd name="T8" fmla="*/ 70 w 96"/>
                <a:gd name="T9" fmla="*/ 16 h 56"/>
                <a:gd name="T10" fmla="*/ 74 w 96"/>
                <a:gd name="T11" fmla="*/ 20 h 56"/>
                <a:gd name="T12" fmla="*/ 70 w 96"/>
                <a:gd name="T13" fmla="*/ 24 h 56"/>
                <a:gd name="T14" fmla="*/ 74 w 96"/>
                <a:gd name="T15" fmla="*/ 28 h 56"/>
                <a:gd name="T16" fmla="*/ 70 w 96"/>
                <a:gd name="T17" fmla="*/ 32 h 56"/>
                <a:gd name="T18" fmla="*/ 74 w 96"/>
                <a:gd name="T19" fmla="*/ 36 h 56"/>
                <a:gd name="T20" fmla="*/ 70 w 96"/>
                <a:gd name="T21" fmla="*/ 40 h 56"/>
                <a:gd name="T22" fmla="*/ 74 w 96"/>
                <a:gd name="T23" fmla="*/ 44 h 56"/>
                <a:gd name="T24" fmla="*/ 70 w 96"/>
                <a:gd name="T25" fmla="*/ 48 h 56"/>
                <a:gd name="T26" fmla="*/ 74 w 96"/>
                <a:gd name="T27" fmla="*/ 52 h 56"/>
                <a:gd name="T28" fmla="*/ 70 w 96"/>
                <a:gd name="T29" fmla="*/ 48 h 56"/>
                <a:gd name="T30" fmla="*/ 66 w 96"/>
                <a:gd name="T31" fmla="*/ 52 h 56"/>
                <a:gd name="T32" fmla="*/ 62 w 96"/>
                <a:gd name="T33" fmla="*/ 48 h 56"/>
                <a:gd name="T34" fmla="*/ 58 w 96"/>
                <a:gd name="T35" fmla="*/ 52 h 56"/>
                <a:gd name="T36" fmla="*/ 54 w 96"/>
                <a:gd name="T37" fmla="*/ 48 h 56"/>
                <a:gd name="T38" fmla="*/ 50 w 96"/>
                <a:gd name="T39" fmla="*/ 52 h 56"/>
                <a:gd name="T40" fmla="*/ 46 w 96"/>
                <a:gd name="T41" fmla="*/ 48 h 56"/>
                <a:gd name="T42" fmla="*/ 42 w 96"/>
                <a:gd name="T43" fmla="*/ 52 h 56"/>
                <a:gd name="T44" fmla="*/ 38 w 96"/>
                <a:gd name="T45" fmla="*/ 48 h 56"/>
                <a:gd name="T46" fmla="*/ 34 w 96"/>
                <a:gd name="T47" fmla="*/ 52 h 56"/>
                <a:gd name="T48" fmla="*/ 30 w 96"/>
                <a:gd name="T49" fmla="*/ 48 h 56"/>
                <a:gd name="T50" fmla="*/ 26 w 96"/>
                <a:gd name="T51" fmla="*/ 52 h 56"/>
                <a:gd name="T52" fmla="*/ 22 w 96"/>
                <a:gd name="T53" fmla="*/ 48 h 56"/>
                <a:gd name="T54" fmla="*/ 26 w 96"/>
                <a:gd name="T55" fmla="*/ 44 h 56"/>
                <a:gd name="T56" fmla="*/ 22 w 96"/>
                <a:gd name="T57" fmla="*/ 40 h 56"/>
                <a:gd name="T58" fmla="*/ 26 w 96"/>
                <a:gd name="T59" fmla="*/ 36 h 56"/>
                <a:gd name="T60" fmla="*/ 22 w 96"/>
                <a:gd name="T61" fmla="*/ 32 h 56"/>
                <a:gd name="T62" fmla="*/ 26 w 96"/>
                <a:gd name="T63" fmla="*/ 28 h 56"/>
                <a:gd name="T64" fmla="*/ 22 w 96"/>
                <a:gd name="T65" fmla="*/ 24 h 56"/>
                <a:gd name="T66" fmla="*/ 26 w 96"/>
                <a:gd name="T67" fmla="*/ 20 h 56"/>
                <a:gd name="T68" fmla="*/ 22 w 96"/>
                <a:gd name="T69" fmla="*/ 16 h 56"/>
                <a:gd name="T70" fmla="*/ 26 w 96"/>
                <a:gd name="T71" fmla="*/ 12 h 56"/>
                <a:gd name="T72" fmla="*/ 22 w 96"/>
                <a:gd name="T73" fmla="*/ 8 h 56"/>
                <a:gd name="T74" fmla="*/ 26 w 96"/>
                <a:gd name="T75" fmla="*/ 12 h 56"/>
                <a:gd name="T76" fmla="*/ 30 w 96"/>
                <a:gd name="T77" fmla="*/ 8 h 56"/>
                <a:gd name="T78" fmla="*/ 34 w 96"/>
                <a:gd name="T79" fmla="*/ 12 h 56"/>
                <a:gd name="T80" fmla="*/ 38 w 96"/>
                <a:gd name="T81" fmla="*/ 8 h 56"/>
                <a:gd name="T82" fmla="*/ 42 w 96"/>
                <a:gd name="T83" fmla="*/ 12 h 56"/>
                <a:gd name="T84" fmla="*/ 46 w 96"/>
                <a:gd name="T85" fmla="*/ 8 h 56"/>
                <a:gd name="T86" fmla="*/ 50 w 96"/>
                <a:gd name="T87" fmla="*/ 12 h 56"/>
                <a:gd name="T88" fmla="*/ 54 w 96"/>
                <a:gd name="T89" fmla="*/ 8 h 56"/>
                <a:gd name="T90" fmla="*/ 58 w 96"/>
                <a:gd name="T91" fmla="*/ 12 h 56"/>
                <a:gd name="T92" fmla="*/ 62 w 96"/>
                <a:gd name="T93" fmla="*/ 8 h 56"/>
                <a:gd name="T94" fmla="*/ 66 w 96"/>
                <a:gd name="T95" fmla="*/ 12 h 56"/>
                <a:gd name="T96" fmla="*/ 70 w 96"/>
                <a:gd name="T97" fmla="*/ 8 h 56"/>
                <a:gd name="T98" fmla="*/ 74 w 96"/>
                <a:gd name="T99" fmla="*/ 12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6" h="56">
                  <a:moveTo>
                    <a:pt x="88" y="0"/>
                  </a:moveTo>
                  <a:cubicBezTo>
                    <a:pt x="8" y="0"/>
                    <a:pt x="8" y="0"/>
                    <a:pt x="8" y="0"/>
                  </a:cubicBezTo>
                  <a:cubicBezTo>
                    <a:pt x="4" y="0"/>
                    <a:pt x="0" y="4"/>
                    <a:pt x="0" y="8"/>
                  </a:cubicBezTo>
                  <a:cubicBezTo>
                    <a:pt x="0" y="56"/>
                    <a:pt x="0" y="56"/>
                    <a:pt x="0" y="56"/>
                  </a:cubicBezTo>
                  <a:cubicBezTo>
                    <a:pt x="96" y="56"/>
                    <a:pt x="96" y="56"/>
                    <a:pt x="96" y="56"/>
                  </a:cubicBezTo>
                  <a:cubicBezTo>
                    <a:pt x="96" y="8"/>
                    <a:pt x="96" y="8"/>
                    <a:pt x="96" y="8"/>
                  </a:cubicBezTo>
                  <a:cubicBezTo>
                    <a:pt x="96" y="4"/>
                    <a:pt x="92" y="0"/>
                    <a:pt x="88" y="0"/>
                  </a:cubicBezTo>
                  <a:close/>
                  <a:moveTo>
                    <a:pt x="74" y="12"/>
                  </a:moveTo>
                  <a:cubicBezTo>
                    <a:pt x="70" y="12"/>
                    <a:pt x="70" y="12"/>
                    <a:pt x="70" y="12"/>
                  </a:cubicBezTo>
                  <a:cubicBezTo>
                    <a:pt x="70" y="16"/>
                    <a:pt x="70" y="16"/>
                    <a:pt x="70" y="16"/>
                  </a:cubicBezTo>
                  <a:cubicBezTo>
                    <a:pt x="74" y="16"/>
                    <a:pt x="74" y="16"/>
                    <a:pt x="74" y="16"/>
                  </a:cubicBezTo>
                  <a:cubicBezTo>
                    <a:pt x="74" y="20"/>
                    <a:pt x="74" y="20"/>
                    <a:pt x="74" y="20"/>
                  </a:cubicBezTo>
                  <a:cubicBezTo>
                    <a:pt x="70" y="20"/>
                    <a:pt x="70" y="20"/>
                    <a:pt x="70" y="20"/>
                  </a:cubicBezTo>
                  <a:cubicBezTo>
                    <a:pt x="70" y="24"/>
                    <a:pt x="70" y="24"/>
                    <a:pt x="70" y="24"/>
                  </a:cubicBezTo>
                  <a:cubicBezTo>
                    <a:pt x="74" y="24"/>
                    <a:pt x="74" y="24"/>
                    <a:pt x="74" y="24"/>
                  </a:cubicBezTo>
                  <a:cubicBezTo>
                    <a:pt x="74" y="28"/>
                    <a:pt x="74" y="28"/>
                    <a:pt x="74" y="28"/>
                  </a:cubicBezTo>
                  <a:cubicBezTo>
                    <a:pt x="70" y="28"/>
                    <a:pt x="70" y="28"/>
                    <a:pt x="70" y="28"/>
                  </a:cubicBezTo>
                  <a:cubicBezTo>
                    <a:pt x="70" y="32"/>
                    <a:pt x="70" y="32"/>
                    <a:pt x="70" y="32"/>
                  </a:cubicBezTo>
                  <a:cubicBezTo>
                    <a:pt x="74" y="32"/>
                    <a:pt x="74" y="32"/>
                    <a:pt x="74" y="32"/>
                  </a:cubicBezTo>
                  <a:cubicBezTo>
                    <a:pt x="74" y="36"/>
                    <a:pt x="74" y="36"/>
                    <a:pt x="74" y="36"/>
                  </a:cubicBezTo>
                  <a:cubicBezTo>
                    <a:pt x="70" y="36"/>
                    <a:pt x="70" y="36"/>
                    <a:pt x="70" y="36"/>
                  </a:cubicBezTo>
                  <a:cubicBezTo>
                    <a:pt x="70" y="40"/>
                    <a:pt x="70" y="40"/>
                    <a:pt x="70" y="40"/>
                  </a:cubicBezTo>
                  <a:cubicBezTo>
                    <a:pt x="74" y="40"/>
                    <a:pt x="74" y="40"/>
                    <a:pt x="74" y="40"/>
                  </a:cubicBezTo>
                  <a:cubicBezTo>
                    <a:pt x="74" y="44"/>
                    <a:pt x="74" y="44"/>
                    <a:pt x="74" y="44"/>
                  </a:cubicBezTo>
                  <a:cubicBezTo>
                    <a:pt x="70" y="44"/>
                    <a:pt x="70" y="44"/>
                    <a:pt x="70" y="44"/>
                  </a:cubicBezTo>
                  <a:cubicBezTo>
                    <a:pt x="70" y="48"/>
                    <a:pt x="70" y="48"/>
                    <a:pt x="70" y="48"/>
                  </a:cubicBezTo>
                  <a:cubicBezTo>
                    <a:pt x="74" y="48"/>
                    <a:pt x="74" y="48"/>
                    <a:pt x="74" y="48"/>
                  </a:cubicBezTo>
                  <a:cubicBezTo>
                    <a:pt x="74" y="52"/>
                    <a:pt x="74" y="52"/>
                    <a:pt x="74" y="52"/>
                  </a:cubicBezTo>
                  <a:cubicBezTo>
                    <a:pt x="70" y="52"/>
                    <a:pt x="70" y="52"/>
                    <a:pt x="70" y="52"/>
                  </a:cubicBezTo>
                  <a:cubicBezTo>
                    <a:pt x="70" y="48"/>
                    <a:pt x="70" y="48"/>
                    <a:pt x="70" y="48"/>
                  </a:cubicBezTo>
                  <a:cubicBezTo>
                    <a:pt x="66" y="48"/>
                    <a:pt x="66" y="48"/>
                    <a:pt x="66" y="48"/>
                  </a:cubicBezTo>
                  <a:cubicBezTo>
                    <a:pt x="66" y="52"/>
                    <a:pt x="66" y="52"/>
                    <a:pt x="66" y="52"/>
                  </a:cubicBezTo>
                  <a:cubicBezTo>
                    <a:pt x="62" y="52"/>
                    <a:pt x="62" y="52"/>
                    <a:pt x="62" y="52"/>
                  </a:cubicBezTo>
                  <a:cubicBezTo>
                    <a:pt x="62" y="48"/>
                    <a:pt x="62" y="48"/>
                    <a:pt x="62" y="48"/>
                  </a:cubicBezTo>
                  <a:cubicBezTo>
                    <a:pt x="58" y="48"/>
                    <a:pt x="58" y="48"/>
                    <a:pt x="58" y="48"/>
                  </a:cubicBezTo>
                  <a:cubicBezTo>
                    <a:pt x="58" y="52"/>
                    <a:pt x="58" y="52"/>
                    <a:pt x="58" y="52"/>
                  </a:cubicBezTo>
                  <a:cubicBezTo>
                    <a:pt x="54" y="52"/>
                    <a:pt x="54" y="52"/>
                    <a:pt x="54" y="52"/>
                  </a:cubicBezTo>
                  <a:cubicBezTo>
                    <a:pt x="54" y="48"/>
                    <a:pt x="54" y="48"/>
                    <a:pt x="54" y="48"/>
                  </a:cubicBezTo>
                  <a:cubicBezTo>
                    <a:pt x="50" y="48"/>
                    <a:pt x="50" y="48"/>
                    <a:pt x="50" y="48"/>
                  </a:cubicBezTo>
                  <a:cubicBezTo>
                    <a:pt x="50" y="52"/>
                    <a:pt x="50" y="52"/>
                    <a:pt x="50" y="52"/>
                  </a:cubicBezTo>
                  <a:cubicBezTo>
                    <a:pt x="46" y="52"/>
                    <a:pt x="46" y="52"/>
                    <a:pt x="46" y="52"/>
                  </a:cubicBezTo>
                  <a:cubicBezTo>
                    <a:pt x="46" y="48"/>
                    <a:pt x="46" y="48"/>
                    <a:pt x="46" y="48"/>
                  </a:cubicBezTo>
                  <a:cubicBezTo>
                    <a:pt x="42" y="48"/>
                    <a:pt x="42" y="48"/>
                    <a:pt x="42" y="48"/>
                  </a:cubicBezTo>
                  <a:cubicBezTo>
                    <a:pt x="42" y="52"/>
                    <a:pt x="42" y="52"/>
                    <a:pt x="42" y="52"/>
                  </a:cubicBezTo>
                  <a:cubicBezTo>
                    <a:pt x="38" y="52"/>
                    <a:pt x="38" y="52"/>
                    <a:pt x="38" y="52"/>
                  </a:cubicBezTo>
                  <a:cubicBezTo>
                    <a:pt x="38" y="48"/>
                    <a:pt x="38" y="48"/>
                    <a:pt x="38" y="48"/>
                  </a:cubicBezTo>
                  <a:cubicBezTo>
                    <a:pt x="34" y="48"/>
                    <a:pt x="34" y="48"/>
                    <a:pt x="34" y="48"/>
                  </a:cubicBezTo>
                  <a:cubicBezTo>
                    <a:pt x="34" y="52"/>
                    <a:pt x="34" y="52"/>
                    <a:pt x="34" y="52"/>
                  </a:cubicBezTo>
                  <a:cubicBezTo>
                    <a:pt x="30" y="52"/>
                    <a:pt x="30" y="52"/>
                    <a:pt x="30" y="52"/>
                  </a:cubicBezTo>
                  <a:cubicBezTo>
                    <a:pt x="30" y="48"/>
                    <a:pt x="30" y="48"/>
                    <a:pt x="30" y="48"/>
                  </a:cubicBezTo>
                  <a:cubicBezTo>
                    <a:pt x="26" y="48"/>
                    <a:pt x="26" y="48"/>
                    <a:pt x="26" y="48"/>
                  </a:cubicBezTo>
                  <a:cubicBezTo>
                    <a:pt x="26" y="52"/>
                    <a:pt x="26" y="52"/>
                    <a:pt x="26" y="52"/>
                  </a:cubicBezTo>
                  <a:cubicBezTo>
                    <a:pt x="22" y="52"/>
                    <a:pt x="22" y="52"/>
                    <a:pt x="22" y="52"/>
                  </a:cubicBezTo>
                  <a:cubicBezTo>
                    <a:pt x="22" y="48"/>
                    <a:pt x="22" y="48"/>
                    <a:pt x="22" y="48"/>
                  </a:cubicBezTo>
                  <a:cubicBezTo>
                    <a:pt x="26" y="48"/>
                    <a:pt x="26" y="48"/>
                    <a:pt x="26" y="48"/>
                  </a:cubicBezTo>
                  <a:cubicBezTo>
                    <a:pt x="26" y="44"/>
                    <a:pt x="26" y="44"/>
                    <a:pt x="26" y="44"/>
                  </a:cubicBezTo>
                  <a:cubicBezTo>
                    <a:pt x="22" y="44"/>
                    <a:pt x="22" y="44"/>
                    <a:pt x="22" y="44"/>
                  </a:cubicBezTo>
                  <a:cubicBezTo>
                    <a:pt x="22" y="40"/>
                    <a:pt x="22" y="40"/>
                    <a:pt x="22" y="40"/>
                  </a:cubicBezTo>
                  <a:cubicBezTo>
                    <a:pt x="26" y="40"/>
                    <a:pt x="26" y="40"/>
                    <a:pt x="26" y="40"/>
                  </a:cubicBezTo>
                  <a:cubicBezTo>
                    <a:pt x="26" y="36"/>
                    <a:pt x="26" y="36"/>
                    <a:pt x="26" y="36"/>
                  </a:cubicBezTo>
                  <a:cubicBezTo>
                    <a:pt x="22" y="36"/>
                    <a:pt x="22" y="36"/>
                    <a:pt x="22" y="36"/>
                  </a:cubicBezTo>
                  <a:cubicBezTo>
                    <a:pt x="22" y="32"/>
                    <a:pt x="22" y="32"/>
                    <a:pt x="22" y="32"/>
                  </a:cubicBezTo>
                  <a:cubicBezTo>
                    <a:pt x="26" y="32"/>
                    <a:pt x="26" y="32"/>
                    <a:pt x="26" y="32"/>
                  </a:cubicBezTo>
                  <a:cubicBezTo>
                    <a:pt x="26" y="28"/>
                    <a:pt x="26" y="28"/>
                    <a:pt x="26" y="28"/>
                  </a:cubicBezTo>
                  <a:cubicBezTo>
                    <a:pt x="22" y="28"/>
                    <a:pt x="22" y="28"/>
                    <a:pt x="22" y="28"/>
                  </a:cubicBezTo>
                  <a:cubicBezTo>
                    <a:pt x="22" y="24"/>
                    <a:pt x="22" y="24"/>
                    <a:pt x="22" y="24"/>
                  </a:cubicBezTo>
                  <a:cubicBezTo>
                    <a:pt x="26" y="24"/>
                    <a:pt x="26" y="24"/>
                    <a:pt x="26" y="24"/>
                  </a:cubicBezTo>
                  <a:cubicBezTo>
                    <a:pt x="26" y="20"/>
                    <a:pt x="26" y="20"/>
                    <a:pt x="26" y="20"/>
                  </a:cubicBezTo>
                  <a:cubicBezTo>
                    <a:pt x="22" y="20"/>
                    <a:pt x="22" y="20"/>
                    <a:pt x="22" y="20"/>
                  </a:cubicBezTo>
                  <a:cubicBezTo>
                    <a:pt x="22" y="16"/>
                    <a:pt x="22" y="16"/>
                    <a:pt x="22" y="16"/>
                  </a:cubicBezTo>
                  <a:cubicBezTo>
                    <a:pt x="26" y="16"/>
                    <a:pt x="26" y="16"/>
                    <a:pt x="26" y="16"/>
                  </a:cubicBezTo>
                  <a:cubicBezTo>
                    <a:pt x="26" y="12"/>
                    <a:pt x="26" y="12"/>
                    <a:pt x="26" y="12"/>
                  </a:cubicBezTo>
                  <a:cubicBezTo>
                    <a:pt x="22" y="12"/>
                    <a:pt x="22" y="12"/>
                    <a:pt x="22" y="12"/>
                  </a:cubicBezTo>
                  <a:cubicBezTo>
                    <a:pt x="22" y="8"/>
                    <a:pt x="22" y="8"/>
                    <a:pt x="22" y="8"/>
                  </a:cubicBezTo>
                  <a:cubicBezTo>
                    <a:pt x="26" y="8"/>
                    <a:pt x="26" y="8"/>
                    <a:pt x="26" y="8"/>
                  </a:cubicBezTo>
                  <a:cubicBezTo>
                    <a:pt x="26" y="12"/>
                    <a:pt x="26" y="12"/>
                    <a:pt x="26" y="12"/>
                  </a:cubicBezTo>
                  <a:cubicBezTo>
                    <a:pt x="30" y="12"/>
                    <a:pt x="30" y="12"/>
                    <a:pt x="30" y="12"/>
                  </a:cubicBezTo>
                  <a:cubicBezTo>
                    <a:pt x="30" y="8"/>
                    <a:pt x="30" y="8"/>
                    <a:pt x="30" y="8"/>
                  </a:cubicBezTo>
                  <a:cubicBezTo>
                    <a:pt x="34" y="8"/>
                    <a:pt x="34" y="8"/>
                    <a:pt x="34" y="8"/>
                  </a:cubicBezTo>
                  <a:cubicBezTo>
                    <a:pt x="34" y="12"/>
                    <a:pt x="34" y="12"/>
                    <a:pt x="34" y="12"/>
                  </a:cubicBezTo>
                  <a:cubicBezTo>
                    <a:pt x="38" y="12"/>
                    <a:pt x="38" y="12"/>
                    <a:pt x="38" y="12"/>
                  </a:cubicBezTo>
                  <a:cubicBezTo>
                    <a:pt x="38" y="8"/>
                    <a:pt x="38" y="8"/>
                    <a:pt x="38" y="8"/>
                  </a:cubicBezTo>
                  <a:cubicBezTo>
                    <a:pt x="42" y="8"/>
                    <a:pt x="42" y="8"/>
                    <a:pt x="42" y="8"/>
                  </a:cubicBezTo>
                  <a:cubicBezTo>
                    <a:pt x="42" y="12"/>
                    <a:pt x="42" y="12"/>
                    <a:pt x="42" y="12"/>
                  </a:cubicBezTo>
                  <a:cubicBezTo>
                    <a:pt x="46" y="12"/>
                    <a:pt x="46" y="12"/>
                    <a:pt x="46" y="12"/>
                  </a:cubicBezTo>
                  <a:cubicBezTo>
                    <a:pt x="46" y="8"/>
                    <a:pt x="46" y="8"/>
                    <a:pt x="46" y="8"/>
                  </a:cubicBezTo>
                  <a:cubicBezTo>
                    <a:pt x="50" y="8"/>
                    <a:pt x="50" y="8"/>
                    <a:pt x="50" y="8"/>
                  </a:cubicBezTo>
                  <a:cubicBezTo>
                    <a:pt x="50" y="12"/>
                    <a:pt x="50" y="12"/>
                    <a:pt x="50" y="12"/>
                  </a:cubicBezTo>
                  <a:cubicBezTo>
                    <a:pt x="54" y="12"/>
                    <a:pt x="54" y="12"/>
                    <a:pt x="54" y="12"/>
                  </a:cubicBezTo>
                  <a:cubicBezTo>
                    <a:pt x="54" y="8"/>
                    <a:pt x="54" y="8"/>
                    <a:pt x="54" y="8"/>
                  </a:cubicBezTo>
                  <a:cubicBezTo>
                    <a:pt x="58" y="8"/>
                    <a:pt x="58" y="8"/>
                    <a:pt x="58" y="8"/>
                  </a:cubicBezTo>
                  <a:cubicBezTo>
                    <a:pt x="58" y="12"/>
                    <a:pt x="58" y="12"/>
                    <a:pt x="58" y="12"/>
                  </a:cubicBezTo>
                  <a:cubicBezTo>
                    <a:pt x="62" y="12"/>
                    <a:pt x="62" y="12"/>
                    <a:pt x="62" y="12"/>
                  </a:cubicBezTo>
                  <a:cubicBezTo>
                    <a:pt x="62" y="8"/>
                    <a:pt x="62" y="8"/>
                    <a:pt x="62" y="8"/>
                  </a:cubicBezTo>
                  <a:cubicBezTo>
                    <a:pt x="66" y="8"/>
                    <a:pt x="66" y="8"/>
                    <a:pt x="66" y="8"/>
                  </a:cubicBezTo>
                  <a:cubicBezTo>
                    <a:pt x="66" y="12"/>
                    <a:pt x="66" y="12"/>
                    <a:pt x="66" y="12"/>
                  </a:cubicBezTo>
                  <a:cubicBezTo>
                    <a:pt x="70" y="12"/>
                    <a:pt x="70" y="12"/>
                    <a:pt x="70" y="12"/>
                  </a:cubicBezTo>
                  <a:cubicBezTo>
                    <a:pt x="70" y="8"/>
                    <a:pt x="70" y="8"/>
                    <a:pt x="70" y="8"/>
                  </a:cubicBezTo>
                  <a:cubicBezTo>
                    <a:pt x="74" y="8"/>
                    <a:pt x="74" y="8"/>
                    <a:pt x="74" y="8"/>
                  </a:cubicBezTo>
                  <a:lnTo>
                    <a:pt x="7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id-ID"/>
            </a:p>
          </p:txBody>
        </p:sp>
        <p:sp>
          <p:nvSpPr>
            <p:cNvPr id="130" name="Rectangle 257">
              <a:extLst>
                <a:ext uri="{FF2B5EF4-FFF2-40B4-BE49-F238E27FC236}">
                  <a16:creationId xmlns:a16="http://schemas.microsoft.com/office/drawing/2014/main" id="{268E7F1B-8D15-4D3F-B800-389C3BBECE0E}"/>
                </a:ext>
              </a:extLst>
            </p:cNvPr>
            <p:cNvSpPr>
              <a:spLocks noChangeArrowheads="1"/>
            </p:cNvSpPr>
            <p:nvPr/>
          </p:nvSpPr>
          <p:spPr>
            <a:xfrm>
              <a:off x="2768600" y="1233488"/>
              <a:ext cx="14288" cy="14288"/>
            </a:xfrm>
            <a:prstGeom prst="rect"/>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bodyPr>
            <a:lstStyle/>
            <a:p>
              <a:endParaRPr lang="id-ID"/>
            </a:p>
          </p:txBody>
        </p:sp>
      </p:grpSp>
      <p:grpSp>
        <p:nvGrpSpPr>
          <p:cNvPr id="131" name="Group 130">
            <a:extLst>
              <a:ext uri="{FF2B5EF4-FFF2-40B4-BE49-F238E27FC236}">
                <a16:creationId xmlns:a16="http://schemas.microsoft.com/office/drawing/2014/main" id="{A899607B-FCBA-4B06-9E68-28D2959A865F}"/>
              </a:ext>
            </a:extLst>
          </p:cNvPr>
          <p:cNvGrpSpPr/>
          <p:nvPr/>
        </p:nvGrpSpPr>
        <p:grpSpPr>
          <a:xfrm>
            <a:off x="5285367" y="2685991"/>
            <a:ext cx="360363" cy="360363"/>
            <a:chOff x="6997700" y="3438526"/>
            <a:chExt cx="360363" cy="360363"/>
          </a:xfrm>
          <a:solidFill>
            <a:schemeClr val="bg1"/>
          </a:solidFill>
        </p:grpSpPr>
        <p:sp>
          <p:nvSpPr>
            <p:cNvPr id="132" name="Freeform 88">
              <a:extLst>
                <a:ext uri="{FF2B5EF4-FFF2-40B4-BE49-F238E27FC236}">
                  <a16:creationId xmlns:a16="http://schemas.microsoft.com/office/drawing/2014/main" id="{FBAA9E03-EDB8-4291-82C0-2F64425C5E5E}"/>
                </a:ext>
              </a:extLst>
            </p:cNvPr>
            <p:cNvSpPr>
              <a:spLocks noEditPoints="1"/>
            </p:cNvSpPr>
            <p:nvPr/>
          </p:nvSpPr>
          <p:spPr>
            <a:xfrm>
              <a:off x="6997700" y="3438526"/>
              <a:ext cx="315913" cy="60325"/>
            </a:xfrm>
            <a:custGeom>
              <a:gdLst>
                <a:gd name="T0" fmla="*/ 84 w 84"/>
                <a:gd name="T1" fmla="*/ 10 h 16"/>
                <a:gd name="T2" fmla="*/ 74 w 84"/>
                <a:gd name="T3" fmla="*/ 0 h 16"/>
                <a:gd name="T4" fmla="*/ 10 w 84"/>
                <a:gd name="T5" fmla="*/ 0 h 16"/>
                <a:gd name="T6" fmla="*/ 0 w 84"/>
                <a:gd name="T7" fmla="*/ 10 h 16"/>
                <a:gd name="T8" fmla="*/ 0 w 84"/>
                <a:gd name="T9" fmla="*/ 16 h 16"/>
                <a:gd name="T10" fmla="*/ 84 w 84"/>
                <a:gd name="T11" fmla="*/ 16 h 16"/>
                <a:gd name="T12" fmla="*/ 84 w 84"/>
                <a:gd name="T13" fmla="*/ 10 h 16"/>
                <a:gd name="T14" fmla="*/ 14 w 84"/>
                <a:gd name="T15" fmla="*/ 12 h 16"/>
                <a:gd name="T16" fmla="*/ 12 w 84"/>
                <a:gd name="T17" fmla="*/ 10 h 16"/>
                <a:gd name="T18" fmla="*/ 14 w 84"/>
                <a:gd name="T19" fmla="*/ 8 h 16"/>
                <a:gd name="T20" fmla="*/ 16 w 84"/>
                <a:gd name="T21" fmla="*/ 10 h 16"/>
                <a:gd name="T22" fmla="*/ 14 w 84"/>
                <a:gd name="T23" fmla="*/ 12 h 16"/>
                <a:gd name="T24" fmla="*/ 22 w 84"/>
                <a:gd name="T25" fmla="*/ 12 h 16"/>
                <a:gd name="T26" fmla="*/ 20 w 84"/>
                <a:gd name="T27" fmla="*/ 10 h 16"/>
                <a:gd name="T28" fmla="*/ 22 w 84"/>
                <a:gd name="T29" fmla="*/ 8 h 16"/>
                <a:gd name="T30" fmla="*/ 24 w 84"/>
                <a:gd name="T31" fmla="*/ 10 h 16"/>
                <a:gd name="T32" fmla="*/ 22 w 84"/>
                <a:gd name="T33" fmla="*/ 12 h 16"/>
                <a:gd name="T34" fmla="*/ 30 w 84"/>
                <a:gd name="T35" fmla="*/ 12 h 16"/>
                <a:gd name="T36" fmla="*/ 28 w 84"/>
                <a:gd name="T37" fmla="*/ 10 h 16"/>
                <a:gd name="T38" fmla="*/ 30 w 84"/>
                <a:gd name="T39" fmla="*/ 8 h 16"/>
                <a:gd name="T40" fmla="*/ 32 w 84"/>
                <a:gd name="T41" fmla="*/ 10 h 16"/>
                <a:gd name="T42" fmla="*/ 30 w 84"/>
                <a:gd name="T43" fmla="*/ 12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16">
                  <a:moveTo>
                    <a:pt x="84" y="10"/>
                  </a:moveTo>
                  <a:cubicBezTo>
                    <a:pt x="84" y="4"/>
                    <a:pt x="80" y="0"/>
                    <a:pt x="74" y="0"/>
                  </a:cubicBezTo>
                  <a:cubicBezTo>
                    <a:pt x="10" y="0"/>
                    <a:pt x="10" y="0"/>
                    <a:pt x="10" y="0"/>
                  </a:cubicBezTo>
                  <a:cubicBezTo>
                    <a:pt x="4" y="0"/>
                    <a:pt x="0" y="4"/>
                    <a:pt x="0" y="10"/>
                  </a:cubicBezTo>
                  <a:cubicBezTo>
                    <a:pt x="0" y="16"/>
                    <a:pt x="0" y="16"/>
                    <a:pt x="0" y="16"/>
                  </a:cubicBezTo>
                  <a:cubicBezTo>
                    <a:pt x="84" y="16"/>
                    <a:pt x="84" y="16"/>
                    <a:pt x="84" y="16"/>
                  </a:cubicBezTo>
                  <a:lnTo>
                    <a:pt x="84" y="10"/>
                  </a:lnTo>
                  <a:close/>
                  <a:moveTo>
                    <a:pt x="14" y="12"/>
                  </a:moveTo>
                  <a:cubicBezTo>
                    <a:pt x="13" y="12"/>
                    <a:pt x="12" y="11"/>
                    <a:pt x="12" y="10"/>
                  </a:cubicBezTo>
                  <a:cubicBezTo>
                    <a:pt x="12" y="9"/>
                    <a:pt x="13" y="8"/>
                    <a:pt x="14" y="8"/>
                  </a:cubicBezTo>
                  <a:cubicBezTo>
                    <a:pt x="15" y="8"/>
                    <a:pt x="16" y="9"/>
                    <a:pt x="16" y="10"/>
                  </a:cubicBezTo>
                  <a:cubicBezTo>
                    <a:pt x="16" y="11"/>
                    <a:pt x="15" y="12"/>
                    <a:pt x="14" y="12"/>
                  </a:cubicBezTo>
                  <a:close/>
                  <a:moveTo>
                    <a:pt x="22" y="12"/>
                  </a:moveTo>
                  <a:cubicBezTo>
                    <a:pt x="21" y="12"/>
                    <a:pt x="20" y="11"/>
                    <a:pt x="20" y="10"/>
                  </a:cubicBezTo>
                  <a:cubicBezTo>
                    <a:pt x="20" y="9"/>
                    <a:pt x="21" y="8"/>
                    <a:pt x="22" y="8"/>
                  </a:cubicBezTo>
                  <a:cubicBezTo>
                    <a:pt x="23" y="8"/>
                    <a:pt x="24" y="9"/>
                    <a:pt x="24" y="10"/>
                  </a:cubicBezTo>
                  <a:cubicBezTo>
                    <a:pt x="24" y="11"/>
                    <a:pt x="23" y="12"/>
                    <a:pt x="22" y="12"/>
                  </a:cubicBezTo>
                  <a:close/>
                  <a:moveTo>
                    <a:pt x="30" y="12"/>
                  </a:moveTo>
                  <a:cubicBezTo>
                    <a:pt x="29" y="12"/>
                    <a:pt x="28" y="11"/>
                    <a:pt x="28" y="10"/>
                  </a:cubicBezTo>
                  <a:cubicBezTo>
                    <a:pt x="28" y="9"/>
                    <a:pt x="29" y="8"/>
                    <a:pt x="30" y="8"/>
                  </a:cubicBezTo>
                  <a:cubicBezTo>
                    <a:pt x="31" y="8"/>
                    <a:pt x="32" y="9"/>
                    <a:pt x="32" y="10"/>
                  </a:cubicBezTo>
                  <a:cubicBezTo>
                    <a:pt x="32" y="11"/>
                    <a:pt x="31"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id-ID"/>
            </a:p>
          </p:txBody>
        </p:sp>
        <p:sp>
          <p:nvSpPr>
            <p:cNvPr id="133" name="Freeform 89">
              <a:extLst>
                <a:ext uri="{FF2B5EF4-FFF2-40B4-BE49-F238E27FC236}">
                  <a16:creationId xmlns:a16="http://schemas.microsoft.com/office/drawing/2014/main" id="{7DE0C9E6-46AA-4A2C-A300-E4DB46112853}"/>
                </a:ext>
              </a:extLst>
            </p:cNvPr>
            <p:cNvSpPr/>
            <p:nvPr/>
          </p:nvSpPr>
          <p:spPr>
            <a:xfrm>
              <a:off x="6997700" y="3513139"/>
              <a:ext cx="315913" cy="180975"/>
            </a:xfrm>
            <a:custGeom>
              <a:gdLst>
                <a:gd name="T0" fmla="*/ 76 w 84"/>
                <a:gd name="T1" fmla="*/ 24 h 48"/>
                <a:gd name="T2" fmla="*/ 84 w 84"/>
                <a:gd name="T3" fmla="*/ 26 h 48"/>
                <a:gd name="T4" fmla="*/ 84 w 84"/>
                <a:gd name="T5" fmla="*/ 0 h 48"/>
                <a:gd name="T6" fmla="*/ 0 w 84"/>
                <a:gd name="T7" fmla="*/ 0 h 48"/>
                <a:gd name="T8" fmla="*/ 0 w 84"/>
                <a:gd name="T9" fmla="*/ 38 h 48"/>
                <a:gd name="T10" fmla="*/ 10 w 84"/>
                <a:gd name="T11" fmla="*/ 48 h 48"/>
                <a:gd name="T12" fmla="*/ 52 w 84"/>
                <a:gd name="T13" fmla="*/ 48 h 48"/>
                <a:gd name="T14" fmla="*/ 52 w 84"/>
                <a:gd name="T15" fmla="*/ 44 h 48"/>
                <a:gd name="T16" fmla="*/ 55 w 84"/>
                <a:gd name="T17" fmla="*/ 41 h 48"/>
                <a:gd name="T18" fmla="*/ 58 w 84"/>
                <a:gd name="T19" fmla="*/ 41 h 48"/>
                <a:gd name="T20" fmla="*/ 76 w 84"/>
                <a:gd name="T21" fmla="*/ 2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48">
                  <a:moveTo>
                    <a:pt x="76" y="24"/>
                  </a:moveTo>
                  <a:cubicBezTo>
                    <a:pt x="78" y="24"/>
                    <a:pt x="81" y="25"/>
                    <a:pt x="84" y="26"/>
                  </a:cubicBezTo>
                  <a:cubicBezTo>
                    <a:pt x="84" y="0"/>
                    <a:pt x="84" y="0"/>
                    <a:pt x="84" y="0"/>
                  </a:cubicBezTo>
                  <a:cubicBezTo>
                    <a:pt x="0" y="0"/>
                    <a:pt x="0" y="0"/>
                    <a:pt x="0" y="0"/>
                  </a:cubicBezTo>
                  <a:cubicBezTo>
                    <a:pt x="0" y="38"/>
                    <a:pt x="0" y="38"/>
                    <a:pt x="0" y="38"/>
                  </a:cubicBezTo>
                  <a:cubicBezTo>
                    <a:pt x="0" y="44"/>
                    <a:pt x="4" y="48"/>
                    <a:pt x="10" y="48"/>
                  </a:cubicBezTo>
                  <a:cubicBezTo>
                    <a:pt x="52" y="48"/>
                    <a:pt x="52" y="48"/>
                    <a:pt x="52" y="48"/>
                  </a:cubicBezTo>
                  <a:cubicBezTo>
                    <a:pt x="52" y="44"/>
                    <a:pt x="52" y="44"/>
                    <a:pt x="52" y="44"/>
                  </a:cubicBezTo>
                  <a:cubicBezTo>
                    <a:pt x="52" y="42"/>
                    <a:pt x="53" y="41"/>
                    <a:pt x="55" y="41"/>
                  </a:cubicBezTo>
                  <a:cubicBezTo>
                    <a:pt x="58" y="41"/>
                    <a:pt x="58" y="41"/>
                    <a:pt x="58" y="41"/>
                  </a:cubicBezTo>
                  <a:cubicBezTo>
                    <a:pt x="58" y="31"/>
                    <a:pt x="68" y="24"/>
                    <a:pt x="7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id-ID"/>
            </a:p>
          </p:txBody>
        </p:sp>
        <p:sp>
          <p:nvSpPr>
            <p:cNvPr id="134" name="Freeform 90">
              <a:extLst>
                <a:ext uri="{FF2B5EF4-FFF2-40B4-BE49-F238E27FC236}">
                  <a16:creationId xmlns:a16="http://schemas.microsoft.com/office/drawing/2014/main" id="{7FC1661B-85BC-41B2-8293-396E5D99F49F}"/>
                </a:ext>
              </a:extLst>
            </p:cNvPr>
            <p:cNvSpPr>
              <a:spLocks noEditPoints="1"/>
            </p:cNvSpPr>
            <p:nvPr/>
          </p:nvSpPr>
          <p:spPr>
            <a:xfrm>
              <a:off x="7207250" y="3614739"/>
              <a:ext cx="150813" cy="184150"/>
            </a:xfrm>
            <a:custGeom>
              <a:gdLst>
                <a:gd name="T0" fmla="*/ 38 w 40"/>
                <a:gd name="T1" fmla="*/ 17 h 49"/>
                <a:gd name="T2" fmla="*/ 35 w 40"/>
                <a:gd name="T3" fmla="*/ 17 h 49"/>
                <a:gd name="T4" fmla="*/ 35 w 40"/>
                <a:gd name="T5" fmla="*/ 15 h 49"/>
                <a:gd name="T6" fmla="*/ 20 w 40"/>
                <a:gd name="T7" fmla="*/ 0 h 49"/>
                <a:gd name="T8" fmla="*/ 5 w 40"/>
                <a:gd name="T9" fmla="*/ 15 h 49"/>
                <a:gd name="T10" fmla="*/ 5 w 40"/>
                <a:gd name="T11" fmla="*/ 17 h 49"/>
                <a:gd name="T12" fmla="*/ 2 w 40"/>
                <a:gd name="T13" fmla="*/ 17 h 49"/>
                <a:gd name="T14" fmla="*/ 0 w 40"/>
                <a:gd name="T15" fmla="*/ 19 h 49"/>
                <a:gd name="T16" fmla="*/ 0 w 40"/>
                <a:gd name="T17" fmla="*/ 47 h 49"/>
                <a:gd name="T18" fmla="*/ 2 w 40"/>
                <a:gd name="T19" fmla="*/ 49 h 49"/>
                <a:gd name="T20" fmla="*/ 38 w 40"/>
                <a:gd name="T21" fmla="*/ 49 h 49"/>
                <a:gd name="T22" fmla="*/ 40 w 40"/>
                <a:gd name="T23" fmla="*/ 47 h 49"/>
                <a:gd name="T24" fmla="*/ 40 w 40"/>
                <a:gd name="T25" fmla="*/ 19 h 49"/>
                <a:gd name="T26" fmla="*/ 38 w 40"/>
                <a:gd name="T27" fmla="*/ 17 h 49"/>
                <a:gd name="T28" fmla="*/ 22 w 40"/>
                <a:gd name="T29" fmla="*/ 32 h 49"/>
                <a:gd name="T30" fmla="*/ 22 w 40"/>
                <a:gd name="T31" fmla="*/ 32 h 49"/>
                <a:gd name="T32" fmla="*/ 22 w 40"/>
                <a:gd name="T33" fmla="*/ 39 h 49"/>
                <a:gd name="T34" fmla="*/ 20 w 40"/>
                <a:gd name="T35" fmla="*/ 41 h 49"/>
                <a:gd name="T36" fmla="*/ 18 w 40"/>
                <a:gd name="T37" fmla="*/ 39 h 49"/>
                <a:gd name="T38" fmla="*/ 18 w 40"/>
                <a:gd name="T39" fmla="*/ 32 h 49"/>
                <a:gd name="T40" fmla="*/ 17 w 40"/>
                <a:gd name="T41" fmla="*/ 30 h 49"/>
                <a:gd name="T42" fmla="*/ 18 w 40"/>
                <a:gd name="T43" fmla="*/ 28 h 49"/>
                <a:gd name="T44" fmla="*/ 20 w 40"/>
                <a:gd name="T45" fmla="*/ 27 h 49"/>
                <a:gd name="T46" fmla="*/ 20 w 40"/>
                <a:gd name="T47" fmla="*/ 27 h 49"/>
                <a:gd name="T48" fmla="*/ 23 w 40"/>
                <a:gd name="T49" fmla="*/ 30 h 49"/>
                <a:gd name="T50" fmla="*/ 22 w 40"/>
                <a:gd name="T51" fmla="*/ 32 h 49"/>
                <a:gd name="T52" fmla="*/ 31 w 40"/>
                <a:gd name="T53" fmla="*/ 17 h 49"/>
                <a:gd name="T54" fmla="*/ 9 w 40"/>
                <a:gd name="T55" fmla="*/ 17 h 49"/>
                <a:gd name="T56" fmla="*/ 9 w 40"/>
                <a:gd name="T57" fmla="*/ 15 h 49"/>
                <a:gd name="T58" fmla="*/ 20 w 40"/>
                <a:gd name="T59" fmla="*/ 4 h 49"/>
                <a:gd name="T60" fmla="*/ 31 w 40"/>
                <a:gd name="T61" fmla="*/ 15 h 49"/>
                <a:gd name="T62" fmla="*/ 31 w 40"/>
                <a:gd name="T63" fmla="*/ 1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49">
                  <a:moveTo>
                    <a:pt x="38" y="17"/>
                  </a:moveTo>
                  <a:cubicBezTo>
                    <a:pt x="35" y="17"/>
                    <a:pt x="35" y="17"/>
                    <a:pt x="35" y="17"/>
                  </a:cubicBezTo>
                  <a:cubicBezTo>
                    <a:pt x="35" y="15"/>
                    <a:pt x="35" y="15"/>
                    <a:pt x="35" y="15"/>
                  </a:cubicBezTo>
                  <a:cubicBezTo>
                    <a:pt x="35" y="8"/>
                    <a:pt x="28" y="0"/>
                    <a:pt x="20" y="0"/>
                  </a:cubicBezTo>
                  <a:cubicBezTo>
                    <a:pt x="12" y="0"/>
                    <a:pt x="5" y="8"/>
                    <a:pt x="5" y="15"/>
                  </a:cubicBezTo>
                  <a:cubicBezTo>
                    <a:pt x="5" y="17"/>
                    <a:pt x="5" y="17"/>
                    <a:pt x="5" y="17"/>
                  </a:cubicBezTo>
                  <a:cubicBezTo>
                    <a:pt x="2" y="17"/>
                    <a:pt x="2" y="17"/>
                    <a:pt x="2" y="17"/>
                  </a:cubicBezTo>
                  <a:cubicBezTo>
                    <a:pt x="1" y="17"/>
                    <a:pt x="0" y="18"/>
                    <a:pt x="0" y="19"/>
                  </a:cubicBezTo>
                  <a:cubicBezTo>
                    <a:pt x="0" y="47"/>
                    <a:pt x="0" y="47"/>
                    <a:pt x="0" y="47"/>
                  </a:cubicBezTo>
                  <a:cubicBezTo>
                    <a:pt x="0" y="48"/>
                    <a:pt x="1" y="49"/>
                    <a:pt x="2" y="49"/>
                  </a:cubicBezTo>
                  <a:cubicBezTo>
                    <a:pt x="38" y="49"/>
                    <a:pt x="38" y="49"/>
                    <a:pt x="38" y="49"/>
                  </a:cubicBezTo>
                  <a:cubicBezTo>
                    <a:pt x="39" y="49"/>
                    <a:pt x="40" y="48"/>
                    <a:pt x="40" y="47"/>
                  </a:cubicBezTo>
                  <a:cubicBezTo>
                    <a:pt x="40" y="19"/>
                    <a:pt x="40" y="19"/>
                    <a:pt x="40" y="19"/>
                  </a:cubicBezTo>
                  <a:cubicBezTo>
                    <a:pt x="40" y="18"/>
                    <a:pt x="39" y="17"/>
                    <a:pt x="38" y="17"/>
                  </a:cubicBezTo>
                  <a:close/>
                  <a:moveTo>
                    <a:pt x="22" y="32"/>
                  </a:moveTo>
                  <a:cubicBezTo>
                    <a:pt x="22" y="32"/>
                    <a:pt x="22" y="32"/>
                    <a:pt x="22" y="32"/>
                  </a:cubicBezTo>
                  <a:cubicBezTo>
                    <a:pt x="22" y="39"/>
                    <a:pt x="22" y="39"/>
                    <a:pt x="22" y="39"/>
                  </a:cubicBezTo>
                  <a:cubicBezTo>
                    <a:pt x="22" y="41"/>
                    <a:pt x="21" y="41"/>
                    <a:pt x="20" y="41"/>
                  </a:cubicBezTo>
                  <a:cubicBezTo>
                    <a:pt x="19" y="41"/>
                    <a:pt x="18" y="41"/>
                    <a:pt x="18" y="39"/>
                  </a:cubicBezTo>
                  <a:cubicBezTo>
                    <a:pt x="18" y="32"/>
                    <a:pt x="18" y="32"/>
                    <a:pt x="18" y="32"/>
                  </a:cubicBezTo>
                  <a:cubicBezTo>
                    <a:pt x="17" y="32"/>
                    <a:pt x="17" y="31"/>
                    <a:pt x="17" y="30"/>
                  </a:cubicBezTo>
                  <a:cubicBezTo>
                    <a:pt x="17" y="29"/>
                    <a:pt x="17" y="28"/>
                    <a:pt x="18" y="28"/>
                  </a:cubicBezTo>
                  <a:cubicBezTo>
                    <a:pt x="18" y="27"/>
                    <a:pt x="19" y="27"/>
                    <a:pt x="20" y="27"/>
                  </a:cubicBezTo>
                  <a:cubicBezTo>
                    <a:pt x="20" y="27"/>
                    <a:pt x="20" y="27"/>
                    <a:pt x="20" y="27"/>
                  </a:cubicBezTo>
                  <a:cubicBezTo>
                    <a:pt x="22" y="27"/>
                    <a:pt x="23" y="28"/>
                    <a:pt x="23" y="30"/>
                  </a:cubicBezTo>
                  <a:cubicBezTo>
                    <a:pt x="23" y="31"/>
                    <a:pt x="23" y="31"/>
                    <a:pt x="22" y="32"/>
                  </a:cubicBezTo>
                  <a:close/>
                  <a:moveTo>
                    <a:pt x="31" y="17"/>
                  </a:moveTo>
                  <a:cubicBezTo>
                    <a:pt x="9" y="17"/>
                    <a:pt x="9" y="17"/>
                    <a:pt x="9" y="17"/>
                  </a:cubicBezTo>
                  <a:cubicBezTo>
                    <a:pt x="9" y="15"/>
                    <a:pt x="9" y="15"/>
                    <a:pt x="9" y="15"/>
                  </a:cubicBezTo>
                  <a:cubicBezTo>
                    <a:pt x="9" y="10"/>
                    <a:pt x="15" y="4"/>
                    <a:pt x="20" y="4"/>
                  </a:cubicBezTo>
                  <a:cubicBezTo>
                    <a:pt x="25" y="4"/>
                    <a:pt x="31" y="10"/>
                    <a:pt x="31" y="15"/>
                  </a:cubicBezTo>
                  <a:lnTo>
                    <a:pt x="31"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id-ID"/>
            </a:p>
          </p:txBody>
        </p:sp>
      </p:grpSp>
      <p:grpSp>
        <p:nvGrpSpPr>
          <p:cNvPr id="135" name="Group 134">
            <a:extLst>
              <a:ext uri="{FF2B5EF4-FFF2-40B4-BE49-F238E27FC236}">
                <a16:creationId xmlns:a16="http://schemas.microsoft.com/office/drawing/2014/main" id="{34F18E6A-AE5A-4DEF-86BC-DDAA87BC4292}"/>
              </a:ext>
            </a:extLst>
          </p:cNvPr>
          <p:cNvGrpSpPr/>
          <p:nvPr/>
        </p:nvGrpSpPr>
        <p:grpSpPr>
          <a:xfrm>
            <a:off x="8142975" y="2685991"/>
            <a:ext cx="360363" cy="360363"/>
            <a:chOff x="6997700" y="3438526"/>
            <a:chExt cx="360363" cy="360363"/>
          </a:xfrm>
          <a:solidFill>
            <a:schemeClr val="bg1"/>
          </a:solidFill>
        </p:grpSpPr>
        <p:sp>
          <p:nvSpPr>
            <p:cNvPr id="136" name="Freeform 88">
              <a:extLst>
                <a:ext uri="{FF2B5EF4-FFF2-40B4-BE49-F238E27FC236}">
                  <a16:creationId xmlns:a16="http://schemas.microsoft.com/office/drawing/2014/main" id="{0067F804-9158-43ED-9857-0EB245B25EE6}"/>
                </a:ext>
              </a:extLst>
            </p:cNvPr>
            <p:cNvSpPr>
              <a:spLocks noEditPoints="1"/>
            </p:cNvSpPr>
            <p:nvPr/>
          </p:nvSpPr>
          <p:spPr>
            <a:xfrm>
              <a:off x="6997700" y="3438526"/>
              <a:ext cx="315913" cy="60325"/>
            </a:xfrm>
            <a:custGeom>
              <a:gdLst>
                <a:gd name="T0" fmla="*/ 84 w 84"/>
                <a:gd name="T1" fmla="*/ 10 h 16"/>
                <a:gd name="T2" fmla="*/ 74 w 84"/>
                <a:gd name="T3" fmla="*/ 0 h 16"/>
                <a:gd name="T4" fmla="*/ 10 w 84"/>
                <a:gd name="T5" fmla="*/ 0 h 16"/>
                <a:gd name="T6" fmla="*/ 0 w 84"/>
                <a:gd name="T7" fmla="*/ 10 h 16"/>
                <a:gd name="T8" fmla="*/ 0 w 84"/>
                <a:gd name="T9" fmla="*/ 16 h 16"/>
                <a:gd name="T10" fmla="*/ 84 w 84"/>
                <a:gd name="T11" fmla="*/ 16 h 16"/>
                <a:gd name="T12" fmla="*/ 84 w 84"/>
                <a:gd name="T13" fmla="*/ 10 h 16"/>
                <a:gd name="T14" fmla="*/ 14 w 84"/>
                <a:gd name="T15" fmla="*/ 12 h 16"/>
                <a:gd name="T16" fmla="*/ 12 w 84"/>
                <a:gd name="T17" fmla="*/ 10 h 16"/>
                <a:gd name="T18" fmla="*/ 14 w 84"/>
                <a:gd name="T19" fmla="*/ 8 h 16"/>
                <a:gd name="T20" fmla="*/ 16 w 84"/>
                <a:gd name="T21" fmla="*/ 10 h 16"/>
                <a:gd name="T22" fmla="*/ 14 w 84"/>
                <a:gd name="T23" fmla="*/ 12 h 16"/>
                <a:gd name="T24" fmla="*/ 22 w 84"/>
                <a:gd name="T25" fmla="*/ 12 h 16"/>
                <a:gd name="T26" fmla="*/ 20 w 84"/>
                <a:gd name="T27" fmla="*/ 10 h 16"/>
                <a:gd name="T28" fmla="*/ 22 w 84"/>
                <a:gd name="T29" fmla="*/ 8 h 16"/>
                <a:gd name="T30" fmla="*/ 24 w 84"/>
                <a:gd name="T31" fmla="*/ 10 h 16"/>
                <a:gd name="T32" fmla="*/ 22 w 84"/>
                <a:gd name="T33" fmla="*/ 12 h 16"/>
                <a:gd name="T34" fmla="*/ 30 w 84"/>
                <a:gd name="T35" fmla="*/ 12 h 16"/>
                <a:gd name="T36" fmla="*/ 28 w 84"/>
                <a:gd name="T37" fmla="*/ 10 h 16"/>
                <a:gd name="T38" fmla="*/ 30 w 84"/>
                <a:gd name="T39" fmla="*/ 8 h 16"/>
                <a:gd name="T40" fmla="*/ 32 w 84"/>
                <a:gd name="T41" fmla="*/ 10 h 16"/>
                <a:gd name="T42" fmla="*/ 30 w 84"/>
                <a:gd name="T43" fmla="*/ 12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16">
                  <a:moveTo>
                    <a:pt x="84" y="10"/>
                  </a:moveTo>
                  <a:cubicBezTo>
                    <a:pt x="84" y="4"/>
                    <a:pt x="80" y="0"/>
                    <a:pt x="74" y="0"/>
                  </a:cubicBezTo>
                  <a:cubicBezTo>
                    <a:pt x="10" y="0"/>
                    <a:pt x="10" y="0"/>
                    <a:pt x="10" y="0"/>
                  </a:cubicBezTo>
                  <a:cubicBezTo>
                    <a:pt x="4" y="0"/>
                    <a:pt x="0" y="4"/>
                    <a:pt x="0" y="10"/>
                  </a:cubicBezTo>
                  <a:cubicBezTo>
                    <a:pt x="0" y="16"/>
                    <a:pt x="0" y="16"/>
                    <a:pt x="0" y="16"/>
                  </a:cubicBezTo>
                  <a:cubicBezTo>
                    <a:pt x="84" y="16"/>
                    <a:pt x="84" y="16"/>
                    <a:pt x="84" y="16"/>
                  </a:cubicBezTo>
                  <a:lnTo>
                    <a:pt x="84" y="10"/>
                  </a:lnTo>
                  <a:close/>
                  <a:moveTo>
                    <a:pt x="14" y="12"/>
                  </a:moveTo>
                  <a:cubicBezTo>
                    <a:pt x="13" y="12"/>
                    <a:pt x="12" y="11"/>
                    <a:pt x="12" y="10"/>
                  </a:cubicBezTo>
                  <a:cubicBezTo>
                    <a:pt x="12" y="9"/>
                    <a:pt x="13" y="8"/>
                    <a:pt x="14" y="8"/>
                  </a:cubicBezTo>
                  <a:cubicBezTo>
                    <a:pt x="15" y="8"/>
                    <a:pt x="16" y="9"/>
                    <a:pt x="16" y="10"/>
                  </a:cubicBezTo>
                  <a:cubicBezTo>
                    <a:pt x="16" y="11"/>
                    <a:pt x="15" y="12"/>
                    <a:pt x="14" y="12"/>
                  </a:cubicBezTo>
                  <a:close/>
                  <a:moveTo>
                    <a:pt x="22" y="12"/>
                  </a:moveTo>
                  <a:cubicBezTo>
                    <a:pt x="21" y="12"/>
                    <a:pt x="20" y="11"/>
                    <a:pt x="20" y="10"/>
                  </a:cubicBezTo>
                  <a:cubicBezTo>
                    <a:pt x="20" y="9"/>
                    <a:pt x="21" y="8"/>
                    <a:pt x="22" y="8"/>
                  </a:cubicBezTo>
                  <a:cubicBezTo>
                    <a:pt x="23" y="8"/>
                    <a:pt x="24" y="9"/>
                    <a:pt x="24" y="10"/>
                  </a:cubicBezTo>
                  <a:cubicBezTo>
                    <a:pt x="24" y="11"/>
                    <a:pt x="23" y="12"/>
                    <a:pt x="22" y="12"/>
                  </a:cubicBezTo>
                  <a:close/>
                  <a:moveTo>
                    <a:pt x="30" y="12"/>
                  </a:moveTo>
                  <a:cubicBezTo>
                    <a:pt x="29" y="12"/>
                    <a:pt x="28" y="11"/>
                    <a:pt x="28" y="10"/>
                  </a:cubicBezTo>
                  <a:cubicBezTo>
                    <a:pt x="28" y="9"/>
                    <a:pt x="29" y="8"/>
                    <a:pt x="30" y="8"/>
                  </a:cubicBezTo>
                  <a:cubicBezTo>
                    <a:pt x="31" y="8"/>
                    <a:pt x="32" y="9"/>
                    <a:pt x="32" y="10"/>
                  </a:cubicBezTo>
                  <a:cubicBezTo>
                    <a:pt x="32" y="11"/>
                    <a:pt x="31"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id-ID"/>
            </a:p>
          </p:txBody>
        </p:sp>
        <p:sp>
          <p:nvSpPr>
            <p:cNvPr id="137" name="Freeform 89">
              <a:extLst>
                <a:ext uri="{FF2B5EF4-FFF2-40B4-BE49-F238E27FC236}">
                  <a16:creationId xmlns:a16="http://schemas.microsoft.com/office/drawing/2014/main" id="{6240EC93-9411-4701-B2F6-416AE2D2FF49}"/>
                </a:ext>
              </a:extLst>
            </p:cNvPr>
            <p:cNvSpPr/>
            <p:nvPr/>
          </p:nvSpPr>
          <p:spPr>
            <a:xfrm>
              <a:off x="6997700" y="3513139"/>
              <a:ext cx="315913" cy="180975"/>
            </a:xfrm>
            <a:custGeom>
              <a:gdLst>
                <a:gd name="T0" fmla="*/ 76 w 84"/>
                <a:gd name="T1" fmla="*/ 24 h 48"/>
                <a:gd name="T2" fmla="*/ 84 w 84"/>
                <a:gd name="T3" fmla="*/ 26 h 48"/>
                <a:gd name="T4" fmla="*/ 84 w 84"/>
                <a:gd name="T5" fmla="*/ 0 h 48"/>
                <a:gd name="T6" fmla="*/ 0 w 84"/>
                <a:gd name="T7" fmla="*/ 0 h 48"/>
                <a:gd name="T8" fmla="*/ 0 w 84"/>
                <a:gd name="T9" fmla="*/ 38 h 48"/>
                <a:gd name="T10" fmla="*/ 10 w 84"/>
                <a:gd name="T11" fmla="*/ 48 h 48"/>
                <a:gd name="T12" fmla="*/ 52 w 84"/>
                <a:gd name="T13" fmla="*/ 48 h 48"/>
                <a:gd name="T14" fmla="*/ 52 w 84"/>
                <a:gd name="T15" fmla="*/ 44 h 48"/>
                <a:gd name="T16" fmla="*/ 55 w 84"/>
                <a:gd name="T17" fmla="*/ 41 h 48"/>
                <a:gd name="T18" fmla="*/ 58 w 84"/>
                <a:gd name="T19" fmla="*/ 41 h 48"/>
                <a:gd name="T20" fmla="*/ 76 w 84"/>
                <a:gd name="T21" fmla="*/ 2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48">
                  <a:moveTo>
                    <a:pt x="76" y="24"/>
                  </a:moveTo>
                  <a:cubicBezTo>
                    <a:pt x="78" y="24"/>
                    <a:pt x="81" y="25"/>
                    <a:pt x="84" y="26"/>
                  </a:cubicBezTo>
                  <a:cubicBezTo>
                    <a:pt x="84" y="0"/>
                    <a:pt x="84" y="0"/>
                    <a:pt x="84" y="0"/>
                  </a:cubicBezTo>
                  <a:cubicBezTo>
                    <a:pt x="0" y="0"/>
                    <a:pt x="0" y="0"/>
                    <a:pt x="0" y="0"/>
                  </a:cubicBezTo>
                  <a:cubicBezTo>
                    <a:pt x="0" y="38"/>
                    <a:pt x="0" y="38"/>
                    <a:pt x="0" y="38"/>
                  </a:cubicBezTo>
                  <a:cubicBezTo>
                    <a:pt x="0" y="44"/>
                    <a:pt x="4" y="48"/>
                    <a:pt x="10" y="48"/>
                  </a:cubicBezTo>
                  <a:cubicBezTo>
                    <a:pt x="52" y="48"/>
                    <a:pt x="52" y="48"/>
                    <a:pt x="52" y="48"/>
                  </a:cubicBezTo>
                  <a:cubicBezTo>
                    <a:pt x="52" y="44"/>
                    <a:pt x="52" y="44"/>
                    <a:pt x="52" y="44"/>
                  </a:cubicBezTo>
                  <a:cubicBezTo>
                    <a:pt x="52" y="42"/>
                    <a:pt x="53" y="41"/>
                    <a:pt x="55" y="41"/>
                  </a:cubicBezTo>
                  <a:cubicBezTo>
                    <a:pt x="58" y="41"/>
                    <a:pt x="58" y="41"/>
                    <a:pt x="58" y="41"/>
                  </a:cubicBezTo>
                  <a:cubicBezTo>
                    <a:pt x="58" y="31"/>
                    <a:pt x="68" y="24"/>
                    <a:pt x="7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id-ID"/>
            </a:p>
          </p:txBody>
        </p:sp>
        <p:sp>
          <p:nvSpPr>
            <p:cNvPr id="138" name="Freeform 90">
              <a:extLst>
                <a:ext uri="{FF2B5EF4-FFF2-40B4-BE49-F238E27FC236}">
                  <a16:creationId xmlns:a16="http://schemas.microsoft.com/office/drawing/2014/main" id="{AAF02DE1-5221-4129-AAE7-6C2CE62C6E2A}"/>
                </a:ext>
              </a:extLst>
            </p:cNvPr>
            <p:cNvSpPr>
              <a:spLocks noEditPoints="1"/>
            </p:cNvSpPr>
            <p:nvPr/>
          </p:nvSpPr>
          <p:spPr>
            <a:xfrm>
              <a:off x="7207250" y="3614739"/>
              <a:ext cx="150813" cy="184150"/>
            </a:xfrm>
            <a:custGeom>
              <a:gdLst>
                <a:gd name="T0" fmla="*/ 38 w 40"/>
                <a:gd name="T1" fmla="*/ 17 h 49"/>
                <a:gd name="T2" fmla="*/ 35 w 40"/>
                <a:gd name="T3" fmla="*/ 17 h 49"/>
                <a:gd name="T4" fmla="*/ 35 w 40"/>
                <a:gd name="T5" fmla="*/ 15 h 49"/>
                <a:gd name="T6" fmla="*/ 20 w 40"/>
                <a:gd name="T7" fmla="*/ 0 h 49"/>
                <a:gd name="T8" fmla="*/ 5 w 40"/>
                <a:gd name="T9" fmla="*/ 15 h 49"/>
                <a:gd name="T10" fmla="*/ 5 w 40"/>
                <a:gd name="T11" fmla="*/ 17 h 49"/>
                <a:gd name="T12" fmla="*/ 2 w 40"/>
                <a:gd name="T13" fmla="*/ 17 h 49"/>
                <a:gd name="T14" fmla="*/ 0 w 40"/>
                <a:gd name="T15" fmla="*/ 19 h 49"/>
                <a:gd name="T16" fmla="*/ 0 w 40"/>
                <a:gd name="T17" fmla="*/ 47 h 49"/>
                <a:gd name="T18" fmla="*/ 2 w 40"/>
                <a:gd name="T19" fmla="*/ 49 h 49"/>
                <a:gd name="T20" fmla="*/ 38 w 40"/>
                <a:gd name="T21" fmla="*/ 49 h 49"/>
                <a:gd name="T22" fmla="*/ 40 w 40"/>
                <a:gd name="T23" fmla="*/ 47 h 49"/>
                <a:gd name="T24" fmla="*/ 40 w 40"/>
                <a:gd name="T25" fmla="*/ 19 h 49"/>
                <a:gd name="T26" fmla="*/ 38 w 40"/>
                <a:gd name="T27" fmla="*/ 17 h 49"/>
                <a:gd name="T28" fmla="*/ 22 w 40"/>
                <a:gd name="T29" fmla="*/ 32 h 49"/>
                <a:gd name="T30" fmla="*/ 22 w 40"/>
                <a:gd name="T31" fmla="*/ 32 h 49"/>
                <a:gd name="T32" fmla="*/ 22 w 40"/>
                <a:gd name="T33" fmla="*/ 39 h 49"/>
                <a:gd name="T34" fmla="*/ 20 w 40"/>
                <a:gd name="T35" fmla="*/ 41 h 49"/>
                <a:gd name="T36" fmla="*/ 18 w 40"/>
                <a:gd name="T37" fmla="*/ 39 h 49"/>
                <a:gd name="T38" fmla="*/ 18 w 40"/>
                <a:gd name="T39" fmla="*/ 32 h 49"/>
                <a:gd name="T40" fmla="*/ 17 w 40"/>
                <a:gd name="T41" fmla="*/ 30 h 49"/>
                <a:gd name="T42" fmla="*/ 18 w 40"/>
                <a:gd name="T43" fmla="*/ 28 h 49"/>
                <a:gd name="T44" fmla="*/ 20 w 40"/>
                <a:gd name="T45" fmla="*/ 27 h 49"/>
                <a:gd name="T46" fmla="*/ 20 w 40"/>
                <a:gd name="T47" fmla="*/ 27 h 49"/>
                <a:gd name="T48" fmla="*/ 23 w 40"/>
                <a:gd name="T49" fmla="*/ 30 h 49"/>
                <a:gd name="T50" fmla="*/ 22 w 40"/>
                <a:gd name="T51" fmla="*/ 32 h 49"/>
                <a:gd name="T52" fmla="*/ 31 w 40"/>
                <a:gd name="T53" fmla="*/ 17 h 49"/>
                <a:gd name="T54" fmla="*/ 9 w 40"/>
                <a:gd name="T55" fmla="*/ 17 h 49"/>
                <a:gd name="T56" fmla="*/ 9 w 40"/>
                <a:gd name="T57" fmla="*/ 15 h 49"/>
                <a:gd name="T58" fmla="*/ 20 w 40"/>
                <a:gd name="T59" fmla="*/ 4 h 49"/>
                <a:gd name="T60" fmla="*/ 31 w 40"/>
                <a:gd name="T61" fmla="*/ 15 h 49"/>
                <a:gd name="T62" fmla="*/ 31 w 40"/>
                <a:gd name="T63" fmla="*/ 1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49">
                  <a:moveTo>
                    <a:pt x="38" y="17"/>
                  </a:moveTo>
                  <a:cubicBezTo>
                    <a:pt x="35" y="17"/>
                    <a:pt x="35" y="17"/>
                    <a:pt x="35" y="17"/>
                  </a:cubicBezTo>
                  <a:cubicBezTo>
                    <a:pt x="35" y="15"/>
                    <a:pt x="35" y="15"/>
                    <a:pt x="35" y="15"/>
                  </a:cubicBezTo>
                  <a:cubicBezTo>
                    <a:pt x="35" y="8"/>
                    <a:pt x="28" y="0"/>
                    <a:pt x="20" y="0"/>
                  </a:cubicBezTo>
                  <a:cubicBezTo>
                    <a:pt x="12" y="0"/>
                    <a:pt x="5" y="8"/>
                    <a:pt x="5" y="15"/>
                  </a:cubicBezTo>
                  <a:cubicBezTo>
                    <a:pt x="5" y="17"/>
                    <a:pt x="5" y="17"/>
                    <a:pt x="5" y="17"/>
                  </a:cubicBezTo>
                  <a:cubicBezTo>
                    <a:pt x="2" y="17"/>
                    <a:pt x="2" y="17"/>
                    <a:pt x="2" y="17"/>
                  </a:cubicBezTo>
                  <a:cubicBezTo>
                    <a:pt x="1" y="17"/>
                    <a:pt x="0" y="18"/>
                    <a:pt x="0" y="19"/>
                  </a:cubicBezTo>
                  <a:cubicBezTo>
                    <a:pt x="0" y="47"/>
                    <a:pt x="0" y="47"/>
                    <a:pt x="0" y="47"/>
                  </a:cubicBezTo>
                  <a:cubicBezTo>
                    <a:pt x="0" y="48"/>
                    <a:pt x="1" y="49"/>
                    <a:pt x="2" y="49"/>
                  </a:cubicBezTo>
                  <a:cubicBezTo>
                    <a:pt x="38" y="49"/>
                    <a:pt x="38" y="49"/>
                    <a:pt x="38" y="49"/>
                  </a:cubicBezTo>
                  <a:cubicBezTo>
                    <a:pt x="39" y="49"/>
                    <a:pt x="40" y="48"/>
                    <a:pt x="40" y="47"/>
                  </a:cubicBezTo>
                  <a:cubicBezTo>
                    <a:pt x="40" y="19"/>
                    <a:pt x="40" y="19"/>
                    <a:pt x="40" y="19"/>
                  </a:cubicBezTo>
                  <a:cubicBezTo>
                    <a:pt x="40" y="18"/>
                    <a:pt x="39" y="17"/>
                    <a:pt x="38" y="17"/>
                  </a:cubicBezTo>
                  <a:close/>
                  <a:moveTo>
                    <a:pt x="22" y="32"/>
                  </a:moveTo>
                  <a:cubicBezTo>
                    <a:pt x="22" y="32"/>
                    <a:pt x="22" y="32"/>
                    <a:pt x="22" y="32"/>
                  </a:cubicBezTo>
                  <a:cubicBezTo>
                    <a:pt x="22" y="39"/>
                    <a:pt x="22" y="39"/>
                    <a:pt x="22" y="39"/>
                  </a:cubicBezTo>
                  <a:cubicBezTo>
                    <a:pt x="22" y="41"/>
                    <a:pt x="21" y="41"/>
                    <a:pt x="20" y="41"/>
                  </a:cubicBezTo>
                  <a:cubicBezTo>
                    <a:pt x="19" y="41"/>
                    <a:pt x="18" y="41"/>
                    <a:pt x="18" y="39"/>
                  </a:cubicBezTo>
                  <a:cubicBezTo>
                    <a:pt x="18" y="32"/>
                    <a:pt x="18" y="32"/>
                    <a:pt x="18" y="32"/>
                  </a:cubicBezTo>
                  <a:cubicBezTo>
                    <a:pt x="17" y="32"/>
                    <a:pt x="17" y="31"/>
                    <a:pt x="17" y="30"/>
                  </a:cubicBezTo>
                  <a:cubicBezTo>
                    <a:pt x="17" y="29"/>
                    <a:pt x="17" y="28"/>
                    <a:pt x="18" y="28"/>
                  </a:cubicBezTo>
                  <a:cubicBezTo>
                    <a:pt x="18" y="27"/>
                    <a:pt x="19" y="27"/>
                    <a:pt x="20" y="27"/>
                  </a:cubicBezTo>
                  <a:cubicBezTo>
                    <a:pt x="20" y="27"/>
                    <a:pt x="20" y="27"/>
                    <a:pt x="20" y="27"/>
                  </a:cubicBezTo>
                  <a:cubicBezTo>
                    <a:pt x="22" y="27"/>
                    <a:pt x="23" y="28"/>
                    <a:pt x="23" y="30"/>
                  </a:cubicBezTo>
                  <a:cubicBezTo>
                    <a:pt x="23" y="31"/>
                    <a:pt x="23" y="31"/>
                    <a:pt x="22" y="32"/>
                  </a:cubicBezTo>
                  <a:close/>
                  <a:moveTo>
                    <a:pt x="31" y="17"/>
                  </a:moveTo>
                  <a:cubicBezTo>
                    <a:pt x="9" y="17"/>
                    <a:pt x="9" y="17"/>
                    <a:pt x="9" y="17"/>
                  </a:cubicBezTo>
                  <a:cubicBezTo>
                    <a:pt x="9" y="15"/>
                    <a:pt x="9" y="15"/>
                    <a:pt x="9" y="15"/>
                  </a:cubicBezTo>
                  <a:cubicBezTo>
                    <a:pt x="9" y="10"/>
                    <a:pt x="15" y="4"/>
                    <a:pt x="20" y="4"/>
                  </a:cubicBezTo>
                  <a:cubicBezTo>
                    <a:pt x="25" y="4"/>
                    <a:pt x="31" y="10"/>
                    <a:pt x="31" y="15"/>
                  </a:cubicBezTo>
                  <a:lnTo>
                    <a:pt x="31"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id-ID"/>
            </a:p>
          </p:txBody>
        </p:sp>
      </p:grpSp>
      <p:grpSp>
        <p:nvGrpSpPr>
          <p:cNvPr id="144" name="Group 143">
            <a:extLst>
              <a:ext uri="{FF2B5EF4-FFF2-40B4-BE49-F238E27FC236}">
                <a16:creationId xmlns:a16="http://schemas.microsoft.com/office/drawing/2014/main" id="{DEE0AFF8-D578-42BB-8FBF-8E0E571230E6}"/>
              </a:ext>
            </a:extLst>
          </p:cNvPr>
          <p:cNvGrpSpPr/>
          <p:nvPr/>
        </p:nvGrpSpPr>
        <p:grpSpPr>
          <a:xfrm>
            <a:off x="9571779" y="2685991"/>
            <a:ext cx="360363" cy="360363"/>
            <a:chOff x="6997700" y="3438526"/>
            <a:chExt cx="360363" cy="360363"/>
          </a:xfrm>
          <a:solidFill>
            <a:schemeClr val="bg1"/>
          </a:solidFill>
        </p:grpSpPr>
        <p:sp>
          <p:nvSpPr>
            <p:cNvPr id="145" name="Freeform 88">
              <a:extLst>
                <a:ext uri="{FF2B5EF4-FFF2-40B4-BE49-F238E27FC236}">
                  <a16:creationId xmlns:a16="http://schemas.microsoft.com/office/drawing/2014/main" id="{C6729795-BE58-4D57-B26A-E7B86100ED58}"/>
                </a:ext>
              </a:extLst>
            </p:cNvPr>
            <p:cNvSpPr>
              <a:spLocks noEditPoints="1"/>
            </p:cNvSpPr>
            <p:nvPr/>
          </p:nvSpPr>
          <p:spPr>
            <a:xfrm>
              <a:off x="6997700" y="3438526"/>
              <a:ext cx="315913" cy="60325"/>
            </a:xfrm>
            <a:custGeom>
              <a:gdLst>
                <a:gd name="T0" fmla="*/ 84 w 84"/>
                <a:gd name="T1" fmla="*/ 10 h 16"/>
                <a:gd name="T2" fmla="*/ 74 w 84"/>
                <a:gd name="T3" fmla="*/ 0 h 16"/>
                <a:gd name="T4" fmla="*/ 10 w 84"/>
                <a:gd name="T5" fmla="*/ 0 h 16"/>
                <a:gd name="T6" fmla="*/ 0 w 84"/>
                <a:gd name="T7" fmla="*/ 10 h 16"/>
                <a:gd name="T8" fmla="*/ 0 w 84"/>
                <a:gd name="T9" fmla="*/ 16 h 16"/>
                <a:gd name="T10" fmla="*/ 84 w 84"/>
                <a:gd name="T11" fmla="*/ 16 h 16"/>
                <a:gd name="T12" fmla="*/ 84 w 84"/>
                <a:gd name="T13" fmla="*/ 10 h 16"/>
                <a:gd name="T14" fmla="*/ 14 w 84"/>
                <a:gd name="T15" fmla="*/ 12 h 16"/>
                <a:gd name="T16" fmla="*/ 12 w 84"/>
                <a:gd name="T17" fmla="*/ 10 h 16"/>
                <a:gd name="T18" fmla="*/ 14 w 84"/>
                <a:gd name="T19" fmla="*/ 8 h 16"/>
                <a:gd name="T20" fmla="*/ 16 w 84"/>
                <a:gd name="T21" fmla="*/ 10 h 16"/>
                <a:gd name="T22" fmla="*/ 14 w 84"/>
                <a:gd name="T23" fmla="*/ 12 h 16"/>
                <a:gd name="T24" fmla="*/ 22 w 84"/>
                <a:gd name="T25" fmla="*/ 12 h 16"/>
                <a:gd name="T26" fmla="*/ 20 w 84"/>
                <a:gd name="T27" fmla="*/ 10 h 16"/>
                <a:gd name="T28" fmla="*/ 22 w 84"/>
                <a:gd name="T29" fmla="*/ 8 h 16"/>
                <a:gd name="T30" fmla="*/ 24 w 84"/>
                <a:gd name="T31" fmla="*/ 10 h 16"/>
                <a:gd name="T32" fmla="*/ 22 w 84"/>
                <a:gd name="T33" fmla="*/ 12 h 16"/>
                <a:gd name="T34" fmla="*/ 30 w 84"/>
                <a:gd name="T35" fmla="*/ 12 h 16"/>
                <a:gd name="T36" fmla="*/ 28 w 84"/>
                <a:gd name="T37" fmla="*/ 10 h 16"/>
                <a:gd name="T38" fmla="*/ 30 w 84"/>
                <a:gd name="T39" fmla="*/ 8 h 16"/>
                <a:gd name="T40" fmla="*/ 32 w 84"/>
                <a:gd name="T41" fmla="*/ 10 h 16"/>
                <a:gd name="T42" fmla="*/ 30 w 84"/>
                <a:gd name="T43" fmla="*/ 12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16">
                  <a:moveTo>
                    <a:pt x="84" y="10"/>
                  </a:moveTo>
                  <a:cubicBezTo>
                    <a:pt x="84" y="4"/>
                    <a:pt x="80" y="0"/>
                    <a:pt x="74" y="0"/>
                  </a:cubicBezTo>
                  <a:cubicBezTo>
                    <a:pt x="10" y="0"/>
                    <a:pt x="10" y="0"/>
                    <a:pt x="10" y="0"/>
                  </a:cubicBezTo>
                  <a:cubicBezTo>
                    <a:pt x="4" y="0"/>
                    <a:pt x="0" y="4"/>
                    <a:pt x="0" y="10"/>
                  </a:cubicBezTo>
                  <a:cubicBezTo>
                    <a:pt x="0" y="16"/>
                    <a:pt x="0" y="16"/>
                    <a:pt x="0" y="16"/>
                  </a:cubicBezTo>
                  <a:cubicBezTo>
                    <a:pt x="84" y="16"/>
                    <a:pt x="84" y="16"/>
                    <a:pt x="84" y="16"/>
                  </a:cubicBezTo>
                  <a:lnTo>
                    <a:pt x="84" y="10"/>
                  </a:lnTo>
                  <a:close/>
                  <a:moveTo>
                    <a:pt x="14" y="12"/>
                  </a:moveTo>
                  <a:cubicBezTo>
                    <a:pt x="13" y="12"/>
                    <a:pt x="12" y="11"/>
                    <a:pt x="12" y="10"/>
                  </a:cubicBezTo>
                  <a:cubicBezTo>
                    <a:pt x="12" y="9"/>
                    <a:pt x="13" y="8"/>
                    <a:pt x="14" y="8"/>
                  </a:cubicBezTo>
                  <a:cubicBezTo>
                    <a:pt x="15" y="8"/>
                    <a:pt x="16" y="9"/>
                    <a:pt x="16" y="10"/>
                  </a:cubicBezTo>
                  <a:cubicBezTo>
                    <a:pt x="16" y="11"/>
                    <a:pt x="15" y="12"/>
                    <a:pt x="14" y="12"/>
                  </a:cubicBezTo>
                  <a:close/>
                  <a:moveTo>
                    <a:pt x="22" y="12"/>
                  </a:moveTo>
                  <a:cubicBezTo>
                    <a:pt x="21" y="12"/>
                    <a:pt x="20" y="11"/>
                    <a:pt x="20" y="10"/>
                  </a:cubicBezTo>
                  <a:cubicBezTo>
                    <a:pt x="20" y="9"/>
                    <a:pt x="21" y="8"/>
                    <a:pt x="22" y="8"/>
                  </a:cubicBezTo>
                  <a:cubicBezTo>
                    <a:pt x="23" y="8"/>
                    <a:pt x="24" y="9"/>
                    <a:pt x="24" y="10"/>
                  </a:cubicBezTo>
                  <a:cubicBezTo>
                    <a:pt x="24" y="11"/>
                    <a:pt x="23" y="12"/>
                    <a:pt x="22" y="12"/>
                  </a:cubicBezTo>
                  <a:close/>
                  <a:moveTo>
                    <a:pt x="30" y="12"/>
                  </a:moveTo>
                  <a:cubicBezTo>
                    <a:pt x="29" y="12"/>
                    <a:pt x="28" y="11"/>
                    <a:pt x="28" y="10"/>
                  </a:cubicBezTo>
                  <a:cubicBezTo>
                    <a:pt x="28" y="9"/>
                    <a:pt x="29" y="8"/>
                    <a:pt x="30" y="8"/>
                  </a:cubicBezTo>
                  <a:cubicBezTo>
                    <a:pt x="31" y="8"/>
                    <a:pt x="32" y="9"/>
                    <a:pt x="32" y="10"/>
                  </a:cubicBezTo>
                  <a:cubicBezTo>
                    <a:pt x="32" y="11"/>
                    <a:pt x="31"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id-ID"/>
            </a:p>
          </p:txBody>
        </p:sp>
        <p:sp>
          <p:nvSpPr>
            <p:cNvPr id="146" name="Freeform 89">
              <a:extLst>
                <a:ext uri="{FF2B5EF4-FFF2-40B4-BE49-F238E27FC236}">
                  <a16:creationId xmlns:a16="http://schemas.microsoft.com/office/drawing/2014/main" id="{C1F28083-706C-49A4-A719-87D4B1771E19}"/>
                </a:ext>
              </a:extLst>
            </p:cNvPr>
            <p:cNvSpPr/>
            <p:nvPr/>
          </p:nvSpPr>
          <p:spPr>
            <a:xfrm>
              <a:off x="6997700" y="3513139"/>
              <a:ext cx="315913" cy="180975"/>
            </a:xfrm>
            <a:custGeom>
              <a:gdLst>
                <a:gd name="T0" fmla="*/ 76 w 84"/>
                <a:gd name="T1" fmla="*/ 24 h 48"/>
                <a:gd name="T2" fmla="*/ 84 w 84"/>
                <a:gd name="T3" fmla="*/ 26 h 48"/>
                <a:gd name="T4" fmla="*/ 84 w 84"/>
                <a:gd name="T5" fmla="*/ 0 h 48"/>
                <a:gd name="T6" fmla="*/ 0 w 84"/>
                <a:gd name="T7" fmla="*/ 0 h 48"/>
                <a:gd name="T8" fmla="*/ 0 w 84"/>
                <a:gd name="T9" fmla="*/ 38 h 48"/>
                <a:gd name="T10" fmla="*/ 10 w 84"/>
                <a:gd name="T11" fmla="*/ 48 h 48"/>
                <a:gd name="T12" fmla="*/ 52 w 84"/>
                <a:gd name="T13" fmla="*/ 48 h 48"/>
                <a:gd name="T14" fmla="*/ 52 w 84"/>
                <a:gd name="T15" fmla="*/ 44 h 48"/>
                <a:gd name="T16" fmla="*/ 55 w 84"/>
                <a:gd name="T17" fmla="*/ 41 h 48"/>
                <a:gd name="T18" fmla="*/ 58 w 84"/>
                <a:gd name="T19" fmla="*/ 41 h 48"/>
                <a:gd name="T20" fmla="*/ 76 w 84"/>
                <a:gd name="T21" fmla="*/ 2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48">
                  <a:moveTo>
                    <a:pt x="76" y="24"/>
                  </a:moveTo>
                  <a:cubicBezTo>
                    <a:pt x="78" y="24"/>
                    <a:pt x="81" y="25"/>
                    <a:pt x="84" y="26"/>
                  </a:cubicBezTo>
                  <a:cubicBezTo>
                    <a:pt x="84" y="0"/>
                    <a:pt x="84" y="0"/>
                    <a:pt x="84" y="0"/>
                  </a:cubicBezTo>
                  <a:cubicBezTo>
                    <a:pt x="0" y="0"/>
                    <a:pt x="0" y="0"/>
                    <a:pt x="0" y="0"/>
                  </a:cubicBezTo>
                  <a:cubicBezTo>
                    <a:pt x="0" y="38"/>
                    <a:pt x="0" y="38"/>
                    <a:pt x="0" y="38"/>
                  </a:cubicBezTo>
                  <a:cubicBezTo>
                    <a:pt x="0" y="44"/>
                    <a:pt x="4" y="48"/>
                    <a:pt x="10" y="48"/>
                  </a:cubicBezTo>
                  <a:cubicBezTo>
                    <a:pt x="52" y="48"/>
                    <a:pt x="52" y="48"/>
                    <a:pt x="52" y="48"/>
                  </a:cubicBezTo>
                  <a:cubicBezTo>
                    <a:pt x="52" y="44"/>
                    <a:pt x="52" y="44"/>
                    <a:pt x="52" y="44"/>
                  </a:cubicBezTo>
                  <a:cubicBezTo>
                    <a:pt x="52" y="42"/>
                    <a:pt x="53" y="41"/>
                    <a:pt x="55" y="41"/>
                  </a:cubicBezTo>
                  <a:cubicBezTo>
                    <a:pt x="58" y="41"/>
                    <a:pt x="58" y="41"/>
                    <a:pt x="58" y="41"/>
                  </a:cubicBezTo>
                  <a:cubicBezTo>
                    <a:pt x="58" y="31"/>
                    <a:pt x="68" y="24"/>
                    <a:pt x="7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id-ID"/>
            </a:p>
          </p:txBody>
        </p:sp>
        <p:sp>
          <p:nvSpPr>
            <p:cNvPr id="147" name="Freeform 90">
              <a:extLst>
                <a:ext uri="{FF2B5EF4-FFF2-40B4-BE49-F238E27FC236}">
                  <a16:creationId xmlns:a16="http://schemas.microsoft.com/office/drawing/2014/main" id="{16BC56B7-63C8-42F5-8BCE-67628F64E4CF}"/>
                </a:ext>
              </a:extLst>
            </p:cNvPr>
            <p:cNvSpPr>
              <a:spLocks noEditPoints="1"/>
            </p:cNvSpPr>
            <p:nvPr/>
          </p:nvSpPr>
          <p:spPr>
            <a:xfrm>
              <a:off x="7207250" y="3614739"/>
              <a:ext cx="150813" cy="184150"/>
            </a:xfrm>
            <a:custGeom>
              <a:gdLst>
                <a:gd name="T0" fmla="*/ 38 w 40"/>
                <a:gd name="T1" fmla="*/ 17 h 49"/>
                <a:gd name="T2" fmla="*/ 35 w 40"/>
                <a:gd name="T3" fmla="*/ 17 h 49"/>
                <a:gd name="T4" fmla="*/ 35 w 40"/>
                <a:gd name="T5" fmla="*/ 15 h 49"/>
                <a:gd name="T6" fmla="*/ 20 w 40"/>
                <a:gd name="T7" fmla="*/ 0 h 49"/>
                <a:gd name="T8" fmla="*/ 5 w 40"/>
                <a:gd name="T9" fmla="*/ 15 h 49"/>
                <a:gd name="T10" fmla="*/ 5 w 40"/>
                <a:gd name="T11" fmla="*/ 17 h 49"/>
                <a:gd name="T12" fmla="*/ 2 w 40"/>
                <a:gd name="T13" fmla="*/ 17 h 49"/>
                <a:gd name="T14" fmla="*/ 0 w 40"/>
                <a:gd name="T15" fmla="*/ 19 h 49"/>
                <a:gd name="T16" fmla="*/ 0 w 40"/>
                <a:gd name="T17" fmla="*/ 47 h 49"/>
                <a:gd name="T18" fmla="*/ 2 w 40"/>
                <a:gd name="T19" fmla="*/ 49 h 49"/>
                <a:gd name="T20" fmla="*/ 38 w 40"/>
                <a:gd name="T21" fmla="*/ 49 h 49"/>
                <a:gd name="T22" fmla="*/ 40 w 40"/>
                <a:gd name="T23" fmla="*/ 47 h 49"/>
                <a:gd name="T24" fmla="*/ 40 w 40"/>
                <a:gd name="T25" fmla="*/ 19 h 49"/>
                <a:gd name="T26" fmla="*/ 38 w 40"/>
                <a:gd name="T27" fmla="*/ 17 h 49"/>
                <a:gd name="T28" fmla="*/ 22 w 40"/>
                <a:gd name="T29" fmla="*/ 32 h 49"/>
                <a:gd name="T30" fmla="*/ 22 w 40"/>
                <a:gd name="T31" fmla="*/ 32 h 49"/>
                <a:gd name="T32" fmla="*/ 22 w 40"/>
                <a:gd name="T33" fmla="*/ 39 h 49"/>
                <a:gd name="T34" fmla="*/ 20 w 40"/>
                <a:gd name="T35" fmla="*/ 41 h 49"/>
                <a:gd name="T36" fmla="*/ 18 w 40"/>
                <a:gd name="T37" fmla="*/ 39 h 49"/>
                <a:gd name="T38" fmla="*/ 18 w 40"/>
                <a:gd name="T39" fmla="*/ 32 h 49"/>
                <a:gd name="T40" fmla="*/ 17 w 40"/>
                <a:gd name="T41" fmla="*/ 30 h 49"/>
                <a:gd name="T42" fmla="*/ 18 w 40"/>
                <a:gd name="T43" fmla="*/ 28 h 49"/>
                <a:gd name="T44" fmla="*/ 20 w 40"/>
                <a:gd name="T45" fmla="*/ 27 h 49"/>
                <a:gd name="T46" fmla="*/ 20 w 40"/>
                <a:gd name="T47" fmla="*/ 27 h 49"/>
                <a:gd name="T48" fmla="*/ 23 w 40"/>
                <a:gd name="T49" fmla="*/ 30 h 49"/>
                <a:gd name="T50" fmla="*/ 22 w 40"/>
                <a:gd name="T51" fmla="*/ 32 h 49"/>
                <a:gd name="T52" fmla="*/ 31 w 40"/>
                <a:gd name="T53" fmla="*/ 17 h 49"/>
                <a:gd name="T54" fmla="*/ 9 w 40"/>
                <a:gd name="T55" fmla="*/ 17 h 49"/>
                <a:gd name="T56" fmla="*/ 9 w 40"/>
                <a:gd name="T57" fmla="*/ 15 h 49"/>
                <a:gd name="T58" fmla="*/ 20 w 40"/>
                <a:gd name="T59" fmla="*/ 4 h 49"/>
                <a:gd name="T60" fmla="*/ 31 w 40"/>
                <a:gd name="T61" fmla="*/ 15 h 49"/>
                <a:gd name="T62" fmla="*/ 31 w 40"/>
                <a:gd name="T63" fmla="*/ 1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49">
                  <a:moveTo>
                    <a:pt x="38" y="17"/>
                  </a:moveTo>
                  <a:cubicBezTo>
                    <a:pt x="35" y="17"/>
                    <a:pt x="35" y="17"/>
                    <a:pt x="35" y="17"/>
                  </a:cubicBezTo>
                  <a:cubicBezTo>
                    <a:pt x="35" y="15"/>
                    <a:pt x="35" y="15"/>
                    <a:pt x="35" y="15"/>
                  </a:cubicBezTo>
                  <a:cubicBezTo>
                    <a:pt x="35" y="8"/>
                    <a:pt x="28" y="0"/>
                    <a:pt x="20" y="0"/>
                  </a:cubicBezTo>
                  <a:cubicBezTo>
                    <a:pt x="12" y="0"/>
                    <a:pt x="5" y="8"/>
                    <a:pt x="5" y="15"/>
                  </a:cubicBezTo>
                  <a:cubicBezTo>
                    <a:pt x="5" y="17"/>
                    <a:pt x="5" y="17"/>
                    <a:pt x="5" y="17"/>
                  </a:cubicBezTo>
                  <a:cubicBezTo>
                    <a:pt x="2" y="17"/>
                    <a:pt x="2" y="17"/>
                    <a:pt x="2" y="17"/>
                  </a:cubicBezTo>
                  <a:cubicBezTo>
                    <a:pt x="1" y="17"/>
                    <a:pt x="0" y="18"/>
                    <a:pt x="0" y="19"/>
                  </a:cubicBezTo>
                  <a:cubicBezTo>
                    <a:pt x="0" y="47"/>
                    <a:pt x="0" y="47"/>
                    <a:pt x="0" y="47"/>
                  </a:cubicBezTo>
                  <a:cubicBezTo>
                    <a:pt x="0" y="48"/>
                    <a:pt x="1" y="49"/>
                    <a:pt x="2" y="49"/>
                  </a:cubicBezTo>
                  <a:cubicBezTo>
                    <a:pt x="38" y="49"/>
                    <a:pt x="38" y="49"/>
                    <a:pt x="38" y="49"/>
                  </a:cubicBezTo>
                  <a:cubicBezTo>
                    <a:pt x="39" y="49"/>
                    <a:pt x="40" y="48"/>
                    <a:pt x="40" y="47"/>
                  </a:cubicBezTo>
                  <a:cubicBezTo>
                    <a:pt x="40" y="19"/>
                    <a:pt x="40" y="19"/>
                    <a:pt x="40" y="19"/>
                  </a:cubicBezTo>
                  <a:cubicBezTo>
                    <a:pt x="40" y="18"/>
                    <a:pt x="39" y="17"/>
                    <a:pt x="38" y="17"/>
                  </a:cubicBezTo>
                  <a:close/>
                  <a:moveTo>
                    <a:pt x="22" y="32"/>
                  </a:moveTo>
                  <a:cubicBezTo>
                    <a:pt x="22" y="32"/>
                    <a:pt x="22" y="32"/>
                    <a:pt x="22" y="32"/>
                  </a:cubicBezTo>
                  <a:cubicBezTo>
                    <a:pt x="22" y="39"/>
                    <a:pt x="22" y="39"/>
                    <a:pt x="22" y="39"/>
                  </a:cubicBezTo>
                  <a:cubicBezTo>
                    <a:pt x="22" y="41"/>
                    <a:pt x="21" y="41"/>
                    <a:pt x="20" y="41"/>
                  </a:cubicBezTo>
                  <a:cubicBezTo>
                    <a:pt x="19" y="41"/>
                    <a:pt x="18" y="41"/>
                    <a:pt x="18" y="39"/>
                  </a:cubicBezTo>
                  <a:cubicBezTo>
                    <a:pt x="18" y="32"/>
                    <a:pt x="18" y="32"/>
                    <a:pt x="18" y="32"/>
                  </a:cubicBezTo>
                  <a:cubicBezTo>
                    <a:pt x="17" y="32"/>
                    <a:pt x="17" y="31"/>
                    <a:pt x="17" y="30"/>
                  </a:cubicBezTo>
                  <a:cubicBezTo>
                    <a:pt x="17" y="29"/>
                    <a:pt x="17" y="28"/>
                    <a:pt x="18" y="28"/>
                  </a:cubicBezTo>
                  <a:cubicBezTo>
                    <a:pt x="18" y="27"/>
                    <a:pt x="19" y="27"/>
                    <a:pt x="20" y="27"/>
                  </a:cubicBezTo>
                  <a:cubicBezTo>
                    <a:pt x="20" y="27"/>
                    <a:pt x="20" y="27"/>
                    <a:pt x="20" y="27"/>
                  </a:cubicBezTo>
                  <a:cubicBezTo>
                    <a:pt x="22" y="27"/>
                    <a:pt x="23" y="28"/>
                    <a:pt x="23" y="30"/>
                  </a:cubicBezTo>
                  <a:cubicBezTo>
                    <a:pt x="23" y="31"/>
                    <a:pt x="23" y="31"/>
                    <a:pt x="22" y="32"/>
                  </a:cubicBezTo>
                  <a:close/>
                  <a:moveTo>
                    <a:pt x="31" y="17"/>
                  </a:moveTo>
                  <a:cubicBezTo>
                    <a:pt x="9" y="17"/>
                    <a:pt x="9" y="17"/>
                    <a:pt x="9" y="17"/>
                  </a:cubicBezTo>
                  <a:cubicBezTo>
                    <a:pt x="9" y="15"/>
                    <a:pt x="9" y="15"/>
                    <a:pt x="9" y="15"/>
                  </a:cubicBezTo>
                  <a:cubicBezTo>
                    <a:pt x="9" y="10"/>
                    <a:pt x="15" y="4"/>
                    <a:pt x="20" y="4"/>
                  </a:cubicBezTo>
                  <a:cubicBezTo>
                    <a:pt x="25" y="4"/>
                    <a:pt x="31" y="10"/>
                    <a:pt x="31" y="15"/>
                  </a:cubicBezTo>
                  <a:lnTo>
                    <a:pt x="31"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id-ID"/>
            </a:p>
          </p:txBody>
        </p:sp>
      </p:grpSp>
      <p:grpSp>
        <p:nvGrpSpPr>
          <p:cNvPr id="148" name="Group 147">
            <a:extLst>
              <a:ext uri="{FF2B5EF4-FFF2-40B4-BE49-F238E27FC236}">
                <a16:creationId xmlns:a16="http://schemas.microsoft.com/office/drawing/2014/main" id="{CFEBBC86-CC73-4F99-8B75-93E5FBEE915E}"/>
              </a:ext>
            </a:extLst>
          </p:cNvPr>
          <p:cNvGrpSpPr/>
          <p:nvPr/>
        </p:nvGrpSpPr>
        <p:grpSpPr>
          <a:xfrm>
            <a:off x="11000581" y="2685991"/>
            <a:ext cx="360363" cy="360363"/>
            <a:chOff x="6997700" y="3438526"/>
            <a:chExt cx="360363" cy="360363"/>
          </a:xfrm>
          <a:solidFill>
            <a:schemeClr val="bg1"/>
          </a:solidFill>
        </p:grpSpPr>
        <p:sp>
          <p:nvSpPr>
            <p:cNvPr id="149" name="Freeform 88">
              <a:extLst>
                <a:ext uri="{FF2B5EF4-FFF2-40B4-BE49-F238E27FC236}">
                  <a16:creationId xmlns:a16="http://schemas.microsoft.com/office/drawing/2014/main" id="{A90F9CDE-0E75-46BF-B381-369C288275F8}"/>
                </a:ext>
              </a:extLst>
            </p:cNvPr>
            <p:cNvSpPr>
              <a:spLocks noEditPoints="1"/>
            </p:cNvSpPr>
            <p:nvPr/>
          </p:nvSpPr>
          <p:spPr>
            <a:xfrm>
              <a:off x="6997700" y="3438526"/>
              <a:ext cx="315913" cy="60325"/>
            </a:xfrm>
            <a:custGeom>
              <a:gdLst>
                <a:gd name="T0" fmla="*/ 84 w 84"/>
                <a:gd name="T1" fmla="*/ 10 h 16"/>
                <a:gd name="T2" fmla="*/ 74 w 84"/>
                <a:gd name="T3" fmla="*/ 0 h 16"/>
                <a:gd name="T4" fmla="*/ 10 w 84"/>
                <a:gd name="T5" fmla="*/ 0 h 16"/>
                <a:gd name="T6" fmla="*/ 0 w 84"/>
                <a:gd name="T7" fmla="*/ 10 h 16"/>
                <a:gd name="T8" fmla="*/ 0 w 84"/>
                <a:gd name="T9" fmla="*/ 16 h 16"/>
                <a:gd name="T10" fmla="*/ 84 w 84"/>
                <a:gd name="T11" fmla="*/ 16 h 16"/>
                <a:gd name="T12" fmla="*/ 84 w 84"/>
                <a:gd name="T13" fmla="*/ 10 h 16"/>
                <a:gd name="T14" fmla="*/ 14 w 84"/>
                <a:gd name="T15" fmla="*/ 12 h 16"/>
                <a:gd name="T16" fmla="*/ 12 w 84"/>
                <a:gd name="T17" fmla="*/ 10 h 16"/>
                <a:gd name="T18" fmla="*/ 14 w 84"/>
                <a:gd name="T19" fmla="*/ 8 h 16"/>
                <a:gd name="T20" fmla="*/ 16 w 84"/>
                <a:gd name="T21" fmla="*/ 10 h 16"/>
                <a:gd name="T22" fmla="*/ 14 w 84"/>
                <a:gd name="T23" fmla="*/ 12 h 16"/>
                <a:gd name="T24" fmla="*/ 22 w 84"/>
                <a:gd name="T25" fmla="*/ 12 h 16"/>
                <a:gd name="T26" fmla="*/ 20 w 84"/>
                <a:gd name="T27" fmla="*/ 10 h 16"/>
                <a:gd name="T28" fmla="*/ 22 w 84"/>
                <a:gd name="T29" fmla="*/ 8 h 16"/>
                <a:gd name="T30" fmla="*/ 24 w 84"/>
                <a:gd name="T31" fmla="*/ 10 h 16"/>
                <a:gd name="T32" fmla="*/ 22 w 84"/>
                <a:gd name="T33" fmla="*/ 12 h 16"/>
                <a:gd name="T34" fmla="*/ 30 w 84"/>
                <a:gd name="T35" fmla="*/ 12 h 16"/>
                <a:gd name="T36" fmla="*/ 28 w 84"/>
                <a:gd name="T37" fmla="*/ 10 h 16"/>
                <a:gd name="T38" fmla="*/ 30 w 84"/>
                <a:gd name="T39" fmla="*/ 8 h 16"/>
                <a:gd name="T40" fmla="*/ 32 w 84"/>
                <a:gd name="T41" fmla="*/ 10 h 16"/>
                <a:gd name="T42" fmla="*/ 30 w 84"/>
                <a:gd name="T43" fmla="*/ 12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4" h="16">
                  <a:moveTo>
                    <a:pt x="84" y="10"/>
                  </a:moveTo>
                  <a:cubicBezTo>
                    <a:pt x="84" y="4"/>
                    <a:pt x="80" y="0"/>
                    <a:pt x="74" y="0"/>
                  </a:cubicBezTo>
                  <a:cubicBezTo>
                    <a:pt x="10" y="0"/>
                    <a:pt x="10" y="0"/>
                    <a:pt x="10" y="0"/>
                  </a:cubicBezTo>
                  <a:cubicBezTo>
                    <a:pt x="4" y="0"/>
                    <a:pt x="0" y="4"/>
                    <a:pt x="0" y="10"/>
                  </a:cubicBezTo>
                  <a:cubicBezTo>
                    <a:pt x="0" y="16"/>
                    <a:pt x="0" y="16"/>
                    <a:pt x="0" y="16"/>
                  </a:cubicBezTo>
                  <a:cubicBezTo>
                    <a:pt x="84" y="16"/>
                    <a:pt x="84" y="16"/>
                    <a:pt x="84" y="16"/>
                  </a:cubicBezTo>
                  <a:lnTo>
                    <a:pt x="84" y="10"/>
                  </a:lnTo>
                  <a:close/>
                  <a:moveTo>
                    <a:pt x="14" y="12"/>
                  </a:moveTo>
                  <a:cubicBezTo>
                    <a:pt x="13" y="12"/>
                    <a:pt x="12" y="11"/>
                    <a:pt x="12" y="10"/>
                  </a:cubicBezTo>
                  <a:cubicBezTo>
                    <a:pt x="12" y="9"/>
                    <a:pt x="13" y="8"/>
                    <a:pt x="14" y="8"/>
                  </a:cubicBezTo>
                  <a:cubicBezTo>
                    <a:pt x="15" y="8"/>
                    <a:pt x="16" y="9"/>
                    <a:pt x="16" y="10"/>
                  </a:cubicBezTo>
                  <a:cubicBezTo>
                    <a:pt x="16" y="11"/>
                    <a:pt x="15" y="12"/>
                    <a:pt x="14" y="12"/>
                  </a:cubicBezTo>
                  <a:close/>
                  <a:moveTo>
                    <a:pt x="22" y="12"/>
                  </a:moveTo>
                  <a:cubicBezTo>
                    <a:pt x="21" y="12"/>
                    <a:pt x="20" y="11"/>
                    <a:pt x="20" y="10"/>
                  </a:cubicBezTo>
                  <a:cubicBezTo>
                    <a:pt x="20" y="9"/>
                    <a:pt x="21" y="8"/>
                    <a:pt x="22" y="8"/>
                  </a:cubicBezTo>
                  <a:cubicBezTo>
                    <a:pt x="23" y="8"/>
                    <a:pt x="24" y="9"/>
                    <a:pt x="24" y="10"/>
                  </a:cubicBezTo>
                  <a:cubicBezTo>
                    <a:pt x="24" y="11"/>
                    <a:pt x="23" y="12"/>
                    <a:pt x="22" y="12"/>
                  </a:cubicBezTo>
                  <a:close/>
                  <a:moveTo>
                    <a:pt x="30" y="12"/>
                  </a:moveTo>
                  <a:cubicBezTo>
                    <a:pt x="29" y="12"/>
                    <a:pt x="28" y="11"/>
                    <a:pt x="28" y="10"/>
                  </a:cubicBezTo>
                  <a:cubicBezTo>
                    <a:pt x="28" y="9"/>
                    <a:pt x="29" y="8"/>
                    <a:pt x="30" y="8"/>
                  </a:cubicBezTo>
                  <a:cubicBezTo>
                    <a:pt x="31" y="8"/>
                    <a:pt x="32" y="9"/>
                    <a:pt x="32" y="10"/>
                  </a:cubicBezTo>
                  <a:cubicBezTo>
                    <a:pt x="32" y="11"/>
                    <a:pt x="31" y="12"/>
                    <a:pt x="3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id-ID"/>
            </a:p>
          </p:txBody>
        </p:sp>
        <p:sp>
          <p:nvSpPr>
            <p:cNvPr id="150" name="Freeform 89">
              <a:extLst>
                <a:ext uri="{FF2B5EF4-FFF2-40B4-BE49-F238E27FC236}">
                  <a16:creationId xmlns:a16="http://schemas.microsoft.com/office/drawing/2014/main" id="{2090EBE7-A14F-413B-80DB-2C2E4666E086}"/>
                </a:ext>
              </a:extLst>
            </p:cNvPr>
            <p:cNvSpPr/>
            <p:nvPr/>
          </p:nvSpPr>
          <p:spPr>
            <a:xfrm>
              <a:off x="6997700" y="3513139"/>
              <a:ext cx="315913" cy="180975"/>
            </a:xfrm>
            <a:custGeom>
              <a:gdLst>
                <a:gd name="T0" fmla="*/ 76 w 84"/>
                <a:gd name="T1" fmla="*/ 24 h 48"/>
                <a:gd name="T2" fmla="*/ 84 w 84"/>
                <a:gd name="T3" fmla="*/ 26 h 48"/>
                <a:gd name="T4" fmla="*/ 84 w 84"/>
                <a:gd name="T5" fmla="*/ 0 h 48"/>
                <a:gd name="T6" fmla="*/ 0 w 84"/>
                <a:gd name="T7" fmla="*/ 0 h 48"/>
                <a:gd name="T8" fmla="*/ 0 w 84"/>
                <a:gd name="T9" fmla="*/ 38 h 48"/>
                <a:gd name="T10" fmla="*/ 10 w 84"/>
                <a:gd name="T11" fmla="*/ 48 h 48"/>
                <a:gd name="T12" fmla="*/ 52 w 84"/>
                <a:gd name="T13" fmla="*/ 48 h 48"/>
                <a:gd name="T14" fmla="*/ 52 w 84"/>
                <a:gd name="T15" fmla="*/ 44 h 48"/>
                <a:gd name="T16" fmla="*/ 55 w 84"/>
                <a:gd name="T17" fmla="*/ 41 h 48"/>
                <a:gd name="T18" fmla="*/ 58 w 84"/>
                <a:gd name="T19" fmla="*/ 41 h 48"/>
                <a:gd name="T20" fmla="*/ 76 w 84"/>
                <a:gd name="T21" fmla="*/ 24 h 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4" h="48">
                  <a:moveTo>
                    <a:pt x="76" y="24"/>
                  </a:moveTo>
                  <a:cubicBezTo>
                    <a:pt x="78" y="24"/>
                    <a:pt x="81" y="25"/>
                    <a:pt x="84" y="26"/>
                  </a:cubicBezTo>
                  <a:cubicBezTo>
                    <a:pt x="84" y="0"/>
                    <a:pt x="84" y="0"/>
                    <a:pt x="84" y="0"/>
                  </a:cubicBezTo>
                  <a:cubicBezTo>
                    <a:pt x="0" y="0"/>
                    <a:pt x="0" y="0"/>
                    <a:pt x="0" y="0"/>
                  </a:cubicBezTo>
                  <a:cubicBezTo>
                    <a:pt x="0" y="38"/>
                    <a:pt x="0" y="38"/>
                    <a:pt x="0" y="38"/>
                  </a:cubicBezTo>
                  <a:cubicBezTo>
                    <a:pt x="0" y="44"/>
                    <a:pt x="4" y="48"/>
                    <a:pt x="10" y="48"/>
                  </a:cubicBezTo>
                  <a:cubicBezTo>
                    <a:pt x="52" y="48"/>
                    <a:pt x="52" y="48"/>
                    <a:pt x="52" y="48"/>
                  </a:cubicBezTo>
                  <a:cubicBezTo>
                    <a:pt x="52" y="44"/>
                    <a:pt x="52" y="44"/>
                    <a:pt x="52" y="44"/>
                  </a:cubicBezTo>
                  <a:cubicBezTo>
                    <a:pt x="52" y="42"/>
                    <a:pt x="53" y="41"/>
                    <a:pt x="55" y="41"/>
                  </a:cubicBezTo>
                  <a:cubicBezTo>
                    <a:pt x="58" y="41"/>
                    <a:pt x="58" y="41"/>
                    <a:pt x="58" y="41"/>
                  </a:cubicBezTo>
                  <a:cubicBezTo>
                    <a:pt x="58" y="31"/>
                    <a:pt x="68" y="24"/>
                    <a:pt x="76"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id-ID"/>
            </a:p>
          </p:txBody>
        </p:sp>
        <p:sp>
          <p:nvSpPr>
            <p:cNvPr id="151" name="Freeform 90">
              <a:extLst>
                <a:ext uri="{FF2B5EF4-FFF2-40B4-BE49-F238E27FC236}">
                  <a16:creationId xmlns:a16="http://schemas.microsoft.com/office/drawing/2014/main" id="{E0DEBAD7-6343-4868-8B82-7A62B135049C}"/>
                </a:ext>
              </a:extLst>
            </p:cNvPr>
            <p:cNvSpPr>
              <a:spLocks noEditPoints="1"/>
            </p:cNvSpPr>
            <p:nvPr/>
          </p:nvSpPr>
          <p:spPr>
            <a:xfrm>
              <a:off x="7207250" y="3614739"/>
              <a:ext cx="150813" cy="184150"/>
            </a:xfrm>
            <a:custGeom>
              <a:gdLst>
                <a:gd name="T0" fmla="*/ 38 w 40"/>
                <a:gd name="T1" fmla="*/ 17 h 49"/>
                <a:gd name="T2" fmla="*/ 35 w 40"/>
                <a:gd name="T3" fmla="*/ 17 h 49"/>
                <a:gd name="T4" fmla="*/ 35 w 40"/>
                <a:gd name="T5" fmla="*/ 15 h 49"/>
                <a:gd name="T6" fmla="*/ 20 w 40"/>
                <a:gd name="T7" fmla="*/ 0 h 49"/>
                <a:gd name="T8" fmla="*/ 5 w 40"/>
                <a:gd name="T9" fmla="*/ 15 h 49"/>
                <a:gd name="T10" fmla="*/ 5 w 40"/>
                <a:gd name="T11" fmla="*/ 17 h 49"/>
                <a:gd name="T12" fmla="*/ 2 w 40"/>
                <a:gd name="T13" fmla="*/ 17 h 49"/>
                <a:gd name="T14" fmla="*/ 0 w 40"/>
                <a:gd name="T15" fmla="*/ 19 h 49"/>
                <a:gd name="T16" fmla="*/ 0 w 40"/>
                <a:gd name="T17" fmla="*/ 47 h 49"/>
                <a:gd name="T18" fmla="*/ 2 w 40"/>
                <a:gd name="T19" fmla="*/ 49 h 49"/>
                <a:gd name="T20" fmla="*/ 38 w 40"/>
                <a:gd name="T21" fmla="*/ 49 h 49"/>
                <a:gd name="T22" fmla="*/ 40 w 40"/>
                <a:gd name="T23" fmla="*/ 47 h 49"/>
                <a:gd name="T24" fmla="*/ 40 w 40"/>
                <a:gd name="T25" fmla="*/ 19 h 49"/>
                <a:gd name="T26" fmla="*/ 38 w 40"/>
                <a:gd name="T27" fmla="*/ 17 h 49"/>
                <a:gd name="T28" fmla="*/ 22 w 40"/>
                <a:gd name="T29" fmla="*/ 32 h 49"/>
                <a:gd name="T30" fmla="*/ 22 w 40"/>
                <a:gd name="T31" fmla="*/ 32 h 49"/>
                <a:gd name="T32" fmla="*/ 22 w 40"/>
                <a:gd name="T33" fmla="*/ 39 h 49"/>
                <a:gd name="T34" fmla="*/ 20 w 40"/>
                <a:gd name="T35" fmla="*/ 41 h 49"/>
                <a:gd name="T36" fmla="*/ 18 w 40"/>
                <a:gd name="T37" fmla="*/ 39 h 49"/>
                <a:gd name="T38" fmla="*/ 18 w 40"/>
                <a:gd name="T39" fmla="*/ 32 h 49"/>
                <a:gd name="T40" fmla="*/ 17 w 40"/>
                <a:gd name="T41" fmla="*/ 30 h 49"/>
                <a:gd name="T42" fmla="*/ 18 w 40"/>
                <a:gd name="T43" fmla="*/ 28 h 49"/>
                <a:gd name="T44" fmla="*/ 20 w 40"/>
                <a:gd name="T45" fmla="*/ 27 h 49"/>
                <a:gd name="T46" fmla="*/ 20 w 40"/>
                <a:gd name="T47" fmla="*/ 27 h 49"/>
                <a:gd name="T48" fmla="*/ 23 w 40"/>
                <a:gd name="T49" fmla="*/ 30 h 49"/>
                <a:gd name="T50" fmla="*/ 22 w 40"/>
                <a:gd name="T51" fmla="*/ 32 h 49"/>
                <a:gd name="T52" fmla="*/ 31 w 40"/>
                <a:gd name="T53" fmla="*/ 17 h 49"/>
                <a:gd name="T54" fmla="*/ 9 w 40"/>
                <a:gd name="T55" fmla="*/ 17 h 49"/>
                <a:gd name="T56" fmla="*/ 9 w 40"/>
                <a:gd name="T57" fmla="*/ 15 h 49"/>
                <a:gd name="T58" fmla="*/ 20 w 40"/>
                <a:gd name="T59" fmla="*/ 4 h 49"/>
                <a:gd name="T60" fmla="*/ 31 w 40"/>
                <a:gd name="T61" fmla="*/ 15 h 49"/>
                <a:gd name="T62" fmla="*/ 31 w 40"/>
                <a:gd name="T63" fmla="*/ 17 h 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49">
                  <a:moveTo>
                    <a:pt x="38" y="17"/>
                  </a:moveTo>
                  <a:cubicBezTo>
                    <a:pt x="35" y="17"/>
                    <a:pt x="35" y="17"/>
                    <a:pt x="35" y="17"/>
                  </a:cubicBezTo>
                  <a:cubicBezTo>
                    <a:pt x="35" y="15"/>
                    <a:pt x="35" y="15"/>
                    <a:pt x="35" y="15"/>
                  </a:cubicBezTo>
                  <a:cubicBezTo>
                    <a:pt x="35" y="8"/>
                    <a:pt x="28" y="0"/>
                    <a:pt x="20" y="0"/>
                  </a:cubicBezTo>
                  <a:cubicBezTo>
                    <a:pt x="12" y="0"/>
                    <a:pt x="5" y="8"/>
                    <a:pt x="5" y="15"/>
                  </a:cubicBezTo>
                  <a:cubicBezTo>
                    <a:pt x="5" y="17"/>
                    <a:pt x="5" y="17"/>
                    <a:pt x="5" y="17"/>
                  </a:cubicBezTo>
                  <a:cubicBezTo>
                    <a:pt x="2" y="17"/>
                    <a:pt x="2" y="17"/>
                    <a:pt x="2" y="17"/>
                  </a:cubicBezTo>
                  <a:cubicBezTo>
                    <a:pt x="1" y="17"/>
                    <a:pt x="0" y="18"/>
                    <a:pt x="0" y="19"/>
                  </a:cubicBezTo>
                  <a:cubicBezTo>
                    <a:pt x="0" y="47"/>
                    <a:pt x="0" y="47"/>
                    <a:pt x="0" y="47"/>
                  </a:cubicBezTo>
                  <a:cubicBezTo>
                    <a:pt x="0" y="48"/>
                    <a:pt x="1" y="49"/>
                    <a:pt x="2" y="49"/>
                  </a:cubicBezTo>
                  <a:cubicBezTo>
                    <a:pt x="38" y="49"/>
                    <a:pt x="38" y="49"/>
                    <a:pt x="38" y="49"/>
                  </a:cubicBezTo>
                  <a:cubicBezTo>
                    <a:pt x="39" y="49"/>
                    <a:pt x="40" y="48"/>
                    <a:pt x="40" y="47"/>
                  </a:cubicBezTo>
                  <a:cubicBezTo>
                    <a:pt x="40" y="19"/>
                    <a:pt x="40" y="19"/>
                    <a:pt x="40" y="19"/>
                  </a:cubicBezTo>
                  <a:cubicBezTo>
                    <a:pt x="40" y="18"/>
                    <a:pt x="39" y="17"/>
                    <a:pt x="38" y="17"/>
                  </a:cubicBezTo>
                  <a:close/>
                  <a:moveTo>
                    <a:pt x="22" y="32"/>
                  </a:moveTo>
                  <a:cubicBezTo>
                    <a:pt x="22" y="32"/>
                    <a:pt x="22" y="32"/>
                    <a:pt x="22" y="32"/>
                  </a:cubicBezTo>
                  <a:cubicBezTo>
                    <a:pt x="22" y="39"/>
                    <a:pt x="22" y="39"/>
                    <a:pt x="22" y="39"/>
                  </a:cubicBezTo>
                  <a:cubicBezTo>
                    <a:pt x="22" y="41"/>
                    <a:pt x="21" y="41"/>
                    <a:pt x="20" y="41"/>
                  </a:cubicBezTo>
                  <a:cubicBezTo>
                    <a:pt x="19" y="41"/>
                    <a:pt x="18" y="41"/>
                    <a:pt x="18" y="39"/>
                  </a:cubicBezTo>
                  <a:cubicBezTo>
                    <a:pt x="18" y="32"/>
                    <a:pt x="18" y="32"/>
                    <a:pt x="18" y="32"/>
                  </a:cubicBezTo>
                  <a:cubicBezTo>
                    <a:pt x="17" y="32"/>
                    <a:pt x="17" y="31"/>
                    <a:pt x="17" y="30"/>
                  </a:cubicBezTo>
                  <a:cubicBezTo>
                    <a:pt x="17" y="29"/>
                    <a:pt x="17" y="28"/>
                    <a:pt x="18" y="28"/>
                  </a:cubicBezTo>
                  <a:cubicBezTo>
                    <a:pt x="18" y="27"/>
                    <a:pt x="19" y="27"/>
                    <a:pt x="20" y="27"/>
                  </a:cubicBezTo>
                  <a:cubicBezTo>
                    <a:pt x="20" y="27"/>
                    <a:pt x="20" y="27"/>
                    <a:pt x="20" y="27"/>
                  </a:cubicBezTo>
                  <a:cubicBezTo>
                    <a:pt x="22" y="27"/>
                    <a:pt x="23" y="28"/>
                    <a:pt x="23" y="30"/>
                  </a:cubicBezTo>
                  <a:cubicBezTo>
                    <a:pt x="23" y="31"/>
                    <a:pt x="23" y="31"/>
                    <a:pt x="22" y="32"/>
                  </a:cubicBezTo>
                  <a:close/>
                  <a:moveTo>
                    <a:pt x="31" y="17"/>
                  </a:moveTo>
                  <a:cubicBezTo>
                    <a:pt x="9" y="17"/>
                    <a:pt x="9" y="17"/>
                    <a:pt x="9" y="17"/>
                  </a:cubicBezTo>
                  <a:cubicBezTo>
                    <a:pt x="9" y="15"/>
                    <a:pt x="9" y="15"/>
                    <a:pt x="9" y="15"/>
                  </a:cubicBezTo>
                  <a:cubicBezTo>
                    <a:pt x="9" y="10"/>
                    <a:pt x="15" y="4"/>
                    <a:pt x="20" y="4"/>
                  </a:cubicBezTo>
                  <a:cubicBezTo>
                    <a:pt x="25" y="4"/>
                    <a:pt x="31" y="10"/>
                    <a:pt x="31" y="15"/>
                  </a:cubicBezTo>
                  <a:lnTo>
                    <a:pt x="31"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bodyPr>
            <a:lstStyle/>
            <a:p>
              <a:endParaRPr lang="id-ID"/>
            </a:p>
          </p:txBody>
        </p:sp>
      </p:grpSp>
    </p:spTree>
    <p:extLst>
      <p:ext uri="{BB962C8B-B14F-4D97-AF65-F5344CB8AC3E}">
        <p14:creationId xmlns:p14="http://schemas.microsoft.com/office/powerpoint/2010/main" val="1003030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C4C755-662B-4621-B5AF-6EA30BFFBC11}"/>
              </a:ext>
            </a:extLst>
          </p:cNvPr>
          <p:cNvSpPr>
            <a:spLocks noGrp="1"/>
          </p:cNvSpPr>
          <p:nvPr>
            <p:ph type="title"/>
          </p:nvPr>
        </p:nvSpPr>
        <p:spPr/>
        <p:txBody>
          <a:bodyPr/>
          <a:lstStyle/>
          <a:p>
            <a:r>
              <a:rPr lang="da-DK" dirty="1"/>
              <a:t>Kontakt</a:t>
            </a:r>
          </a:p>
        </p:txBody>
      </p:sp>
      <p:pic>
        <p:nvPicPr>
          <p:cNvPr id="13" name="Pladsholder til billede 12">
            <a:extLst>
              <a:ext uri="{FF2B5EF4-FFF2-40B4-BE49-F238E27FC236}">
                <a16:creationId xmlns:a16="http://schemas.microsoft.com/office/drawing/2014/main" id="{CD3E8713-FBA5-4DFE-B93C-B4C2492B0729}"/>
              </a:ext>
            </a:extLst>
          </p:cNvPr>
          <p:cNvPicPr>
            <a:picLocks noGrp="1" noChangeAspect="1"/>
          </p:cNvPicPr>
          <p:nvPr>
            <p:ph type="pic" sz="quarter" idx="10"/>
          </p:nvPr>
        </p:nvPicPr>
        <p:blipFill>
          <a:blip r:embed="rId3"/>
          <a:srcRect t="3647" b="3647"/>
          <a:stretch>
            <a:fillRect/>
          </a:stretch>
        </p:blipFill>
        <p:spPr/>
      </p:pic>
      <p:sp>
        <p:nvSpPr>
          <p:cNvPr id="11" name="Pladsholder til sidefod 10">
            <a:extLst>
              <a:ext uri="{FF2B5EF4-FFF2-40B4-BE49-F238E27FC236}">
                <a16:creationId xmlns:a16="http://schemas.microsoft.com/office/drawing/2014/main" id="{2E437BC8-565C-4A91-B2D7-9FCDEB97EE3B}"/>
              </a:ext>
            </a:extLst>
          </p:cNvPr>
          <p:cNvSpPr>
            <a:spLocks noGrp="1"/>
          </p:cNvSpPr>
          <p:nvPr>
            <p:ph type="ftr" sz="quarter" idx="3"/>
          </p:nvPr>
        </p:nvSpPr>
        <p:spPr/>
        <p:txBody>
          <a:bodyPr/>
          <a:lstStyle/>
          <a:p>
            <a:endParaRPr lang="da-DK"/>
          </a:p>
        </p:txBody>
      </p:sp>
      <p:sp>
        <p:nvSpPr>
          <p:cNvPr id="18" name="Pladsholder til tekst 8">
            <a:extLst>
              <a:ext uri="{FF2B5EF4-FFF2-40B4-BE49-F238E27FC236}">
                <a16:creationId xmlns:a16="http://schemas.microsoft.com/office/drawing/2014/main" id="{21732487-4549-408A-9CDE-D730CEFF3BC2}"/>
              </a:ext>
            </a:extLst>
          </p:cNvPr>
          <p:cNvSpPr txBox="1">
            <a:spLocks noGrp="1"/>
          </p:cNvSpPr>
          <p:nvPr>
            <p:ph type="body" sz="quarter" idx="14"/>
          </p:nvPr>
        </p:nvSpPr>
        <p:spPr>
          <a:xfrm>
            <a:off x="957263" y="4498975"/>
            <a:ext cx="2763837" cy="1655763"/>
          </a:xfrm>
          <a:prstGeom prst="rect"/>
          <a:noFill/>
        </p:spPr>
        <p:txBody>
          <a:bodyPr vert="horz" lIns="91440" tIns="45720" rIns="91440" bIns="45720" rtlCol="0">
            <a:normAutofit/>
          </a:bodyPr>
          <a:lstStyle>
            <a:lvl1pPr marL="0" indent="0" algn="l" defTabSz="1310287" rtl="0" eaLnBrk="1" latinLnBrk="0" hangingPunct="1">
              <a:spcBef>
                <a:spcPct val="0"/>
              </a:spcBef>
              <a:spcAft>
                <a:spcPct val="0"/>
              </a:spcAft>
              <a:buClr>
                <a:srgbClr val="A7E6D7"/>
              </a:buClr>
              <a:buFont typeface="Wingdings" panose="05000000000000000000" pitchFamily="2" charset="2"/>
              <a:buNone/>
              <a:tabLst>
                <a:tab pos="363538" algn="l"/>
              </a:tabLst>
              <a:defRPr lang="da-DK" sz="1400" b="0" kern="1200" smtClean="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625475" indent="-177800" algn="l" defTabSz="1310287" rtl="0" eaLnBrk="1" latinLnBrk="0" hangingPunct="1">
              <a:spcBef>
                <a:spcPct val="0"/>
              </a:spcBef>
              <a:spcAft>
                <a:spcPts val="502"/>
              </a:spcAft>
              <a:buClr>
                <a:srgbClr val="A7E6D7"/>
              </a:buClr>
              <a:buFont typeface="Wingdings" panose="05000000000000000000" pitchFamily="2" charset="2"/>
              <a:buChar char=""/>
              <a:defRPr sz="1507"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079500" indent="-173038" algn="l" defTabSz="1310287" rtl="0" eaLnBrk="1" latinLnBrk="0" hangingPunct="1">
              <a:spcBef>
                <a:spcPct val="0"/>
              </a:spcBef>
              <a:spcAft>
                <a:spcPts val="502"/>
              </a:spcAft>
              <a:buClr>
                <a:srgbClr val="A7E6D7"/>
              </a:buClr>
              <a:buFont typeface="Wingdings" panose="05000000000000000000" pitchFamily="2" charset="2"/>
              <a:buChar char=""/>
              <a:defRPr sz="131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525588" indent="-182563" algn="l" defTabSz="1310287" rtl="0" eaLnBrk="1" latinLnBrk="0" hangingPunct="1">
              <a:spcBef>
                <a:spcPct val="0"/>
              </a:spcBef>
              <a:spcAft>
                <a:spcPts val="502"/>
              </a:spcAft>
              <a:buClr>
                <a:srgbClr val="A7E6D7"/>
              </a:buClr>
              <a:buFont typeface="Wingdings" panose="05000000000000000000" pitchFamily="2" charset="2"/>
              <a:buChar char=""/>
              <a:defRPr sz="131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973263" indent="-161925" algn="l" defTabSz="1310287" rtl="0" eaLnBrk="1" latinLnBrk="0" hangingPunct="1">
              <a:spcBef>
                <a:spcPct val="0"/>
              </a:spcBef>
              <a:spcAft>
                <a:spcPts val="502"/>
              </a:spcAft>
              <a:buClr>
                <a:srgbClr val="A7E6D7"/>
              </a:buClr>
              <a:buFont typeface="Wingdings" panose="05000000000000000000" pitchFamily="2" charset="2"/>
              <a:buChar char=""/>
              <a:defRPr sz="1319"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3603289" indent="-327572" algn="l" defTabSz="1310287" rtl="0" eaLnBrk="1" latinLnBrk="0" hangingPunct="1">
              <a:spcBef>
                <a:spcPct val="20000"/>
              </a:spcBef>
              <a:buFont typeface="Arial" pitchFamily="34" charset="0"/>
              <a:buChar char="•"/>
              <a:defRPr sz="2889" kern="1200">
                <a:solidFill>
                  <a:schemeClr val="tx1"/>
                </a:solidFill>
                <a:latin typeface="+mn-lt"/>
                <a:ea typeface="+mn-ea"/>
                <a:cs typeface="+mn-cs"/>
              </a:defRPr>
            </a:lvl6pPr>
            <a:lvl7pPr marL="4258433" indent="-327572" algn="l" defTabSz="1310287" rtl="0" eaLnBrk="1" latinLnBrk="0" hangingPunct="1">
              <a:spcBef>
                <a:spcPct val="20000"/>
              </a:spcBef>
              <a:buFont typeface="Arial" pitchFamily="34" charset="0"/>
              <a:buChar char="•"/>
              <a:defRPr sz="2889" kern="1200">
                <a:solidFill>
                  <a:schemeClr val="tx1"/>
                </a:solidFill>
                <a:latin typeface="+mn-lt"/>
                <a:ea typeface="+mn-ea"/>
                <a:cs typeface="+mn-cs"/>
              </a:defRPr>
            </a:lvl7pPr>
            <a:lvl8pPr marL="4913576" indent="-327572" algn="l" defTabSz="1310287" rtl="0" eaLnBrk="1" latinLnBrk="0" hangingPunct="1">
              <a:spcBef>
                <a:spcPct val="20000"/>
              </a:spcBef>
              <a:buFont typeface="Arial" pitchFamily="34" charset="0"/>
              <a:buChar char="•"/>
              <a:defRPr sz="2889" kern="1200">
                <a:solidFill>
                  <a:schemeClr val="tx1"/>
                </a:solidFill>
                <a:latin typeface="+mn-lt"/>
                <a:ea typeface="+mn-ea"/>
                <a:cs typeface="+mn-cs"/>
              </a:defRPr>
            </a:lvl8pPr>
            <a:lvl9pPr marL="5568720" indent="-327572" algn="l" defTabSz="1310287" rtl="0" eaLnBrk="1" latinLnBrk="0" hangingPunct="1">
              <a:spcBef>
                <a:spcPct val="20000"/>
              </a:spcBef>
              <a:buFont typeface="Arial" pitchFamily="34" charset="0"/>
              <a:buChar char="•"/>
              <a:defRPr sz="2889" kern="1200">
                <a:solidFill>
                  <a:schemeClr val="tx1"/>
                </a:solidFill>
                <a:latin typeface="+mn-lt"/>
                <a:ea typeface="+mn-ea"/>
                <a:cs typeface="+mn-cs"/>
              </a:defRPr>
            </a:lvl9pPr>
          </a:lstStyle>
          <a:p>
            <a:pPr fontAlgn="auto"/>
            <a:r>
              <a:rPr lang="da-DK" b="1" dirty="1">
                <a:solidFill>
                  <a:srgbClr val="002677"/>
                </a:solidFill>
              </a:rPr>
              <a:t>Charlotte Bagger Tranberg</a:t>
            </a:r>
          </a:p>
          <a:p>
            <a:pPr fontAlgn="auto"/>
            <a:r>
              <a:rPr lang="da-DK" sz="1100" dirty="1"/>
              <a:t>Managing associate</a:t>
            </a:r>
          </a:p>
          <a:p>
            <a:pPr fontAlgn="auto"/>
            <a:endParaRPr lang="da-DK" sz="1100"/>
          </a:p>
          <a:p>
            <a:pPr fontAlgn="auto"/>
            <a:r>
              <a:rPr lang="da-DK" sz="1100" dirty="1"/>
              <a:t>T	+45 72 27 34 76</a:t>
            </a:r>
          </a:p>
          <a:p>
            <a:pPr fontAlgn="auto"/>
            <a:r>
              <a:rPr lang="da-DK" sz="1100" dirty="1"/>
              <a:t>M	+45 25 26 34 76</a:t>
            </a:r>
          </a:p>
          <a:p>
            <a:pPr fontAlgn="auto"/>
            <a:r>
              <a:rPr lang="da-DK" sz="1100" dirty="1"/>
              <a:t>E	cbt@bechbruun.com</a:t>
            </a:r>
          </a:p>
        </p:txBody>
      </p:sp>
    </p:spTree>
    <p:extLst>
      <p:ext uri="{BB962C8B-B14F-4D97-AF65-F5344CB8AC3E}">
        <p14:creationId xmlns:p14="http://schemas.microsoft.com/office/powerpoint/2010/main" val="1487091556"/>
      </p:ext>
    </p:extLst>
  </p:cSld>
  <p:clrMapOvr>
    <a:masterClrMapping/>
  </p:clrMapOvr>
  <p:timing>
    <p:tnLst>
      <p:par>
        <p:cTn id="1" dur="indefinite" restart="never" nodeType="tmRoot"/>
      </p:par>
    </p:tnLst>
  </p:timing>
</p:sld>
</file>

<file path=ppt/tags/tag1.xml><?xml version="1.0" encoding="utf-8"?>
<p:tagLst xmlns:p="http://schemas.openxmlformats.org/presentationml/2006/main">
  <p:tag name="TMS_TEMPLATE_ID" val=""/>
</p:tagLst>
</file>

<file path=ppt/theme/theme1.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2.xml><?xml version="1.0" encoding="utf-8"?>
<a:theme xmlns:a="http://schemas.openxmlformats.org/drawingml/2006/main" name="Design 2018">
  <a:themeElements>
    <a:clrScheme name="Bech-Bruun">
      <a:dk1>
        <a:srgbClr val="000000"/>
      </a:dk1>
      <a:lt1>
        <a:sysClr val="window" lastClr="FFFFFF"/>
      </a:lt1>
      <a:dk2>
        <a:srgbClr val="919496"/>
      </a:dk2>
      <a:lt2>
        <a:srgbClr val="8BBEE8"/>
      </a:lt2>
      <a:accent1>
        <a:srgbClr val="002677"/>
      </a:accent1>
      <a:accent2>
        <a:srgbClr val="2CD5C4"/>
      </a:accent2>
      <a:accent3>
        <a:srgbClr val="C5DEF3"/>
      </a:accent3>
      <a:accent4>
        <a:srgbClr val="B1B2B4"/>
      </a:accent4>
      <a:accent5>
        <a:srgbClr val="CE0037"/>
      </a:accent5>
      <a:accent6>
        <a:srgbClr val="4C12A1"/>
      </a:accent6>
      <a:hlink>
        <a:srgbClr val="002677"/>
      </a:hlink>
      <a:folHlink>
        <a:srgbClr val="4C12A1"/>
      </a:folHlink>
    </a:clrScheme>
    <a:fontScheme name="Arial Black-Arial">
      <a:majorFont>
        <a:latin typeface="Arial Black" panose="020b0a04020102020204"/>
        <a:ea typeface=""/>
        <a:cs typeface=""/>
        <a:font script="Uigh" typeface="Microsoft Uighur"/>
        <a:font script="Beng" typeface="Vrinda"/>
        <a:font script="Thai" typeface="FreesiaUPC"/>
        <a:font script="Mlym" typeface="Kartika"/>
        <a:font script="Yiii" typeface="Microsoft Yi Baiti"/>
        <a:font script="Cher" typeface="Plantagenet Cherokee"/>
        <a:font script="Orya" typeface="Kalinga"/>
        <a:font script="Geor" typeface="Sylfaen"/>
        <a:font script="Gujr" typeface="Shruti"/>
        <a:font script="Viet" typeface="Verdana"/>
        <a:font script="Arab" typeface="Tahoma"/>
        <a:font script="Hebr" typeface="Tahoma"/>
        <a:font script="Telu" typeface="Gautami"/>
        <a:font script="Ethi" typeface="Nyala"/>
        <a:font script="Jpan" typeface="ＭＳ ゴシック"/>
        <a:font script="Sinh" typeface="Iskoola Pota"/>
        <a:font script="Taml" typeface="Latha"/>
        <a:font script="Deva" typeface="Mangal"/>
        <a:font script="Knda" typeface="Tunga"/>
        <a:font script="Tibt" typeface="Microsoft Himalaya"/>
        <a:font script="Khmr" typeface="DaunPenh"/>
        <a:font script="Hant" typeface="微軟正黑體"/>
        <a:font script="Laoo" typeface="DokChampa"/>
        <a:font script="Mong" typeface="Mongolian Baiti"/>
        <a:font script="Hans" typeface="微软雅黑"/>
        <a:font script="Guru" typeface="Raavi"/>
        <a:font script="Thaa" typeface="MV Boli"/>
        <a:font script="Cans" typeface="Euphemia"/>
        <a:font script="Hang" typeface="굴림"/>
        <a:font script="Syrc" typeface="Estrangelo Edessa"/>
      </a:majorFont>
      <a:minorFont>
        <a:latin typeface="Arial" panose="020b0604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微軟正黑體"/>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xDef>
      <a:spPr>
        <a:noFill/>
      </a:spPr>
      <a:bodyPr wrap="square" rtlCol="0">
        <a:spAutoFit/>
      </a:bodyPr>
      <a:lstStyle>
        <a:defPPr algn="l">
          <a:spcAft>
            <a:spcPts val="600"/>
          </a:spcAft>
          <a:defRPr sz="1400" dirty="0" err="1" smtClean="0">
            <a:latin typeface="+mn-lt"/>
          </a:defRPr>
        </a:defPPr>
      </a:lstStyle>
    </a:txDef>
  </a:objectDefaults>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ontor">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Liggende16_9</Template>
  <TotalTime>0</TotalTime>
  <Application>Microsoft Office PowerPoint</Application>
  <PresentationFormat/>
  <Slides>9</Slide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9</vt:i4>
      </vt:variant>
    </vt:vector>
  </HeadingPair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2019-09-04T08:43:38Z</dcterms:created>
  <dcterms:modified xsi:type="dcterms:W3CDTF">2019-09-04T08:43:38Z</dcterms:modified>
  <cp:lastPrinted>2019-09-04T08:43:38Z</cp:lastPrinted>
</cp:coreProperties>
</file>