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7" r:id="rId4"/>
  </p:sldMasterIdLst>
  <p:notesMasterIdLst>
    <p:notesMasterId r:id="rId30"/>
  </p:notesMasterIdLst>
  <p:handoutMasterIdLst>
    <p:handoutMasterId r:id="rId31"/>
  </p:handoutMasterIdLst>
  <p:sldIdLst>
    <p:sldId id="449" r:id="rId5"/>
    <p:sldId id="638" r:id="rId6"/>
    <p:sldId id="637" r:id="rId7"/>
    <p:sldId id="568" r:id="rId8"/>
    <p:sldId id="629" r:id="rId9"/>
    <p:sldId id="569" r:id="rId10"/>
    <p:sldId id="558" r:id="rId11"/>
    <p:sldId id="587" r:id="rId12"/>
    <p:sldId id="589" r:id="rId13"/>
    <p:sldId id="622" r:id="rId14"/>
    <p:sldId id="597" r:id="rId15"/>
    <p:sldId id="625" r:id="rId16"/>
    <p:sldId id="628" r:id="rId17"/>
    <p:sldId id="611" r:id="rId18"/>
    <p:sldId id="596" r:id="rId19"/>
    <p:sldId id="590" r:id="rId20"/>
    <p:sldId id="594" r:id="rId21"/>
    <p:sldId id="604" r:id="rId22"/>
    <p:sldId id="605" r:id="rId23"/>
    <p:sldId id="610" r:id="rId24"/>
    <p:sldId id="630" r:id="rId25"/>
    <p:sldId id="631" r:id="rId26"/>
    <p:sldId id="598" r:id="rId27"/>
    <p:sldId id="621" r:id="rId28"/>
    <p:sldId id="43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lene Nybro Thomsen" initials="MNT" lastIdx="1" clrIdx="0">
    <p:extLst>
      <p:ext uri="{19B8F6BF-5375-455C-9EA6-DF929625EA0E}">
        <p15:presenceInfo xmlns:p15="http://schemas.microsoft.com/office/powerpoint/2012/main" userId="Marlene Nybro Thoms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4A7A81"/>
    <a:srgbClr val="D76432"/>
    <a:srgbClr val="D3502A"/>
    <a:srgbClr val="F26339"/>
    <a:srgbClr val="D333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ema til typografi 1 - Markering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ema til typografi 2 - Markering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50" autoAdjust="0"/>
    <p:restoredTop sz="75102" autoAdjust="0"/>
  </p:normalViewPr>
  <p:slideViewPr>
    <p:cSldViewPr snapToGrid="0" snapToObjects="1">
      <p:cViewPr varScale="1">
        <p:scale>
          <a:sx n="100" d="100"/>
          <a:sy n="100" d="100"/>
        </p:scale>
        <p:origin x="160" y="77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9" d="100"/>
          <a:sy n="99" d="100"/>
        </p:scale>
        <p:origin x="3064"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normalizeH="0" baseline="0">
                <a:solidFill>
                  <a:schemeClr val="dk1">
                    <a:lumMod val="50000"/>
                    <a:lumOff val="50000"/>
                  </a:schemeClr>
                </a:solidFill>
                <a:latin typeface="+mj-lt"/>
                <a:ea typeface="+mj-ea"/>
                <a:cs typeface="+mj-cs"/>
              </a:defRPr>
            </a:pPr>
            <a:r>
              <a:rPr lang="en-GB" sz="3200" dirty="0" err="1"/>
              <a:t>Phd</a:t>
            </a:r>
            <a:endParaRPr lang="en-GB" sz="3200" dirty="0"/>
          </a:p>
        </c:rich>
      </c:tx>
      <c:layout>
        <c:manualLayout>
          <c:xMode val="edge"/>
          <c:yMode val="edge"/>
          <c:x val="0.40199300087489059"/>
          <c:y val="3.0165912518853696E-2"/>
        </c:manualLayout>
      </c:layout>
      <c:overlay val="0"/>
      <c:spPr>
        <a:noFill/>
        <a:ln>
          <a:noFill/>
        </a:ln>
        <a:effectLst/>
      </c:spPr>
      <c:txPr>
        <a:bodyPr rot="0" spcFirstLastPara="1" vertOverflow="ellipsis" vert="horz" wrap="square" anchor="ctr" anchorCtr="1"/>
        <a:lstStyle/>
        <a:p>
          <a:pPr>
            <a:defRPr sz="1600" b="1" i="0" u="none" strike="noStrike" kern="1200" spc="0" normalizeH="0" baseline="0">
              <a:solidFill>
                <a:schemeClr val="dk1">
                  <a:lumMod val="50000"/>
                  <a:lumOff val="50000"/>
                </a:schemeClr>
              </a:solidFill>
              <a:latin typeface="+mj-lt"/>
              <a:ea typeface="+mj-ea"/>
              <a:cs typeface="+mj-cs"/>
            </a:defRPr>
          </a:pPr>
          <a:endParaRPr lang="da-DK"/>
        </a:p>
      </c:txPr>
    </c:title>
    <c:autoTitleDeleted val="0"/>
    <c:plotArea>
      <c:layout/>
      <c:doughnutChart>
        <c:varyColors val="1"/>
        <c:ser>
          <c:idx val="0"/>
          <c:order val="0"/>
          <c:spPr>
            <a:solidFill>
              <a:srgbClr val="D76432"/>
            </a:solidFill>
          </c:spPr>
          <c:dPt>
            <c:idx val="0"/>
            <c:bubble3D val="0"/>
            <c:spPr>
              <a:solidFill>
                <a:srgbClr val="4A7A81"/>
              </a:solidFill>
              <a:ln w="19050">
                <a:solidFill>
                  <a:schemeClr val="lt1"/>
                </a:solidFill>
              </a:ln>
              <a:effectLst/>
            </c:spPr>
            <c:extLst>
              <c:ext xmlns:c16="http://schemas.microsoft.com/office/drawing/2014/chart" uri="{C3380CC4-5D6E-409C-BE32-E72D297353CC}">
                <c16:uniqueId val="{00000001-674C-A243-8C28-C2D40D53A290}"/>
              </c:ext>
            </c:extLst>
          </c:dPt>
          <c:dPt>
            <c:idx val="1"/>
            <c:bubble3D val="0"/>
            <c:spPr>
              <a:solidFill>
                <a:srgbClr val="D76432"/>
              </a:solidFill>
              <a:ln w="19050">
                <a:solidFill>
                  <a:schemeClr val="lt1"/>
                </a:solidFill>
              </a:ln>
              <a:effectLst/>
            </c:spPr>
            <c:extLst>
              <c:ext xmlns:c16="http://schemas.microsoft.com/office/drawing/2014/chart" uri="{C3380CC4-5D6E-409C-BE32-E72D297353CC}">
                <c16:uniqueId val="{00000003-674C-A243-8C28-C2D40D53A290}"/>
              </c:ext>
            </c:extLst>
          </c:dPt>
          <c:cat>
            <c:strRef>
              <c:f>Sheet1!$A$1:$A$2</c:f>
              <c:strCache>
                <c:ptCount val="2"/>
                <c:pt idx="0">
                  <c:v>Datasæt</c:v>
                </c:pt>
                <c:pt idx="1">
                  <c:v>Modeller og algoritmer</c:v>
                </c:pt>
              </c:strCache>
            </c:strRef>
          </c:cat>
          <c:val>
            <c:numRef>
              <c:f>Sheet1!$B$1:$B$2</c:f>
              <c:numCache>
                <c:formatCode>General</c:formatCode>
                <c:ptCount val="2"/>
                <c:pt idx="0">
                  <c:v>5</c:v>
                </c:pt>
                <c:pt idx="1">
                  <c:v>95</c:v>
                </c:pt>
              </c:numCache>
            </c:numRef>
          </c:val>
          <c:extLst>
            <c:ext xmlns:c16="http://schemas.microsoft.com/office/drawing/2014/chart" uri="{C3380CC4-5D6E-409C-BE32-E72D297353CC}">
              <c16:uniqueId val="{00000004-674C-A243-8C28-C2D40D53A290}"/>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15000"/>
          <a:lumOff val="85000"/>
        </a:schemeClr>
      </a:solidFill>
      <a:round/>
    </a:ln>
    <a:effectLst/>
  </c:spPr>
  <c:txPr>
    <a:bodyPr/>
    <a:lstStyle/>
    <a:p>
      <a:pPr>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normalizeH="0" baseline="0">
                <a:solidFill>
                  <a:schemeClr val="dk1">
                    <a:lumMod val="50000"/>
                    <a:lumOff val="50000"/>
                  </a:schemeClr>
                </a:solidFill>
                <a:latin typeface="+mj-lt"/>
                <a:ea typeface="+mj-ea"/>
                <a:cs typeface="+mj-cs"/>
              </a:defRPr>
            </a:pPr>
            <a:r>
              <a:rPr lang="en-GB" sz="3200"/>
              <a:t>Tesla</a:t>
            </a:r>
          </a:p>
        </c:rich>
      </c:tx>
      <c:overlay val="0"/>
      <c:spPr>
        <a:noFill/>
        <a:ln>
          <a:noFill/>
        </a:ln>
        <a:effectLst/>
      </c:spPr>
      <c:txPr>
        <a:bodyPr rot="0" spcFirstLastPara="1" vertOverflow="ellipsis" vert="horz" wrap="square" anchor="ctr" anchorCtr="1"/>
        <a:lstStyle/>
        <a:p>
          <a:pPr>
            <a:defRPr sz="1600" b="1" i="0" u="none" strike="noStrike" kern="1200" spc="0" normalizeH="0" baseline="0">
              <a:solidFill>
                <a:schemeClr val="dk1">
                  <a:lumMod val="50000"/>
                  <a:lumOff val="50000"/>
                </a:schemeClr>
              </a:solidFill>
              <a:latin typeface="+mj-lt"/>
              <a:ea typeface="+mj-ea"/>
              <a:cs typeface="+mj-cs"/>
            </a:defRPr>
          </a:pPr>
          <a:endParaRPr lang="da-DK"/>
        </a:p>
      </c:txPr>
    </c:title>
    <c:autoTitleDeleted val="0"/>
    <c:plotArea>
      <c:layout/>
      <c:doughnutChart>
        <c:varyColors val="1"/>
        <c:ser>
          <c:idx val="0"/>
          <c:order val="0"/>
          <c:spPr>
            <a:solidFill>
              <a:srgbClr val="0070C0"/>
            </a:solidFill>
          </c:spPr>
          <c:dPt>
            <c:idx val="0"/>
            <c:bubble3D val="0"/>
            <c:spPr>
              <a:solidFill>
                <a:srgbClr val="4A7A81"/>
              </a:solidFill>
              <a:ln w="19050">
                <a:solidFill>
                  <a:schemeClr val="lt1"/>
                </a:solidFill>
              </a:ln>
              <a:effectLst/>
            </c:spPr>
            <c:extLst>
              <c:ext xmlns:c16="http://schemas.microsoft.com/office/drawing/2014/chart" uri="{C3380CC4-5D6E-409C-BE32-E72D297353CC}">
                <c16:uniqueId val="{00000001-F0D3-8C43-B7EA-5470B1DB889A}"/>
              </c:ext>
            </c:extLst>
          </c:dPt>
          <c:dPt>
            <c:idx val="1"/>
            <c:bubble3D val="0"/>
            <c:spPr>
              <a:solidFill>
                <a:srgbClr val="D76432"/>
              </a:solidFill>
              <a:ln w="19050">
                <a:solidFill>
                  <a:schemeClr val="lt1"/>
                </a:solidFill>
              </a:ln>
              <a:effectLst/>
            </c:spPr>
            <c:extLst>
              <c:ext xmlns:c16="http://schemas.microsoft.com/office/drawing/2014/chart" uri="{C3380CC4-5D6E-409C-BE32-E72D297353CC}">
                <c16:uniqueId val="{00000003-F0D3-8C43-B7EA-5470B1DB889A}"/>
              </c:ext>
            </c:extLst>
          </c:dPt>
          <c:cat>
            <c:strRef>
              <c:f>Sheet1!$A$4:$A$5</c:f>
              <c:strCache>
                <c:ptCount val="2"/>
                <c:pt idx="0">
                  <c:v>Datasæt</c:v>
                </c:pt>
                <c:pt idx="1">
                  <c:v>Modeller og algoritmer</c:v>
                </c:pt>
              </c:strCache>
            </c:strRef>
          </c:cat>
          <c:val>
            <c:numRef>
              <c:f>Sheet1!$B$4:$B$5</c:f>
              <c:numCache>
                <c:formatCode>General</c:formatCode>
                <c:ptCount val="2"/>
                <c:pt idx="0">
                  <c:v>75</c:v>
                </c:pt>
                <c:pt idx="1">
                  <c:v>25</c:v>
                </c:pt>
              </c:numCache>
            </c:numRef>
          </c:val>
          <c:extLst>
            <c:ext xmlns:c16="http://schemas.microsoft.com/office/drawing/2014/chart" uri="{C3380CC4-5D6E-409C-BE32-E72D297353CC}">
              <c16:uniqueId val="{00000004-F0D3-8C43-B7EA-5470B1DB889A}"/>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15000"/>
          <a:lumOff val="85000"/>
        </a:schemeClr>
      </a:solidFill>
      <a:round/>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CB8195-F3D7-5643-AF2B-1796017A2A21}" type="doc">
      <dgm:prSet loTypeId="urn:microsoft.com/office/officeart/2005/8/layout/hProcess9" loCatId="" qsTypeId="urn:microsoft.com/office/officeart/2005/8/quickstyle/simple1" qsCatId="simple" csTypeId="urn:microsoft.com/office/officeart/2005/8/colors/colorful4" csCatId="colorful" phldr="1"/>
      <dgm:spPr/>
    </dgm:pt>
    <dgm:pt modelId="{5EA71BF5-F8E0-314C-BA60-7E42E6E9426B}">
      <dgm:prSet phldrT="[Text]" custT="1"/>
      <dgm:spPr/>
      <dgm:t>
        <a:bodyPr/>
        <a:lstStyle/>
        <a:p>
          <a:r>
            <a:rPr lang="en-US" sz="4800" b="1" dirty="0">
              <a:solidFill>
                <a:schemeClr val="bg1"/>
              </a:solidFill>
            </a:rPr>
            <a:t>2.</a:t>
          </a:r>
        </a:p>
        <a:p>
          <a:r>
            <a:rPr lang="en-US" sz="1500" dirty="0"/>
            <a:t>Data-</a:t>
          </a:r>
          <a:r>
            <a:rPr lang="en-US" sz="1500" dirty="0" err="1"/>
            <a:t>forberedelse</a:t>
          </a:r>
          <a:endParaRPr lang="en-US" sz="1500" dirty="0"/>
        </a:p>
      </dgm:t>
    </dgm:pt>
    <dgm:pt modelId="{F13A3CAA-2623-9D47-AF06-B58854BDA67B}" type="parTrans" cxnId="{48B61526-C0D1-4245-84F6-4E008074FFCF}">
      <dgm:prSet/>
      <dgm:spPr/>
      <dgm:t>
        <a:bodyPr/>
        <a:lstStyle/>
        <a:p>
          <a:endParaRPr lang="en-US"/>
        </a:p>
      </dgm:t>
    </dgm:pt>
    <dgm:pt modelId="{AFA34E37-2B31-B845-93CF-A4E20F2811C3}" type="sibTrans" cxnId="{48B61526-C0D1-4245-84F6-4E008074FFCF}">
      <dgm:prSet/>
      <dgm:spPr/>
      <dgm:t>
        <a:bodyPr/>
        <a:lstStyle/>
        <a:p>
          <a:endParaRPr lang="en-US"/>
        </a:p>
      </dgm:t>
    </dgm:pt>
    <dgm:pt modelId="{B5D8EA65-B64F-684B-95FD-B9DFC027E15E}">
      <dgm:prSet phldrT="[Text]" custT="1"/>
      <dgm:spPr/>
      <dgm:t>
        <a:bodyPr/>
        <a:lstStyle/>
        <a:p>
          <a:r>
            <a:rPr lang="en-US" sz="4800" b="1" dirty="0"/>
            <a:t>3.</a:t>
          </a:r>
        </a:p>
        <a:p>
          <a:r>
            <a:rPr lang="en-US" sz="1800" dirty="0" err="1"/>
            <a:t>Udvikle</a:t>
          </a:r>
          <a:r>
            <a:rPr lang="en-US" sz="1800" dirty="0"/>
            <a:t> </a:t>
          </a:r>
          <a:r>
            <a:rPr lang="en-US" sz="1800" dirty="0" err="1"/>
            <a:t>algoritmen</a:t>
          </a:r>
          <a:endParaRPr lang="en-US" sz="1800" dirty="0"/>
        </a:p>
      </dgm:t>
    </dgm:pt>
    <dgm:pt modelId="{8DAF43D5-8C41-5C44-9807-38F09B793DCE}" type="parTrans" cxnId="{C18442BC-48CA-FA46-B837-7C91AFED8C1C}">
      <dgm:prSet/>
      <dgm:spPr/>
      <dgm:t>
        <a:bodyPr/>
        <a:lstStyle/>
        <a:p>
          <a:endParaRPr lang="en-US"/>
        </a:p>
      </dgm:t>
    </dgm:pt>
    <dgm:pt modelId="{88FA2B1F-2B9A-A542-9796-500943926DA1}" type="sibTrans" cxnId="{C18442BC-48CA-FA46-B837-7C91AFED8C1C}">
      <dgm:prSet/>
      <dgm:spPr/>
      <dgm:t>
        <a:bodyPr/>
        <a:lstStyle/>
        <a:p>
          <a:endParaRPr lang="en-US"/>
        </a:p>
      </dgm:t>
    </dgm:pt>
    <dgm:pt modelId="{95FA0D6B-3286-9447-A613-21741ECD8F60}">
      <dgm:prSet phldrT="[Text]" custT="1"/>
      <dgm:spPr/>
      <dgm:t>
        <a:bodyPr/>
        <a:lstStyle/>
        <a:p>
          <a:r>
            <a:rPr lang="en-US" sz="4800" b="1" dirty="0"/>
            <a:t>4.</a:t>
          </a:r>
        </a:p>
        <a:p>
          <a:r>
            <a:rPr lang="en-US" sz="1800" dirty="0" err="1"/>
            <a:t>Træne</a:t>
          </a:r>
          <a:r>
            <a:rPr lang="en-US" sz="1800" dirty="0"/>
            <a:t> </a:t>
          </a:r>
          <a:r>
            <a:rPr lang="en-US" sz="1800" dirty="0" err="1"/>
            <a:t>modellen</a:t>
          </a:r>
          <a:endParaRPr lang="en-US" sz="1800" dirty="0"/>
        </a:p>
      </dgm:t>
    </dgm:pt>
    <dgm:pt modelId="{E2F8D361-F578-D44F-B4F5-C3931C18351F}" type="parTrans" cxnId="{D8310CE9-CE08-4E41-A72D-C1B3BBCBB63D}">
      <dgm:prSet/>
      <dgm:spPr/>
      <dgm:t>
        <a:bodyPr/>
        <a:lstStyle/>
        <a:p>
          <a:endParaRPr lang="en-US"/>
        </a:p>
      </dgm:t>
    </dgm:pt>
    <dgm:pt modelId="{FB4122BE-87A3-BA44-AA41-C2A1E935EDB5}" type="sibTrans" cxnId="{D8310CE9-CE08-4E41-A72D-C1B3BBCBB63D}">
      <dgm:prSet/>
      <dgm:spPr/>
      <dgm:t>
        <a:bodyPr/>
        <a:lstStyle/>
        <a:p>
          <a:endParaRPr lang="en-US"/>
        </a:p>
      </dgm:t>
    </dgm:pt>
    <dgm:pt modelId="{B9938DE9-A46B-3C41-9113-567E63923824}">
      <dgm:prSet phldrT="[Text]" custT="1"/>
      <dgm:spPr/>
      <dgm:t>
        <a:bodyPr/>
        <a:lstStyle/>
        <a:p>
          <a:r>
            <a:rPr lang="en-US" sz="4800" b="1" dirty="0"/>
            <a:t>1.</a:t>
          </a:r>
        </a:p>
        <a:p>
          <a:r>
            <a:rPr lang="en-US" sz="1700" dirty="0"/>
            <a:t>De </a:t>
          </a:r>
          <a:r>
            <a:rPr lang="en-US" sz="1700" dirty="0" err="1"/>
            <a:t>rigtige</a:t>
          </a:r>
          <a:r>
            <a:rPr lang="en-US" sz="1700" dirty="0"/>
            <a:t> </a:t>
          </a:r>
          <a:r>
            <a:rPr lang="en-US" sz="1700" dirty="0" err="1"/>
            <a:t>spørgsmål</a:t>
          </a:r>
          <a:endParaRPr lang="en-US" sz="1700" dirty="0"/>
        </a:p>
      </dgm:t>
    </dgm:pt>
    <dgm:pt modelId="{AD50D0CA-881C-0948-BDDF-5C1FD6C6647A}" type="sibTrans" cxnId="{C4FC0E79-D37F-1947-8380-09A58C113CB9}">
      <dgm:prSet/>
      <dgm:spPr/>
      <dgm:t>
        <a:bodyPr/>
        <a:lstStyle/>
        <a:p>
          <a:endParaRPr lang="en-US"/>
        </a:p>
      </dgm:t>
    </dgm:pt>
    <dgm:pt modelId="{638A35D6-1AE0-464B-9EBA-AEE49D52F867}" type="parTrans" cxnId="{C4FC0E79-D37F-1947-8380-09A58C113CB9}">
      <dgm:prSet/>
      <dgm:spPr/>
      <dgm:t>
        <a:bodyPr/>
        <a:lstStyle/>
        <a:p>
          <a:endParaRPr lang="en-US"/>
        </a:p>
      </dgm:t>
    </dgm:pt>
    <dgm:pt modelId="{B534B956-0C06-854D-8644-243CBE5ACBBB}">
      <dgm:prSet phldrT="[Text]" custT="1"/>
      <dgm:spPr/>
      <dgm:t>
        <a:bodyPr/>
        <a:lstStyle/>
        <a:p>
          <a:r>
            <a:rPr lang="en-US" sz="4800" b="1" dirty="0"/>
            <a:t>5.</a:t>
          </a:r>
        </a:p>
        <a:p>
          <a:r>
            <a:rPr lang="en-US" sz="1800" dirty="0"/>
            <a:t>Teste </a:t>
          </a:r>
          <a:r>
            <a:rPr lang="en-US" sz="1800" dirty="0" err="1"/>
            <a:t>modellen</a:t>
          </a:r>
          <a:endParaRPr lang="en-US" sz="1800" dirty="0"/>
        </a:p>
      </dgm:t>
    </dgm:pt>
    <dgm:pt modelId="{FB77D2F7-F8CF-8E46-A651-F20DF6A43493}" type="sibTrans" cxnId="{9162576D-4E39-D142-A822-551B10D4E4D9}">
      <dgm:prSet/>
      <dgm:spPr/>
      <dgm:t>
        <a:bodyPr/>
        <a:lstStyle/>
        <a:p>
          <a:endParaRPr lang="en-US"/>
        </a:p>
      </dgm:t>
    </dgm:pt>
    <dgm:pt modelId="{0A19C6E2-8D62-A744-A47E-AA0DBA8B3B1E}" type="parTrans" cxnId="{9162576D-4E39-D142-A822-551B10D4E4D9}">
      <dgm:prSet/>
      <dgm:spPr/>
      <dgm:t>
        <a:bodyPr/>
        <a:lstStyle/>
        <a:p>
          <a:endParaRPr lang="en-US"/>
        </a:p>
      </dgm:t>
    </dgm:pt>
    <dgm:pt modelId="{27C57B6E-4017-5C4C-9BFF-5038615FAD67}">
      <dgm:prSet phldrT="[Text]" custT="1"/>
      <dgm:spPr/>
      <dgm:t>
        <a:bodyPr/>
        <a:lstStyle/>
        <a:p>
          <a:r>
            <a:rPr lang="en-US" sz="4800" b="1" dirty="0"/>
            <a:t>6. </a:t>
          </a:r>
        </a:p>
        <a:p>
          <a:r>
            <a:rPr lang="en-US" sz="1700" dirty="0" err="1"/>
            <a:t>Produktion</a:t>
          </a:r>
          <a:endParaRPr lang="en-US" sz="1700" dirty="0"/>
        </a:p>
        <a:p>
          <a:endParaRPr lang="en-US" sz="1700" dirty="0"/>
        </a:p>
      </dgm:t>
    </dgm:pt>
    <dgm:pt modelId="{7A41D8E1-A02D-804A-A4E4-E648BA394506}" type="parTrans" cxnId="{9D5B18D7-30F0-7144-AA86-DD1FCE688F1F}">
      <dgm:prSet/>
      <dgm:spPr/>
    </dgm:pt>
    <dgm:pt modelId="{AD65103B-BDB9-DD4B-9EF0-AB8AE2E1F318}" type="sibTrans" cxnId="{9D5B18D7-30F0-7144-AA86-DD1FCE688F1F}">
      <dgm:prSet/>
      <dgm:spPr/>
    </dgm:pt>
    <dgm:pt modelId="{67C6FE44-4945-B84E-8968-14ECA66FF0CC}" type="pres">
      <dgm:prSet presAssocID="{F3CB8195-F3D7-5643-AF2B-1796017A2A21}" presName="CompostProcess" presStyleCnt="0">
        <dgm:presLayoutVars>
          <dgm:dir/>
          <dgm:resizeHandles val="exact"/>
        </dgm:presLayoutVars>
      </dgm:prSet>
      <dgm:spPr/>
    </dgm:pt>
    <dgm:pt modelId="{F0586F62-4F8B-0642-91EF-B66E2073281A}" type="pres">
      <dgm:prSet presAssocID="{F3CB8195-F3D7-5643-AF2B-1796017A2A21}" presName="arrow" presStyleLbl="bgShp" presStyleIdx="0" presStyleCnt="1" custLinFactNeighborX="2696" custLinFactNeighborY="-44730"/>
      <dgm:spPr/>
    </dgm:pt>
    <dgm:pt modelId="{F02FB569-6E45-A743-882A-B973F4740D65}" type="pres">
      <dgm:prSet presAssocID="{F3CB8195-F3D7-5643-AF2B-1796017A2A21}" presName="linearProcess" presStyleCnt="0"/>
      <dgm:spPr/>
    </dgm:pt>
    <dgm:pt modelId="{E36818C0-FFA8-764B-9288-6530E568E7F4}" type="pres">
      <dgm:prSet presAssocID="{B9938DE9-A46B-3C41-9113-567E63923824}" presName="textNode" presStyleLbl="node1" presStyleIdx="0" presStyleCnt="6" custLinFactNeighborX="-1501">
        <dgm:presLayoutVars>
          <dgm:bulletEnabled val="1"/>
        </dgm:presLayoutVars>
      </dgm:prSet>
      <dgm:spPr/>
    </dgm:pt>
    <dgm:pt modelId="{EBE377ED-312B-BC4B-AE61-5D27600A02F8}" type="pres">
      <dgm:prSet presAssocID="{AD50D0CA-881C-0948-BDDF-5C1FD6C6647A}" presName="sibTrans" presStyleCnt="0"/>
      <dgm:spPr/>
    </dgm:pt>
    <dgm:pt modelId="{A9D989AE-5CD2-524B-A2BB-C36A0946C6A1}" type="pres">
      <dgm:prSet presAssocID="{5EA71BF5-F8E0-314C-BA60-7E42E6E9426B}" presName="textNode" presStyleLbl="node1" presStyleIdx="1" presStyleCnt="6">
        <dgm:presLayoutVars>
          <dgm:bulletEnabled val="1"/>
        </dgm:presLayoutVars>
      </dgm:prSet>
      <dgm:spPr/>
    </dgm:pt>
    <dgm:pt modelId="{4A1F7155-21D9-3E43-9D56-61B8C5CF8D67}" type="pres">
      <dgm:prSet presAssocID="{AFA34E37-2B31-B845-93CF-A4E20F2811C3}" presName="sibTrans" presStyleCnt="0"/>
      <dgm:spPr/>
    </dgm:pt>
    <dgm:pt modelId="{053E562F-7D32-3D43-9CB7-3C524499ECF9}" type="pres">
      <dgm:prSet presAssocID="{B5D8EA65-B64F-684B-95FD-B9DFC027E15E}" presName="textNode" presStyleLbl="node1" presStyleIdx="2" presStyleCnt="6">
        <dgm:presLayoutVars>
          <dgm:bulletEnabled val="1"/>
        </dgm:presLayoutVars>
      </dgm:prSet>
      <dgm:spPr/>
    </dgm:pt>
    <dgm:pt modelId="{5DB59512-011A-7145-A76E-4555212D20B5}" type="pres">
      <dgm:prSet presAssocID="{88FA2B1F-2B9A-A542-9796-500943926DA1}" presName="sibTrans" presStyleCnt="0"/>
      <dgm:spPr/>
    </dgm:pt>
    <dgm:pt modelId="{FF6415EA-DED0-6741-BFC9-6F2C9E7B2327}" type="pres">
      <dgm:prSet presAssocID="{95FA0D6B-3286-9447-A613-21741ECD8F60}" presName="textNode" presStyleLbl="node1" presStyleIdx="3" presStyleCnt="6">
        <dgm:presLayoutVars>
          <dgm:bulletEnabled val="1"/>
        </dgm:presLayoutVars>
      </dgm:prSet>
      <dgm:spPr/>
    </dgm:pt>
    <dgm:pt modelId="{F074C4D3-B7DA-674A-BCB5-D6F1B0733060}" type="pres">
      <dgm:prSet presAssocID="{FB4122BE-87A3-BA44-AA41-C2A1E935EDB5}" presName="sibTrans" presStyleCnt="0"/>
      <dgm:spPr/>
    </dgm:pt>
    <dgm:pt modelId="{742FF1BA-4DD2-5948-B573-FF16A5904896}" type="pres">
      <dgm:prSet presAssocID="{B534B956-0C06-854D-8644-243CBE5ACBBB}" presName="textNode" presStyleLbl="node1" presStyleIdx="4" presStyleCnt="6">
        <dgm:presLayoutVars>
          <dgm:bulletEnabled val="1"/>
        </dgm:presLayoutVars>
      </dgm:prSet>
      <dgm:spPr/>
    </dgm:pt>
    <dgm:pt modelId="{FD4AA797-A04C-7C40-9C3F-40E9AAFC77E4}" type="pres">
      <dgm:prSet presAssocID="{FB77D2F7-F8CF-8E46-A651-F20DF6A43493}" presName="sibTrans" presStyleCnt="0"/>
      <dgm:spPr/>
    </dgm:pt>
    <dgm:pt modelId="{019FF83E-4932-204C-92B5-E8BC2A1B1A3E}" type="pres">
      <dgm:prSet presAssocID="{27C57B6E-4017-5C4C-9BFF-5038615FAD67}" presName="textNode" presStyleLbl="node1" presStyleIdx="5" presStyleCnt="6">
        <dgm:presLayoutVars>
          <dgm:bulletEnabled val="1"/>
        </dgm:presLayoutVars>
      </dgm:prSet>
      <dgm:spPr/>
    </dgm:pt>
  </dgm:ptLst>
  <dgm:cxnLst>
    <dgm:cxn modelId="{219E2008-E939-A74A-AAE3-80E56B7D7BA6}" type="presOf" srcId="{5EA71BF5-F8E0-314C-BA60-7E42E6E9426B}" destId="{A9D989AE-5CD2-524B-A2BB-C36A0946C6A1}" srcOrd="0" destOrd="0" presId="urn:microsoft.com/office/officeart/2005/8/layout/hProcess9"/>
    <dgm:cxn modelId="{994A771C-3514-2444-A504-CAA4FCAB3324}" type="presOf" srcId="{95FA0D6B-3286-9447-A613-21741ECD8F60}" destId="{FF6415EA-DED0-6741-BFC9-6F2C9E7B2327}" srcOrd="0" destOrd="0" presId="urn:microsoft.com/office/officeart/2005/8/layout/hProcess9"/>
    <dgm:cxn modelId="{48B61526-C0D1-4245-84F6-4E008074FFCF}" srcId="{F3CB8195-F3D7-5643-AF2B-1796017A2A21}" destId="{5EA71BF5-F8E0-314C-BA60-7E42E6E9426B}" srcOrd="1" destOrd="0" parTransId="{F13A3CAA-2623-9D47-AF06-B58854BDA67B}" sibTransId="{AFA34E37-2B31-B845-93CF-A4E20F2811C3}"/>
    <dgm:cxn modelId="{130BAA31-B5CE-5C4D-821D-8D15FADB688C}" type="presOf" srcId="{27C57B6E-4017-5C4C-9BFF-5038615FAD67}" destId="{019FF83E-4932-204C-92B5-E8BC2A1B1A3E}" srcOrd="0" destOrd="0" presId="urn:microsoft.com/office/officeart/2005/8/layout/hProcess9"/>
    <dgm:cxn modelId="{171B5958-9604-7F49-A95A-A31F9588190C}" type="presOf" srcId="{B5D8EA65-B64F-684B-95FD-B9DFC027E15E}" destId="{053E562F-7D32-3D43-9CB7-3C524499ECF9}" srcOrd="0" destOrd="0" presId="urn:microsoft.com/office/officeart/2005/8/layout/hProcess9"/>
    <dgm:cxn modelId="{6E7B5F59-36D1-834C-8587-73C123E27ED4}" type="presOf" srcId="{B534B956-0C06-854D-8644-243CBE5ACBBB}" destId="{742FF1BA-4DD2-5948-B573-FF16A5904896}" srcOrd="0" destOrd="0" presId="urn:microsoft.com/office/officeart/2005/8/layout/hProcess9"/>
    <dgm:cxn modelId="{9162576D-4E39-D142-A822-551B10D4E4D9}" srcId="{F3CB8195-F3D7-5643-AF2B-1796017A2A21}" destId="{B534B956-0C06-854D-8644-243CBE5ACBBB}" srcOrd="4" destOrd="0" parTransId="{0A19C6E2-8D62-A744-A47E-AA0DBA8B3B1E}" sibTransId="{FB77D2F7-F8CF-8E46-A651-F20DF6A43493}"/>
    <dgm:cxn modelId="{AC5F1B74-A5ED-8149-B7CC-D2848DD59B7F}" type="presOf" srcId="{B9938DE9-A46B-3C41-9113-567E63923824}" destId="{E36818C0-FFA8-764B-9288-6530E568E7F4}" srcOrd="0" destOrd="0" presId="urn:microsoft.com/office/officeart/2005/8/layout/hProcess9"/>
    <dgm:cxn modelId="{C4FC0E79-D37F-1947-8380-09A58C113CB9}" srcId="{F3CB8195-F3D7-5643-AF2B-1796017A2A21}" destId="{B9938DE9-A46B-3C41-9113-567E63923824}" srcOrd="0" destOrd="0" parTransId="{638A35D6-1AE0-464B-9EBA-AEE49D52F867}" sibTransId="{AD50D0CA-881C-0948-BDDF-5C1FD6C6647A}"/>
    <dgm:cxn modelId="{339C77B3-361C-7145-8474-91BD1E9CEDFF}" type="presOf" srcId="{F3CB8195-F3D7-5643-AF2B-1796017A2A21}" destId="{67C6FE44-4945-B84E-8968-14ECA66FF0CC}" srcOrd="0" destOrd="0" presId="urn:microsoft.com/office/officeart/2005/8/layout/hProcess9"/>
    <dgm:cxn modelId="{C18442BC-48CA-FA46-B837-7C91AFED8C1C}" srcId="{F3CB8195-F3D7-5643-AF2B-1796017A2A21}" destId="{B5D8EA65-B64F-684B-95FD-B9DFC027E15E}" srcOrd="2" destOrd="0" parTransId="{8DAF43D5-8C41-5C44-9807-38F09B793DCE}" sibTransId="{88FA2B1F-2B9A-A542-9796-500943926DA1}"/>
    <dgm:cxn modelId="{9D5B18D7-30F0-7144-AA86-DD1FCE688F1F}" srcId="{F3CB8195-F3D7-5643-AF2B-1796017A2A21}" destId="{27C57B6E-4017-5C4C-9BFF-5038615FAD67}" srcOrd="5" destOrd="0" parTransId="{7A41D8E1-A02D-804A-A4E4-E648BA394506}" sibTransId="{AD65103B-BDB9-DD4B-9EF0-AB8AE2E1F318}"/>
    <dgm:cxn modelId="{D8310CE9-CE08-4E41-A72D-C1B3BBCBB63D}" srcId="{F3CB8195-F3D7-5643-AF2B-1796017A2A21}" destId="{95FA0D6B-3286-9447-A613-21741ECD8F60}" srcOrd="3" destOrd="0" parTransId="{E2F8D361-F578-D44F-B4F5-C3931C18351F}" sibTransId="{FB4122BE-87A3-BA44-AA41-C2A1E935EDB5}"/>
    <dgm:cxn modelId="{8369C10E-A11E-FD43-BEAA-D16DBEADDE16}" type="presParOf" srcId="{67C6FE44-4945-B84E-8968-14ECA66FF0CC}" destId="{F0586F62-4F8B-0642-91EF-B66E2073281A}" srcOrd="0" destOrd="0" presId="urn:microsoft.com/office/officeart/2005/8/layout/hProcess9"/>
    <dgm:cxn modelId="{E1367031-87B6-D741-AF0E-F9E681B31CFF}" type="presParOf" srcId="{67C6FE44-4945-B84E-8968-14ECA66FF0CC}" destId="{F02FB569-6E45-A743-882A-B973F4740D65}" srcOrd="1" destOrd="0" presId="urn:microsoft.com/office/officeart/2005/8/layout/hProcess9"/>
    <dgm:cxn modelId="{C9C04BD7-E8B6-D748-BC35-A226452BF877}" type="presParOf" srcId="{F02FB569-6E45-A743-882A-B973F4740D65}" destId="{E36818C0-FFA8-764B-9288-6530E568E7F4}" srcOrd="0" destOrd="0" presId="urn:microsoft.com/office/officeart/2005/8/layout/hProcess9"/>
    <dgm:cxn modelId="{0DAC6245-8A21-694D-B031-960BD33E3004}" type="presParOf" srcId="{F02FB569-6E45-A743-882A-B973F4740D65}" destId="{EBE377ED-312B-BC4B-AE61-5D27600A02F8}" srcOrd="1" destOrd="0" presId="urn:microsoft.com/office/officeart/2005/8/layout/hProcess9"/>
    <dgm:cxn modelId="{4812EA5C-183A-F74D-9DA5-595429A25AE4}" type="presParOf" srcId="{F02FB569-6E45-A743-882A-B973F4740D65}" destId="{A9D989AE-5CD2-524B-A2BB-C36A0946C6A1}" srcOrd="2" destOrd="0" presId="urn:microsoft.com/office/officeart/2005/8/layout/hProcess9"/>
    <dgm:cxn modelId="{48389FFC-BFB8-5A4D-99AD-1FF9C685E72F}" type="presParOf" srcId="{F02FB569-6E45-A743-882A-B973F4740D65}" destId="{4A1F7155-21D9-3E43-9D56-61B8C5CF8D67}" srcOrd="3" destOrd="0" presId="urn:microsoft.com/office/officeart/2005/8/layout/hProcess9"/>
    <dgm:cxn modelId="{05EBA867-A2CB-5547-8E3C-DADD6B805EE0}" type="presParOf" srcId="{F02FB569-6E45-A743-882A-B973F4740D65}" destId="{053E562F-7D32-3D43-9CB7-3C524499ECF9}" srcOrd="4" destOrd="0" presId="urn:microsoft.com/office/officeart/2005/8/layout/hProcess9"/>
    <dgm:cxn modelId="{531DC7E2-12BD-4B4D-B41F-9F547C76EF62}" type="presParOf" srcId="{F02FB569-6E45-A743-882A-B973F4740D65}" destId="{5DB59512-011A-7145-A76E-4555212D20B5}" srcOrd="5" destOrd="0" presId="urn:microsoft.com/office/officeart/2005/8/layout/hProcess9"/>
    <dgm:cxn modelId="{B3AA4FBF-1AA1-AB47-AE68-E196B5D167B8}" type="presParOf" srcId="{F02FB569-6E45-A743-882A-B973F4740D65}" destId="{FF6415EA-DED0-6741-BFC9-6F2C9E7B2327}" srcOrd="6" destOrd="0" presId="urn:microsoft.com/office/officeart/2005/8/layout/hProcess9"/>
    <dgm:cxn modelId="{707D14E9-920B-8345-8EC0-2B57B1EC0FD4}" type="presParOf" srcId="{F02FB569-6E45-A743-882A-B973F4740D65}" destId="{F074C4D3-B7DA-674A-BCB5-D6F1B0733060}" srcOrd="7" destOrd="0" presId="urn:microsoft.com/office/officeart/2005/8/layout/hProcess9"/>
    <dgm:cxn modelId="{0411FC6D-2F96-1E42-B804-FA9A0730EA07}" type="presParOf" srcId="{F02FB569-6E45-A743-882A-B973F4740D65}" destId="{742FF1BA-4DD2-5948-B573-FF16A5904896}" srcOrd="8" destOrd="0" presId="urn:microsoft.com/office/officeart/2005/8/layout/hProcess9"/>
    <dgm:cxn modelId="{89EBB843-9F11-C44C-A163-62F806F1CDF3}" type="presParOf" srcId="{F02FB569-6E45-A743-882A-B973F4740D65}" destId="{FD4AA797-A04C-7C40-9C3F-40E9AAFC77E4}" srcOrd="9" destOrd="0" presId="urn:microsoft.com/office/officeart/2005/8/layout/hProcess9"/>
    <dgm:cxn modelId="{71A9184A-65D7-4543-BA7E-E0759DC5385A}" type="presParOf" srcId="{F02FB569-6E45-A743-882A-B973F4740D65}" destId="{019FF83E-4932-204C-92B5-E8BC2A1B1A3E}"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3CB8195-F3D7-5643-AF2B-1796017A2A21}" type="doc">
      <dgm:prSet loTypeId="urn:microsoft.com/office/officeart/2005/8/layout/hProcess9" loCatId="" qsTypeId="urn:microsoft.com/office/officeart/2005/8/quickstyle/simple1" qsCatId="simple" csTypeId="urn:microsoft.com/office/officeart/2005/8/colors/colorful4" csCatId="colorful" phldr="1"/>
      <dgm:spPr/>
    </dgm:pt>
    <dgm:pt modelId="{5EA71BF5-F8E0-314C-BA60-7E42E6E9426B}">
      <dgm:prSet phldrT="[Text]" custT="1"/>
      <dgm:spPr>
        <a:solidFill>
          <a:schemeClr val="accent4">
            <a:hueOff val="-2130181"/>
            <a:satOff val="1951"/>
            <a:lumOff val="-196"/>
            <a:alpha val="20000"/>
          </a:schemeClr>
        </a:solidFill>
      </dgm:spPr>
      <dgm:t>
        <a:bodyPr/>
        <a:lstStyle/>
        <a:p>
          <a:r>
            <a:rPr lang="en-US" sz="4800" b="1" dirty="0">
              <a:solidFill>
                <a:schemeClr val="bg1"/>
              </a:solidFill>
            </a:rPr>
            <a:t>2.</a:t>
          </a:r>
        </a:p>
        <a:p>
          <a:r>
            <a:rPr lang="en-US" sz="1500" dirty="0"/>
            <a:t>Data-</a:t>
          </a:r>
          <a:r>
            <a:rPr lang="en-US" sz="1500" dirty="0" err="1"/>
            <a:t>forberedelse</a:t>
          </a:r>
          <a:endParaRPr lang="en-US" sz="1500" dirty="0"/>
        </a:p>
      </dgm:t>
    </dgm:pt>
    <dgm:pt modelId="{F13A3CAA-2623-9D47-AF06-B58854BDA67B}" type="parTrans" cxnId="{48B61526-C0D1-4245-84F6-4E008074FFCF}">
      <dgm:prSet/>
      <dgm:spPr/>
      <dgm:t>
        <a:bodyPr/>
        <a:lstStyle/>
        <a:p>
          <a:endParaRPr lang="en-US"/>
        </a:p>
      </dgm:t>
    </dgm:pt>
    <dgm:pt modelId="{AFA34E37-2B31-B845-93CF-A4E20F2811C3}" type="sibTrans" cxnId="{48B61526-C0D1-4245-84F6-4E008074FFCF}">
      <dgm:prSet/>
      <dgm:spPr/>
      <dgm:t>
        <a:bodyPr/>
        <a:lstStyle/>
        <a:p>
          <a:endParaRPr lang="en-US"/>
        </a:p>
      </dgm:t>
    </dgm:pt>
    <dgm:pt modelId="{B5D8EA65-B64F-684B-95FD-B9DFC027E15E}">
      <dgm:prSet phldrT="[Text]" custT="1"/>
      <dgm:spPr>
        <a:solidFill>
          <a:schemeClr val="accent4">
            <a:hueOff val="-4260361"/>
            <a:satOff val="3903"/>
            <a:lumOff val="-392"/>
            <a:alpha val="20000"/>
          </a:schemeClr>
        </a:solidFill>
      </dgm:spPr>
      <dgm:t>
        <a:bodyPr/>
        <a:lstStyle/>
        <a:p>
          <a:r>
            <a:rPr lang="en-US" sz="4800" b="1" dirty="0"/>
            <a:t>3.</a:t>
          </a:r>
        </a:p>
        <a:p>
          <a:r>
            <a:rPr lang="en-US" sz="1800" dirty="0" err="1"/>
            <a:t>Udvikle</a:t>
          </a:r>
          <a:r>
            <a:rPr lang="en-US" sz="1800" dirty="0"/>
            <a:t> </a:t>
          </a:r>
          <a:r>
            <a:rPr lang="en-US" sz="1800" dirty="0" err="1"/>
            <a:t>algoritmen</a:t>
          </a:r>
          <a:endParaRPr lang="en-US" sz="1800" dirty="0"/>
        </a:p>
      </dgm:t>
    </dgm:pt>
    <dgm:pt modelId="{8DAF43D5-8C41-5C44-9807-38F09B793DCE}" type="parTrans" cxnId="{C18442BC-48CA-FA46-B837-7C91AFED8C1C}">
      <dgm:prSet/>
      <dgm:spPr/>
      <dgm:t>
        <a:bodyPr/>
        <a:lstStyle/>
        <a:p>
          <a:endParaRPr lang="en-US"/>
        </a:p>
      </dgm:t>
    </dgm:pt>
    <dgm:pt modelId="{88FA2B1F-2B9A-A542-9796-500943926DA1}" type="sibTrans" cxnId="{C18442BC-48CA-FA46-B837-7C91AFED8C1C}">
      <dgm:prSet/>
      <dgm:spPr/>
      <dgm:t>
        <a:bodyPr/>
        <a:lstStyle/>
        <a:p>
          <a:endParaRPr lang="en-US"/>
        </a:p>
      </dgm:t>
    </dgm:pt>
    <dgm:pt modelId="{95FA0D6B-3286-9447-A613-21741ECD8F60}">
      <dgm:prSet phldrT="[Text]" custT="1"/>
      <dgm:spPr>
        <a:solidFill>
          <a:schemeClr val="accent4">
            <a:hueOff val="-6390542"/>
            <a:satOff val="5854"/>
            <a:lumOff val="-588"/>
            <a:alpha val="20000"/>
          </a:schemeClr>
        </a:solidFill>
      </dgm:spPr>
      <dgm:t>
        <a:bodyPr/>
        <a:lstStyle/>
        <a:p>
          <a:r>
            <a:rPr lang="en-US" sz="4800" b="1" dirty="0"/>
            <a:t>4.</a:t>
          </a:r>
        </a:p>
        <a:p>
          <a:r>
            <a:rPr lang="en-US" sz="1800" dirty="0" err="1"/>
            <a:t>Træne</a:t>
          </a:r>
          <a:r>
            <a:rPr lang="en-US" sz="1800" dirty="0"/>
            <a:t> </a:t>
          </a:r>
          <a:r>
            <a:rPr lang="en-US" sz="1800" dirty="0" err="1"/>
            <a:t>modellen</a:t>
          </a:r>
          <a:endParaRPr lang="en-US" sz="1800" dirty="0"/>
        </a:p>
      </dgm:t>
    </dgm:pt>
    <dgm:pt modelId="{E2F8D361-F578-D44F-B4F5-C3931C18351F}" type="parTrans" cxnId="{D8310CE9-CE08-4E41-A72D-C1B3BBCBB63D}">
      <dgm:prSet/>
      <dgm:spPr/>
      <dgm:t>
        <a:bodyPr/>
        <a:lstStyle/>
        <a:p>
          <a:endParaRPr lang="en-US"/>
        </a:p>
      </dgm:t>
    </dgm:pt>
    <dgm:pt modelId="{FB4122BE-87A3-BA44-AA41-C2A1E935EDB5}" type="sibTrans" cxnId="{D8310CE9-CE08-4E41-A72D-C1B3BBCBB63D}">
      <dgm:prSet/>
      <dgm:spPr/>
      <dgm:t>
        <a:bodyPr/>
        <a:lstStyle/>
        <a:p>
          <a:endParaRPr lang="en-US"/>
        </a:p>
      </dgm:t>
    </dgm:pt>
    <dgm:pt modelId="{B9938DE9-A46B-3C41-9113-567E63923824}">
      <dgm:prSet phldrT="[Text]" custT="1"/>
      <dgm:spPr/>
      <dgm:t>
        <a:bodyPr/>
        <a:lstStyle/>
        <a:p>
          <a:r>
            <a:rPr lang="en-US" sz="4800" b="1" dirty="0"/>
            <a:t>1.</a:t>
          </a:r>
        </a:p>
        <a:p>
          <a:r>
            <a:rPr lang="en-US" sz="1700" dirty="0"/>
            <a:t>De </a:t>
          </a:r>
          <a:r>
            <a:rPr lang="en-US" sz="1700" dirty="0" err="1"/>
            <a:t>rigtige</a:t>
          </a:r>
          <a:r>
            <a:rPr lang="en-US" sz="1700" dirty="0"/>
            <a:t> </a:t>
          </a:r>
          <a:r>
            <a:rPr lang="en-US" sz="1700" dirty="0" err="1"/>
            <a:t>spørgsmål</a:t>
          </a:r>
          <a:endParaRPr lang="en-US" sz="1700" dirty="0"/>
        </a:p>
      </dgm:t>
    </dgm:pt>
    <dgm:pt modelId="{AD50D0CA-881C-0948-BDDF-5C1FD6C6647A}" type="sibTrans" cxnId="{C4FC0E79-D37F-1947-8380-09A58C113CB9}">
      <dgm:prSet/>
      <dgm:spPr/>
      <dgm:t>
        <a:bodyPr/>
        <a:lstStyle/>
        <a:p>
          <a:endParaRPr lang="en-US"/>
        </a:p>
      </dgm:t>
    </dgm:pt>
    <dgm:pt modelId="{638A35D6-1AE0-464B-9EBA-AEE49D52F867}" type="parTrans" cxnId="{C4FC0E79-D37F-1947-8380-09A58C113CB9}">
      <dgm:prSet/>
      <dgm:spPr/>
      <dgm:t>
        <a:bodyPr/>
        <a:lstStyle/>
        <a:p>
          <a:endParaRPr lang="en-US"/>
        </a:p>
      </dgm:t>
    </dgm:pt>
    <dgm:pt modelId="{B534B956-0C06-854D-8644-243CBE5ACBBB}">
      <dgm:prSet phldrT="[Text]" custT="1"/>
      <dgm:spPr>
        <a:solidFill>
          <a:schemeClr val="accent4">
            <a:hueOff val="-8520722"/>
            <a:satOff val="7806"/>
            <a:lumOff val="-784"/>
            <a:alpha val="20000"/>
          </a:schemeClr>
        </a:solidFill>
      </dgm:spPr>
      <dgm:t>
        <a:bodyPr/>
        <a:lstStyle/>
        <a:p>
          <a:r>
            <a:rPr lang="en-US" sz="4800" b="1" dirty="0"/>
            <a:t>5.</a:t>
          </a:r>
        </a:p>
        <a:p>
          <a:r>
            <a:rPr lang="en-US" sz="1800" dirty="0"/>
            <a:t>Teste </a:t>
          </a:r>
          <a:r>
            <a:rPr lang="en-US" sz="1800" dirty="0" err="1"/>
            <a:t>modellen</a:t>
          </a:r>
          <a:endParaRPr lang="en-US" sz="1800" dirty="0"/>
        </a:p>
      </dgm:t>
    </dgm:pt>
    <dgm:pt modelId="{FB77D2F7-F8CF-8E46-A651-F20DF6A43493}" type="sibTrans" cxnId="{9162576D-4E39-D142-A822-551B10D4E4D9}">
      <dgm:prSet/>
      <dgm:spPr/>
      <dgm:t>
        <a:bodyPr/>
        <a:lstStyle/>
        <a:p>
          <a:endParaRPr lang="en-US"/>
        </a:p>
      </dgm:t>
    </dgm:pt>
    <dgm:pt modelId="{0A19C6E2-8D62-A744-A47E-AA0DBA8B3B1E}" type="parTrans" cxnId="{9162576D-4E39-D142-A822-551B10D4E4D9}">
      <dgm:prSet/>
      <dgm:spPr/>
      <dgm:t>
        <a:bodyPr/>
        <a:lstStyle/>
        <a:p>
          <a:endParaRPr lang="en-US"/>
        </a:p>
      </dgm:t>
    </dgm:pt>
    <dgm:pt modelId="{27C57B6E-4017-5C4C-9BFF-5038615FAD67}">
      <dgm:prSet phldrT="[Text]" custT="1"/>
      <dgm:spPr>
        <a:solidFill>
          <a:schemeClr val="accent4">
            <a:hueOff val="-10650903"/>
            <a:satOff val="9757"/>
            <a:lumOff val="-980"/>
            <a:alpha val="19000"/>
          </a:schemeClr>
        </a:solidFill>
      </dgm:spPr>
      <dgm:t>
        <a:bodyPr/>
        <a:lstStyle/>
        <a:p>
          <a:r>
            <a:rPr lang="en-US" sz="4800" b="1" dirty="0"/>
            <a:t>6. </a:t>
          </a:r>
        </a:p>
        <a:p>
          <a:r>
            <a:rPr lang="en-US" sz="1700" dirty="0" err="1"/>
            <a:t>Produktion</a:t>
          </a:r>
          <a:endParaRPr lang="en-US" sz="1700" dirty="0"/>
        </a:p>
        <a:p>
          <a:endParaRPr lang="en-US" sz="1700" dirty="0"/>
        </a:p>
      </dgm:t>
    </dgm:pt>
    <dgm:pt modelId="{7A41D8E1-A02D-804A-A4E4-E648BA394506}" type="parTrans" cxnId="{9D5B18D7-30F0-7144-AA86-DD1FCE688F1F}">
      <dgm:prSet/>
      <dgm:spPr/>
      <dgm:t>
        <a:bodyPr/>
        <a:lstStyle/>
        <a:p>
          <a:endParaRPr lang="en-US"/>
        </a:p>
      </dgm:t>
    </dgm:pt>
    <dgm:pt modelId="{AD65103B-BDB9-DD4B-9EF0-AB8AE2E1F318}" type="sibTrans" cxnId="{9D5B18D7-30F0-7144-AA86-DD1FCE688F1F}">
      <dgm:prSet/>
      <dgm:spPr/>
      <dgm:t>
        <a:bodyPr/>
        <a:lstStyle/>
        <a:p>
          <a:endParaRPr lang="en-US"/>
        </a:p>
      </dgm:t>
    </dgm:pt>
    <dgm:pt modelId="{67C6FE44-4945-B84E-8968-14ECA66FF0CC}" type="pres">
      <dgm:prSet presAssocID="{F3CB8195-F3D7-5643-AF2B-1796017A2A21}" presName="CompostProcess" presStyleCnt="0">
        <dgm:presLayoutVars>
          <dgm:dir/>
          <dgm:resizeHandles val="exact"/>
        </dgm:presLayoutVars>
      </dgm:prSet>
      <dgm:spPr/>
    </dgm:pt>
    <dgm:pt modelId="{F0586F62-4F8B-0642-91EF-B66E2073281A}" type="pres">
      <dgm:prSet presAssocID="{F3CB8195-F3D7-5643-AF2B-1796017A2A21}" presName="arrow" presStyleLbl="bgShp" presStyleIdx="0" presStyleCnt="1" custLinFactNeighborX="2696" custLinFactNeighborY="-44730"/>
      <dgm:spPr/>
    </dgm:pt>
    <dgm:pt modelId="{F02FB569-6E45-A743-882A-B973F4740D65}" type="pres">
      <dgm:prSet presAssocID="{F3CB8195-F3D7-5643-AF2B-1796017A2A21}" presName="linearProcess" presStyleCnt="0"/>
      <dgm:spPr/>
    </dgm:pt>
    <dgm:pt modelId="{E36818C0-FFA8-764B-9288-6530E568E7F4}" type="pres">
      <dgm:prSet presAssocID="{B9938DE9-A46B-3C41-9113-567E63923824}" presName="textNode" presStyleLbl="node1" presStyleIdx="0" presStyleCnt="6" custLinFactNeighborX="-1501">
        <dgm:presLayoutVars>
          <dgm:bulletEnabled val="1"/>
        </dgm:presLayoutVars>
      </dgm:prSet>
      <dgm:spPr/>
    </dgm:pt>
    <dgm:pt modelId="{EBE377ED-312B-BC4B-AE61-5D27600A02F8}" type="pres">
      <dgm:prSet presAssocID="{AD50D0CA-881C-0948-BDDF-5C1FD6C6647A}" presName="sibTrans" presStyleCnt="0"/>
      <dgm:spPr/>
    </dgm:pt>
    <dgm:pt modelId="{A9D989AE-5CD2-524B-A2BB-C36A0946C6A1}" type="pres">
      <dgm:prSet presAssocID="{5EA71BF5-F8E0-314C-BA60-7E42E6E9426B}" presName="textNode" presStyleLbl="node1" presStyleIdx="1" presStyleCnt="6">
        <dgm:presLayoutVars>
          <dgm:bulletEnabled val="1"/>
        </dgm:presLayoutVars>
      </dgm:prSet>
      <dgm:spPr/>
    </dgm:pt>
    <dgm:pt modelId="{4A1F7155-21D9-3E43-9D56-61B8C5CF8D67}" type="pres">
      <dgm:prSet presAssocID="{AFA34E37-2B31-B845-93CF-A4E20F2811C3}" presName="sibTrans" presStyleCnt="0"/>
      <dgm:spPr/>
    </dgm:pt>
    <dgm:pt modelId="{053E562F-7D32-3D43-9CB7-3C524499ECF9}" type="pres">
      <dgm:prSet presAssocID="{B5D8EA65-B64F-684B-95FD-B9DFC027E15E}" presName="textNode" presStyleLbl="node1" presStyleIdx="2" presStyleCnt="6">
        <dgm:presLayoutVars>
          <dgm:bulletEnabled val="1"/>
        </dgm:presLayoutVars>
      </dgm:prSet>
      <dgm:spPr/>
    </dgm:pt>
    <dgm:pt modelId="{5DB59512-011A-7145-A76E-4555212D20B5}" type="pres">
      <dgm:prSet presAssocID="{88FA2B1F-2B9A-A542-9796-500943926DA1}" presName="sibTrans" presStyleCnt="0"/>
      <dgm:spPr/>
    </dgm:pt>
    <dgm:pt modelId="{FF6415EA-DED0-6741-BFC9-6F2C9E7B2327}" type="pres">
      <dgm:prSet presAssocID="{95FA0D6B-3286-9447-A613-21741ECD8F60}" presName="textNode" presStyleLbl="node1" presStyleIdx="3" presStyleCnt="6">
        <dgm:presLayoutVars>
          <dgm:bulletEnabled val="1"/>
        </dgm:presLayoutVars>
      </dgm:prSet>
      <dgm:spPr/>
    </dgm:pt>
    <dgm:pt modelId="{F074C4D3-B7DA-674A-BCB5-D6F1B0733060}" type="pres">
      <dgm:prSet presAssocID="{FB4122BE-87A3-BA44-AA41-C2A1E935EDB5}" presName="sibTrans" presStyleCnt="0"/>
      <dgm:spPr/>
    </dgm:pt>
    <dgm:pt modelId="{742FF1BA-4DD2-5948-B573-FF16A5904896}" type="pres">
      <dgm:prSet presAssocID="{B534B956-0C06-854D-8644-243CBE5ACBBB}" presName="textNode" presStyleLbl="node1" presStyleIdx="4" presStyleCnt="6">
        <dgm:presLayoutVars>
          <dgm:bulletEnabled val="1"/>
        </dgm:presLayoutVars>
      </dgm:prSet>
      <dgm:spPr/>
    </dgm:pt>
    <dgm:pt modelId="{FD4AA797-A04C-7C40-9C3F-40E9AAFC77E4}" type="pres">
      <dgm:prSet presAssocID="{FB77D2F7-F8CF-8E46-A651-F20DF6A43493}" presName="sibTrans" presStyleCnt="0"/>
      <dgm:spPr/>
    </dgm:pt>
    <dgm:pt modelId="{019FF83E-4932-204C-92B5-E8BC2A1B1A3E}" type="pres">
      <dgm:prSet presAssocID="{27C57B6E-4017-5C4C-9BFF-5038615FAD67}" presName="textNode" presStyleLbl="node1" presStyleIdx="5" presStyleCnt="6">
        <dgm:presLayoutVars>
          <dgm:bulletEnabled val="1"/>
        </dgm:presLayoutVars>
      </dgm:prSet>
      <dgm:spPr/>
    </dgm:pt>
  </dgm:ptLst>
  <dgm:cxnLst>
    <dgm:cxn modelId="{219E2008-E939-A74A-AAE3-80E56B7D7BA6}" type="presOf" srcId="{5EA71BF5-F8E0-314C-BA60-7E42E6E9426B}" destId="{A9D989AE-5CD2-524B-A2BB-C36A0946C6A1}" srcOrd="0" destOrd="0" presId="urn:microsoft.com/office/officeart/2005/8/layout/hProcess9"/>
    <dgm:cxn modelId="{994A771C-3514-2444-A504-CAA4FCAB3324}" type="presOf" srcId="{95FA0D6B-3286-9447-A613-21741ECD8F60}" destId="{FF6415EA-DED0-6741-BFC9-6F2C9E7B2327}" srcOrd="0" destOrd="0" presId="urn:microsoft.com/office/officeart/2005/8/layout/hProcess9"/>
    <dgm:cxn modelId="{48B61526-C0D1-4245-84F6-4E008074FFCF}" srcId="{F3CB8195-F3D7-5643-AF2B-1796017A2A21}" destId="{5EA71BF5-F8E0-314C-BA60-7E42E6E9426B}" srcOrd="1" destOrd="0" parTransId="{F13A3CAA-2623-9D47-AF06-B58854BDA67B}" sibTransId="{AFA34E37-2B31-B845-93CF-A4E20F2811C3}"/>
    <dgm:cxn modelId="{130BAA31-B5CE-5C4D-821D-8D15FADB688C}" type="presOf" srcId="{27C57B6E-4017-5C4C-9BFF-5038615FAD67}" destId="{019FF83E-4932-204C-92B5-E8BC2A1B1A3E}" srcOrd="0" destOrd="0" presId="urn:microsoft.com/office/officeart/2005/8/layout/hProcess9"/>
    <dgm:cxn modelId="{171B5958-9604-7F49-A95A-A31F9588190C}" type="presOf" srcId="{B5D8EA65-B64F-684B-95FD-B9DFC027E15E}" destId="{053E562F-7D32-3D43-9CB7-3C524499ECF9}" srcOrd="0" destOrd="0" presId="urn:microsoft.com/office/officeart/2005/8/layout/hProcess9"/>
    <dgm:cxn modelId="{6E7B5F59-36D1-834C-8587-73C123E27ED4}" type="presOf" srcId="{B534B956-0C06-854D-8644-243CBE5ACBBB}" destId="{742FF1BA-4DD2-5948-B573-FF16A5904896}" srcOrd="0" destOrd="0" presId="urn:microsoft.com/office/officeart/2005/8/layout/hProcess9"/>
    <dgm:cxn modelId="{9162576D-4E39-D142-A822-551B10D4E4D9}" srcId="{F3CB8195-F3D7-5643-AF2B-1796017A2A21}" destId="{B534B956-0C06-854D-8644-243CBE5ACBBB}" srcOrd="4" destOrd="0" parTransId="{0A19C6E2-8D62-A744-A47E-AA0DBA8B3B1E}" sibTransId="{FB77D2F7-F8CF-8E46-A651-F20DF6A43493}"/>
    <dgm:cxn modelId="{AC5F1B74-A5ED-8149-B7CC-D2848DD59B7F}" type="presOf" srcId="{B9938DE9-A46B-3C41-9113-567E63923824}" destId="{E36818C0-FFA8-764B-9288-6530E568E7F4}" srcOrd="0" destOrd="0" presId="urn:microsoft.com/office/officeart/2005/8/layout/hProcess9"/>
    <dgm:cxn modelId="{C4FC0E79-D37F-1947-8380-09A58C113CB9}" srcId="{F3CB8195-F3D7-5643-AF2B-1796017A2A21}" destId="{B9938DE9-A46B-3C41-9113-567E63923824}" srcOrd="0" destOrd="0" parTransId="{638A35D6-1AE0-464B-9EBA-AEE49D52F867}" sibTransId="{AD50D0CA-881C-0948-BDDF-5C1FD6C6647A}"/>
    <dgm:cxn modelId="{339C77B3-361C-7145-8474-91BD1E9CEDFF}" type="presOf" srcId="{F3CB8195-F3D7-5643-AF2B-1796017A2A21}" destId="{67C6FE44-4945-B84E-8968-14ECA66FF0CC}" srcOrd="0" destOrd="0" presId="urn:microsoft.com/office/officeart/2005/8/layout/hProcess9"/>
    <dgm:cxn modelId="{C18442BC-48CA-FA46-B837-7C91AFED8C1C}" srcId="{F3CB8195-F3D7-5643-AF2B-1796017A2A21}" destId="{B5D8EA65-B64F-684B-95FD-B9DFC027E15E}" srcOrd="2" destOrd="0" parTransId="{8DAF43D5-8C41-5C44-9807-38F09B793DCE}" sibTransId="{88FA2B1F-2B9A-A542-9796-500943926DA1}"/>
    <dgm:cxn modelId="{9D5B18D7-30F0-7144-AA86-DD1FCE688F1F}" srcId="{F3CB8195-F3D7-5643-AF2B-1796017A2A21}" destId="{27C57B6E-4017-5C4C-9BFF-5038615FAD67}" srcOrd="5" destOrd="0" parTransId="{7A41D8E1-A02D-804A-A4E4-E648BA394506}" sibTransId="{AD65103B-BDB9-DD4B-9EF0-AB8AE2E1F318}"/>
    <dgm:cxn modelId="{D8310CE9-CE08-4E41-A72D-C1B3BBCBB63D}" srcId="{F3CB8195-F3D7-5643-AF2B-1796017A2A21}" destId="{95FA0D6B-3286-9447-A613-21741ECD8F60}" srcOrd="3" destOrd="0" parTransId="{E2F8D361-F578-D44F-B4F5-C3931C18351F}" sibTransId="{FB4122BE-87A3-BA44-AA41-C2A1E935EDB5}"/>
    <dgm:cxn modelId="{8369C10E-A11E-FD43-BEAA-D16DBEADDE16}" type="presParOf" srcId="{67C6FE44-4945-B84E-8968-14ECA66FF0CC}" destId="{F0586F62-4F8B-0642-91EF-B66E2073281A}" srcOrd="0" destOrd="0" presId="urn:microsoft.com/office/officeart/2005/8/layout/hProcess9"/>
    <dgm:cxn modelId="{E1367031-87B6-D741-AF0E-F9E681B31CFF}" type="presParOf" srcId="{67C6FE44-4945-B84E-8968-14ECA66FF0CC}" destId="{F02FB569-6E45-A743-882A-B973F4740D65}" srcOrd="1" destOrd="0" presId="urn:microsoft.com/office/officeart/2005/8/layout/hProcess9"/>
    <dgm:cxn modelId="{C9C04BD7-E8B6-D748-BC35-A226452BF877}" type="presParOf" srcId="{F02FB569-6E45-A743-882A-B973F4740D65}" destId="{E36818C0-FFA8-764B-9288-6530E568E7F4}" srcOrd="0" destOrd="0" presId="urn:microsoft.com/office/officeart/2005/8/layout/hProcess9"/>
    <dgm:cxn modelId="{0DAC6245-8A21-694D-B031-960BD33E3004}" type="presParOf" srcId="{F02FB569-6E45-A743-882A-B973F4740D65}" destId="{EBE377ED-312B-BC4B-AE61-5D27600A02F8}" srcOrd="1" destOrd="0" presId="urn:microsoft.com/office/officeart/2005/8/layout/hProcess9"/>
    <dgm:cxn modelId="{4812EA5C-183A-F74D-9DA5-595429A25AE4}" type="presParOf" srcId="{F02FB569-6E45-A743-882A-B973F4740D65}" destId="{A9D989AE-5CD2-524B-A2BB-C36A0946C6A1}" srcOrd="2" destOrd="0" presId="urn:microsoft.com/office/officeart/2005/8/layout/hProcess9"/>
    <dgm:cxn modelId="{48389FFC-BFB8-5A4D-99AD-1FF9C685E72F}" type="presParOf" srcId="{F02FB569-6E45-A743-882A-B973F4740D65}" destId="{4A1F7155-21D9-3E43-9D56-61B8C5CF8D67}" srcOrd="3" destOrd="0" presId="urn:microsoft.com/office/officeart/2005/8/layout/hProcess9"/>
    <dgm:cxn modelId="{05EBA867-A2CB-5547-8E3C-DADD6B805EE0}" type="presParOf" srcId="{F02FB569-6E45-A743-882A-B973F4740D65}" destId="{053E562F-7D32-3D43-9CB7-3C524499ECF9}" srcOrd="4" destOrd="0" presId="urn:microsoft.com/office/officeart/2005/8/layout/hProcess9"/>
    <dgm:cxn modelId="{531DC7E2-12BD-4B4D-B41F-9F547C76EF62}" type="presParOf" srcId="{F02FB569-6E45-A743-882A-B973F4740D65}" destId="{5DB59512-011A-7145-A76E-4555212D20B5}" srcOrd="5" destOrd="0" presId="urn:microsoft.com/office/officeart/2005/8/layout/hProcess9"/>
    <dgm:cxn modelId="{B3AA4FBF-1AA1-AB47-AE68-E196B5D167B8}" type="presParOf" srcId="{F02FB569-6E45-A743-882A-B973F4740D65}" destId="{FF6415EA-DED0-6741-BFC9-6F2C9E7B2327}" srcOrd="6" destOrd="0" presId="urn:microsoft.com/office/officeart/2005/8/layout/hProcess9"/>
    <dgm:cxn modelId="{707D14E9-920B-8345-8EC0-2B57B1EC0FD4}" type="presParOf" srcId="{F02FB569-6E45-A743-882A-B973F4740D65}" destId="{F074C4D3-B7DA-674A-BCB5-D6F1B0733060}" srcOrd="7" destOrd="0" presId="urn:microsoft.com/office/officeart/2005/8/layout/hProcess9"/>
    <dgm:cxn modelId="{0411FC6D-2F96-1E42-B804-FA9A0730EA07}" type="presParOf" srcId="{F02FB569-6E45-A743-882A-B973F4740D65}" destId="{742FF1BA-4DD2-5948-B573-FF16A5904896}" srcOrd="8" destOrd="0" presId="urn:microsoft.com/office/officeart/2005/8/layout/hProcess9"/>
    <dgm:cxn modelId="{89EBB843-9F11-C44C-A163-62F806F1CDF3}" type="presParOf" srcId="{F02FB569-6E45-A743-882A-B973F4740D65}" destId="{FD4AA797-A04C-7C40-9C3F-40E9AAFC77E4}" srcOrd="9" destOrd="0" presId="urn:microsoft.com/office/officeart/2005/8/layout/hProcess9"/>
    <dgm:cxn modelId="{71A9184A-65D7-4543-BA7E-E0759DC5385A}" type="presParOf" srcId="{F02FB569-6E45-A743-882A-B973F4740D65}" destId="{019FF83E-4932-204C-92B5-E8BC2A1B1A3E}"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CB8195-F3D7-5643-AF2B-1796017A2A21}" type="doc">
      <dgm:prSet loTypeId="urn:microsoft.com/office/officeart/2005/8/layout/hProcess9" loCatId="" qsTypeId="urn:microsoft.com/office/officeart/2005/8/quickstyle/simple1" qsCatId="simple" csTypeId="urn:microsoft.com/office/officeart/2005/8/colors/colorful4" csCatId="colorful" phldr="1"/>
      <dgm:spPr/>
    </dgm:pt>
    <dgm:pt modelId="{5EA71BF5-F8E0-314C-BA60-7E42E6E9426B}">
      <dgm:prSet phldrT="[Text]" custT="1"/>
      <dgm:spPr>
        <a:solidFill>
          <a:schemeClr val="accent4">
            <a:hueOff val="-2130181"/>
            <a:satOff val="1951"/>
            <a:lumOff val="-196"/>
          </a:schemeClr>
        </a:solidFill>
      </dgm:spPr>
      <dgm:t>
        <a:bodyPr/>
        <a:lstStyle/>
        <a:p>
          <a:r>
            <a:rPr lang="en-US" sz="4800" b="1" dirty="0">
              <a:solidFill>
                <a:schemeClr val="bg1"/>
              </a:solidFill>
            </a:rPr>
            <a:t>2.</a:t>
          </a:r>
        </a:p>
        <a:p>
          <a:r>
            <a:rPr lang="en-US" sz="1500" dirty="0"/>
            <a:t>Data-</a:t>
          </a:r>
          <a:r>
            <a:rPr lang="en-US" sz="1500" dirty="0" err="1"/>
            <a:t>forberedelse</a:t>
          </a:r>
          <a:endParaRPr lang="en-US" sz="1500" dirty="0"/>
        </a:p>
      </dgm:t>
    </dgm:pt>
    <dgm:pt modelId="{F13A3CAA-2623-9D47-AF06-B58854BDA67B}" type="parTrans" cxnId="{48B61526-C0D1-4245-84F6-4E008074FFCF}">
      <dgm:prSet/>
      <dgm:spPr/>
      <dgm:t>
        <a:bodyPr/>
        <a:lstStyle/>
        <a:p>
          <a:endParaRPr lang="en-US"/>
        </a:p>
      </dgm:t>
    </dgm:pt>
    <dgm:pt modelId="{AFA34E37-2B31-B845-93CF-A4E20F2811C3}" type="sibTrans" cxnId="{48B61526-C0D1-4245-84F6-4E008074FFCF}">
      <dgm:prSet/>
      <dgm:spPr/>
      <dgm:t>
        <a:bodyPr/>
        <a:lstStyle/>
        <a:p>
          <a:endParaRPr lang="en-US"/>
        </a:p>
      </dgm:t>
    </dgm:pt>
    <dgm:pt modelId="{B5D8EA65-B64F-684B-95FD-B9DFC027E15E}">
      <dgm:prSet phldrT="[Text]" custT="1"/>
      <dgm:spPr>
        <a:solidFill>
          <a:schemeClr val="accent4">
            <a:hueOff val="-4260361"/>
            <a:satOff val="3903"/>
            <a:lumOff val="-392"/>
            <a:alpha val="20000"/>
          </a:schemeClr>
        </a:solidFill>
      </dgm:spPr>
      <dgm:t>
        <a:bodyPr/>
        <a:lstStyle/>
        <a:p>
          <a:r>
            <a:rPr lang="en-US" sz="4800" b="1" dirty="0"/>
            <a:t>3.</a:t>
          </a:r>
        </a:p>
        <a:p>
          <a:r>
            <a:rPr lang="en-US" sz="1800" dirty="0" err="1"/>
            <a:t>Udvikle</a:t>
          </a:r>
          <a:r>
            <a:rPr lang="en-US" sz="1800" dirty="0"/>
            <a:t> </a:t>
          </a:r>
          <a:r>
            <a:rPr lang="en-US" sz="1800" dirty="0" err="1"/>
            <a:t>algoritmen</a:t>
          </a:r>
          <a:endParaRPr lang="en-US" sz="1800" dirty="0"/>
        </a:p>
      </dgm:t>
    </dgm:pt>
    <dgm:pt modelId="{8DAF43D5-8C41-5C44-9807-38F09B793DCE}" type="parTrans" cxnId="{C18442BC-48CA-FA46-B837-7C91AFED8C1C}">
      <dgm:prSet/>
      <dgm:spPr/>
      <dgm:t>
        <a:bodyPr/>
        <a:lstStyle/>
        <a:p>
          <a:endParaRPr lang="en-US"/>
        </a:p>
      </dgm:t>
    </dgm:pt>
    <dgm:pt modelId="{88FA2B1F-2B9A-A542-9796-500943926DA1}" type="sibTrans" cxnId="{C18442BC-48CA-FA46-B837-7C91AFED8C1C}">
      <dgm:prSet/>
      <dgm:spPr/>
      <dgm:t>
        <a:bodyPr/>
        <a:lstStyle/>
        <a:p>
          <a:endParaRPr lang="en-US"/>
        </a:p>
      </dgm:t>
    </dgm:pt>
    <dgm:pt modelId="{95FA0D6B-3286-9447-A613-21741ECD8F60}">
      <dgm:prSet phldrT="[Text]" custT="1"/>
      <dgm:spPr>
        <a:solidFill>
          <a:schemeClr val="accent4">
            <a:hueOff val="-6390542"/>
            <a:satOff val="5854"/>
            <a:lumOff val="-588"/>
            <a:alpha val="20000"/>
          </a:schemeClr>
        </a:solidFill>
      </dgm:spPr>
      <dgm:t>
        <a:bodyPr/>
        <a:lstStyle/>
        <a:p>
          <a:r>
            <a:rPr lang="en-US" sz="4800" b="1" dirty="0"/>
            <a:t>4.</a:t>
          </a:r>
        </a:p>
        <a:p>
          <a:r>
            <a:rPr lang="en-US" sz="1800" dirty="0" err="1"/>
            <a:t>Træne</a:t>
          </a:r>
          <a:r>
            <a:rPr lang="en-US" sz="1800" dirty="0"/>
            <a:t> </a:t>
          </a:r>
          <a:r>
            <a:rPr lang="en-US" sz="1800" dirty="0" err="1"/>
            <a:t>modellen</a:t>
          </a:r>
          <a:endParaRPr lang="en-US" sz="1800" dirty="0"/>
        </a:p>
      </dgm:t>
    </dgm:pt>
    <dgm:pt modelId="{E2F8D361-F578-D44F-B4F5-C3931C18351F}" type="parTrans" cxnId="{D8310CE9-CE08-4E41-A72D-C1B3BBCBB63D}">
      <dgm:prSet/>
      <dgm:spPr/>
      <dgm:t>
        <a:bodyPr/>
        <a:lstStyle/>
        <a:p>
          <a:endParaRPr lang="en-US"/>
        </a:p>
      </dgm:t>
    </dgm:pt>
    <dgm:pt modelId="{FB4122BE-87A3-BA44-AA41-C2A1E935EDB5}" type="sibTrans" cxnId="{D8310CE9-CE08-4E41-A72D-C1B3BBCBB63D}">
      <dgm:prSet/>
      <dgm:spPr/>
      <dgm:t>
        <a:bodyPr/>
        <a:lstStyle/>
        <a:p>
          <a:endParaRPr lang="en-US"/>
        </a:p>
      </dgm:t>
    </dgm:pt>
    <dgm:pt modelId="{B9938DE9-A46B-3C41-9113-567E63923824}">
      <dgm:prSet phldrT="[Text]" custT="1"/>
      <dgm:spPr>
        <a:solidFill>
          <a:schemeClr val="accent4">
            <a:hueOff val="0"/>
            <a:satOff val="0"/>
            <a:lumOff val="0"/>
            <a:alpha val="20000"/>
          </a:schemeClr>
        </a:solidFill>
      </dgm:spPr>
      <dgm:t>
        <a:bodyPr/>
        <a:lstStyle/>
        <a:p>
          <a:r>
            <a:rPr lang="en-US" sz="4800" b="1" dirty="0"/>
            <a:t>1.</a:t>
          </a:r>
        </a:p>
        <a:p>
          <a:r>
            <a:rPr lang="en-US" sz="1700" dirty="0"/>
            <a:t>De </a:t>
          </a:r>
          <a:r>
            <a:rPr lang="en-US" sz="1700" dirty="0" err="1"/>
            <a:t>rigtige</a:t>
          </a:r>
          <a:r>
            <a:rPr lang="en-US" sz="1700" dirty="0"/>
            <a:t> </a:t>
          </a:r>
          <a:r>
            <a:rPr lang="en-US" sz="1700" dirty="0" err="1"/>
            <a:t>spørgsmål</a:t>
          </a:r>
          <a:endParaRPr lang="en-US" sz="1700" dirty="0"/>
        </a:p>
      </dgm:t>
    </dgm:pt>
    <dgm:pt modelId="{AD50D0CA-881C-0948-BDDF-5C1FD6C6647A}" type="sibTrans" cxnId="{C4FC0E79-D37F-1947-8380-09A58C113CB9}">
      <dgm:prSet/>
      <dgm:spPr/>
      <dgm:t>
        <a:bodyPr/>
        <a:lstStyle/>
        <a:p>
          <a:endParaRPr lang="en-US"/>
        </a:p>
      </dgm:t>
    </dgm:pt>
    <dgm:pt modelId="{638A35D6-1AE0-464B-9EBA-AEE49D52F867}" type="parTrans" cxnId="{C4FC0E79-D37F-1947-8380-09A58C113CB9}">
      <dgm:prSet/>
      <dgm:spPr/>
      <dgm:t>
        <a:bodyPr/>
        <a:lstStyle/>
        <a:p>
          <a:endParaRPr lang="en-US"/>
        </a:p>
      </dgm:t>
    </dgm:pt>
    <dgm:pt modelId="{B534B956-0C06-854D-8644-243CBE5ACBBB}">
      <dgm:prSet phldrT="[Text]" custT="1"/>
      <dgm:spPr>
        <a:solidFill>
          <a:schemeClr val="accent4">
            <a:hueOff val="-8520722"/>
            <a:satOff val="7806"/>
            <a:lumOff val="-784"/>
            <a:alpha val="20000"/>
          </a:schemeClr>
        </a:solidFill>
      </dgm:spPr>
      <dgm:t>
        <a:bodyPr/>
        <a:lstStyle/>
        <a:p>
          <a:r>
            <a:rPr lang="en-US" sz="4800" b="1" dirty="0"/>
            <a:t>5.</a:t>
          </a:r>
        </a:p>
        <a:p>
          <a:r>
            <a:rPr lang="en-US" sz="1800" dirty="0"/>
            <a:t>Teste </a:t>
          </a:r>
          <a:r>
            <a:rPr lang="en-US" sz="1800" dirty="0" err="1"/>
            <a:t>modellen</a:t>
          </a:r>
          <a:endParaRPr lang="en-US" sz="1800" dirty="0"/>
        </a:p>
      </dgm:t>
    </dgm:pt>
    <dgm:pt modelId="{FB77D2F7-F8CF-8E46-A651-F20DF6A43493}" type="sibTrans" cxnId="{9162576D-4E39-D142-A822-551B10D4E4D9}">
      <dgm:prSet/>
      <dgm:spPr/>
      <dgm:t>
        <a:bodyPr/>
        <a:lstStyle/>
        <a:p>
          <a:endParaRPr lang="en-US"/>
        </a:p>
      </dgm:t>
    </dgm:pt>
    <dgm:pt modelId="{0A19C6E2-8D62-A744-A47E-AA0DBA8B3B1E}" type="parTrans" cxnId="{9162576D-4E39-D142-A822-551B10D4E4D9}">
      <dgm:prSet/>
      <dgm:spPr/>
      <dgm:t>
        <a:bodyPr/>
        <a:lstStyle/>
        <a:p>
          <a:endParaRPr lang="en-US"/>
        </a:p>
      </dgm:t>
    </dgm:pt>
    <dgm:pt modelId="{27C57B6E-4017-5C4C-9BFF-5038615FAD67}">
      <dgm:prSet phldrT="[Text]" custT="1"/>
      <dgm:spPr>
        <a:solidFill>
          <a:schemeClr val="accent4">
            <a:hueOff val="-10650903"/>
            <a:satOff val="9757"/>
            <a:lumOff val="-980"/>
            <a:alpha val="19000"/>
          </a:schemeClr>
        </a:solidFill>
      </dgm:spPr>
      <dgm:t>
        <a:bodyPr/>
        <a:lstStyle/>
        <a:p>
          <a:r>
            <a:rPr lang="en-US" sz="4800" b="1" dirty="0"/>
            <a:t>6. </a:t>
          </a:r>
        </a:p>
        <a:p>
          <a:r>
            <a:rPr lang="en-US" sz="1700" dirty="0" err="1"/>
            <a:t>Produktion</a:t>
          </a:r>
          <a:endParaRPr lang="en-US" sz="1700" dirty="0"/>
        </a:p>
        <a:p>
          <a:endParaRPr lang="en-US" sz="1700" dirty="0"/>
        </a:p>
      </dgm:t>
    </dgm:pt>
    <dgm:pt modelId="{7A41D8E1-A02D-804A-A4E4-E648BA394506}" type="parTrans" cxnId="{9D5B18D7-30F0-7144-AA86-DD1FCE688F1F}">
      <dgm:prSet/>
      <dgm:spPr/>
      <dgm:t>
        <a:bodyPr/>
        <a:lstStyle/>
        <a:p>
          <a:endParaRPr lang="en-US"/>
        </a:p>
      </dgm:t>
    </dgm:pt>
    <dgm:pt modelId="{AD65103B-BDB9-DD4B-9EF0-AB8AE2E1F318}" type="sibTrans" cxnId="{9D5B18D7-30F0-7144-AA86-DD1FCE688F1F}">
      <dgm:prSet/>
      <dgm:spPr/>
      <dgm:t>
        <a:bodyPr/>
        <a:lstStyle/>
        <a:p>
          <a:endParaRPr lang="en-US"/>
        </a:p>
      </dgm:t>
    </dgm:pt>
    <dgm:pt modelId="{67C6FE44-4945-B84E-8968-14ECA66FF0CC}" type="pres">
      <dgm:prSet presAssocID="{F3CB8195-F3D7-5643-AF2B-1796017A2A21}" presName="CompostProcess" presStyleCnt="0">
        <dgm:presLayoutVars>
          <dgm:dir/>
          <dgm:resizeHandles val="exact"/>
        </dgm:presLayoutVars>
      </dgm:prSet>
      <dgm:spPr/>
    </dgm:pt>
    <dgm:pt modelId="{F0586F62-4F8B-0642-91EF-B66E2073281A}" type="pres">
      <dgm:prSet presAssocID="{F3CB8195-F3D7-5643-AF2B-1796017A2A21}" presName="arrow" presStyleLbl="bgShp" presStyleIdx="0" presStyleCnt="1" custLinFactNeighborX="2696" custLinFactNeighborY="-44730"/>
      <dgm:spPr/>
    </dgm:pt>
    <dgm:pt modelId="{F02FB569-6E45-A743-882A-B973F4740D65}" type="pres">
      <dgm:prSet presAssocID="{F3CB8195-F3D7-5643-AF2B-1796017A2A21}" presName="linearProcess" presStyleCnt="0"/>
      <dgm:spPr/>
    </dgm:pt>
    <dgm:pt modelId="{E36818C0-FFA8-764B-9288-6530E568E7F4}" type="pres">
      <dgm:prSet presAssocID="{B9938DE9-A46B-3C41-9113-567E63923824}" presName="textNode" presStyleLbl="node1" presStyleIdx="0" presStyleCnt="6" custLinFactNeighborX="-1501">
        <dgm:presLayoutVars>
          <dgm:bulletEnabled val="1"/>
        </dgm:presLayoutVars>
      </dgm:prSet>
      <dgm:spPr/>
    </dgm:pt>
    <dgm:pt modelId="{EBE377ED-312B-BC4B-AE61-5D27600A02F8}" type="pres">
      <dgm:prSet presAssocID="{AD50D0CA-881C-0948-BDDF-5C1FD6C6647A}" presName="sibTrans" presStyleCnt="0"/>
      <dgm:spPr/>
    </dgm:pt>
    <dgm:pt modelId="{A9D989AE-5CD2-524B-A2BB-C36A0946C6A1}" type="pres">
      <dgm:prSet presAssocID="{5EA71BF5-F8E0-314C-BA60-7E42E6E9426B}" presName="textNode" presStyleLbl="node1" presStyleIdx="1" presStyleCnt="6">
        <dgm:presLayoutVars>
          <dgm:bulletEnabled val="1"/>
        </dgm:presLayoutVars>
      </dgm:prSet>
      <dgm:spPr/>
    </dgm:pt>
    <dgm:pt modelId="{4A1F7155-21D9-3E43-9D56-61B8C5CF8D67}" type="pres">
      <dgm:prSet presAssocID="{AFA34E37-2B31-B845-93CF-A4E20F2811C3}" presName="sibTrans" presStyleCnt="0"/>
      <dgm:spPr/>
    </dgm:pt>
    <dgm:pt modelId="{053E562F-7D32-3D43-9CB7-3C524499ECF9}" type="pres">
      <dgm:prSet presAssocID="{B5D8EA65-B64F-684B-95FD-B9DFC027E15E}" presName="textNode" presStyleLbl="node1" presStyleIdx="2" presStyleCnt="6">
        <dgm:presLayoutVars>
          <dgm:bulletEnabled val="1"/>
        </dgm:presLayoutVars>
      </dgm:prSet>
      <dgm:spPr/>
    </dgm:pt>
    <dgm:pt modelId="{5DB59512-011A-7145-A76E-4555212D20B5}" type="pres">
      <dgm:prSet presAssocID="{88FA2B1F-2B9A-A542-9796-500943926DA1}" presName="sibTrans" presStyleCnt="0"/>
      <dgm:spPr/>
    </dgm:pt>
    <dgm:pt modelId="{FF6415EA-DED0-6741-BFC9-6F2C9E7B2327}" type="pres">
      <dgm:prSet presAssocID="{95FA0D6B-3286-9447-A613-21741ECD8F60}" presName="textNode" presStyleLbl="node1" presStyleIdx="3" presStyleCnt="6">
        <dgm:presLayoutVars>
          <dgm:bulletEnabled val="1"/>
        </dgm:presLayoutVars>
      </dgm:prSet>
      <dgm:spPr/>
    </dgm:pt>
    <dgm:pt modelId="{F074C4D3-B7DA-674A-BCB5-D6F1B0733060}" type="pres">
      <dgm:prSet presAssocID="{FB4122BE-87A3-BA44-AA41-C2A1E935EDB5}" presName="sibTrans" presStyleCnt="0"/>
      <dgm:spPr/>
    </dgm:pt>
    <dgm:pt modelId="{742FF1BA-4DD2-5948-B573-FF16A5904896}" type="pres">
      <dgm:prSet presAssocID="{B534B956-0C06-854D-8644-243CBE5ACBBB}" presName="textNode" presStyleLbl="node1" presStyleIdx="4" presStyleCnt="6">
        <dgm:presLayoutVars>
          <dgm:bulletEnabled val="1"/>
        </dgm:presLayoutVars>
      </dgm:prSet>
      <dgm:spPr/>
    </dgm:pt>
    <dgm:pt modelId="{FD4AA797-A04C-7C40-9C3F-40E9AAFC77E4}" type="pres">
      <dgm:prSet presAssocID="{FB77D2F7-F8CF-8E46-A651-F20DF6A43493}" presName="sibTrans" presStyleCnt="0"/>
      <dgm:spPr/>
    </dgm:pt>
    <dgm:pt modelId="{019FF83E-4932-204C-92B5-E8BC2A1B1A3E}" type="pres">
      <dgm:prSet presAssocID="{27C57B6E-4017-5C4C-9BFF-5038615FAD67}" presName="textNode" presStyleLbl="node1" presStyleIdx="5" presStyleCnt="6">
        <dgm:presLayoutVars>
          <dgm:bulletEnabled val="1"/>
        </dgm:presLayoutVars>
      </dgm:prSet>
      <dgm:spPr/>
    </dgm:pt>
  </dgm:ptLst>
  <dgm:cxnLst>
    <dgm:cxn modelId="{219E2008-E939-A74A-AAE3-80E56B7D7BA6}" type="presOf" srcId="{5EA71BF5-F8E0-314C-BA60-7E42E6E9426B}" destId="{A9D989AE-5CD2-524B-A2BB-C36A0946C6A1}" srcOrd="0" destOrd="0" presId="urn:microsoft.com/office/officeart/2005/8/layout/hProcess9"/>
    <dgm:cxn modelId="{994A771C-3514-2444-A504-CAA4FCAB3324}" type="presOf" srcId="{95FA0D6B-3286-9447-A613-21741ECD8F60}" destId="{FF6415EA-DED0-6741-BFC9-6F2C9E7B2327}" srcOrd="0" destOrd="0" presId="urn:microsoft.com/office/officeart/2005/8/layout/hProcess9"/>
    <dgm:cxn modelId="{48B61526-C0D1-4245-84F6-4E008074FFCF}" srcId="{F3CB8195-F3D7-5643-AF2B-1796017A2A21}" destId="{5EA71BF5-F8E0-314C-BA60-7E42E6E9426B}" srcOrd="1" destOrd="0" parTransId="{F13A3CAA-2623-9D47-AF06-B58854BDA67B}" sibTransId="{AFA34E37-2B31-B845-93CF-A4E20F2811C3}"/>
    <dgm:cxn modelId="{130BAA31-B5CE-5C4D-821D-8D15FADB688C}" type="presOf" srcId="{27C57B6E-4017-5C4C-9BFF-5038615FAD67}" destId="{019FF83E-4932-204C-92B5-E8BC2A1B1A3E}" srcOrd="0" destOrd="0" presId="urn:microsoft.com/office/officeart/2005/8/layout/hProcess9"/>
    <dgm:cxn modelId="{171B5958-9604-7F49-A95A-A31F9588190C}" type="presOf" srcId="{B5D8EA65-B64F-684B-95FD-B9DFC027E15E}" destId="{053E562F-7D32-3D43-9CB7-3C524499ECF9}" srcOrd="0" destOrd="0" presId="urn:microsoft.com/office/officeart/2005/8/layout/hProcess9"/>
    <dgm:cxn modelId="{6E7B5F59-36D1-834C-8587-73C123E27ED4}" type="presOf" srcId="{B534B956-0C06-854D-8644-243CBE5ACBBB}" destId="{742FF1BA-4DD2-5948-B573-FF16A5904896}" srcOrd="0" destOrd="0" presId="urn:microsoft.com/office/officeart/2005/8/layout/hProcess9"/>
    <dgm:cxn modelId="{9162576D-4E39-D142-A822-551B10D4E4D9}" srcId="{F3CB8195-F3D7-5643-AF2B-1796017A2A21}" destId="{B534B956-0C06-854D-8644-243CBE5ACBBB}" srcOrd="4" destOrd="0" parTransId="{0A19C6E2-8D62-A744-A47E-AA0DBA8B3B1E}" sibTransId="{FB77D2F7-F8CF-8E46-A651-F20DF6A43493}"/>
    <dgm:cxn modelId="{AC5F1B74-A5ED-8149-B7CC-D2848DD59B7F}" type="presOf" srcId="{B9938DE9-A46B-3C41-9113-567E63923824}" destId="{E36818C0-FFA8-764B-9288-6530E568E7F4}" srcOrd="0" destOrd="0" presId="urn:microsoft.com/office/officeart/2005/8/layout/hProcess9"/>
    <dgm:cxn modelId="{C4FC0E79-D37F-1947-8380-09A58C113CB9}" srcId="{F3CB8195-F3D7-5643-AF2B-1796017A2A21}" destId="{B9938DE9-A46B-3C41-9113-567E63923824}" srcOrd="0" destOrd="0" parTransId="{638A35D6-1AE0-464B-9EBA-AEE49D52F867}" sibTransId="{AD50D0CA-881C-0948-BDDF-5C1FD6C6647A}"/>
    <dgm:cxn modelId="{339C77B3-361C-7145-8474-91BD1E9CEDFF}" type="presOf" srcId="{F3CB8195-F3D7-5643-AF2B-1796017A2A21}" destId="{67C6FE44-4945-B84E-8968-14ECA66FF0CC}" srcOrd="0" destOrd="0" presId="urn:microsoft.com/office/officeart/2005/8/layout/hProcess9"/>
    <dgm:cxn modelId="{C18442BC-48CA-FA46-B837-7C91AFED8C1C}" srcId="{F3CB8195-F3D7-5643-AF2B-1796017A2A21}" destId="{B5D8EA65-B64F-684B-95FD-B9DFC027E15E}" srcOrd="2" destOrd="0" parTransId="{8DAF43D5-8C41-5C44-9807-38F09B793DCE}" sibTransId="{88FA2B1F-2B9A-A542-9796-500943926DA1}"/>
    <dgm:cxn modelId="{9D5B18D7-30F0-7144-AA86-DD1FCE688F1F}" srcId="{F3CB8195-F3D7-5643-AF2B-1796017A2A21}" destId="{27C57B6E-4017-5C4C-9BFF-5038615FAD67}" srcOrd="5" destOrd="0" parTransId="{7A41D8E1-A02D-804A-A4E4-E648BA394506}" sibTransId="{AD65103B-BDB9-DD4B-9EF0-AB8AE2E1F318}"/>
    <dgm:cxn modelId="{D8310CE9-CE08-4E41-A72D-C1B3BBCBB63D}" srcId="{F3CB8195-F3D7-5643-AF2B-1796017A2A21}" destId="{95FA0D6B-3286-9447-A613-21741ECD8F60}" srcOrd="3" destOrd="0" parTransId="{E2F8D361-F578-D44F-B4F5-C3931C18351F}" sibTransId="{FB4122BE-87A3-BA44-AA41-C2A1E935EDB5}"/>
    <dgm:cxn modelId="{8369C10E-A11E-FD43-BEAA-D16DBEADDE16}" type="presParOf" srcId="{67C6FE44-4945-B84E-8968-14ECA66FF0CC}" destId="{F0586F62-4F8B-0642-91EF-B66E2073281A}" srcOrd="0" destOrd="0" presId="urn:microsoft.com/office/officeart/2005/8/layout/hProcess9"/>
    <dgm:cxn modelId="{E1367031-87B6-D741-AF0E-F9E681B31CFF}" type="presParOf" srcId="{67C6FE44-4945-B84E-8968-14ECA66FF0CC}" destId="{F02FB569-6E45-A743-882A-B973F4740D65}" srcOrd="1" destOrd="0" presId="urn:microsoft.com/office/officeart/2005/8/layout/hProcess9"/>
    <dgm:cxn modelId="{C9C04BD7-E8B6-D748-BC35-A226452BF877}" type="presParOf" srcId="{F02FB569-6E45-A743-882A-B973F4740D65}" destId="{E36818C0-FFA8-764B-9288-6530E568E7F4}" srcOrd="0" destOrd="0" presId="urn:microsoft.com/office/officeart/2005/8/layout/hProcess9"/>
    <dgm:cxn modelId="{0DAC6245-8A21-694D-B031-960BD33E3004}" type="presParOf" srcId="{F02FB569-6E45-A743-882A-B973F4740D65}" destId="{EBE377ED-312B-BC4B-AE61-5D27600A02F8}" srcOrd="1" destOrd="0" presId="urn:microsoft.com/office/officeart/2005/8/layout/hProcess9"/>
    <dgm:cxn modelId="{4812EA5C-183A-F74D-9DA5-595429A25AE4}" type="presParOf" srcId="{F02FB569-6E45-A743-882A-B973F4740D65}" destId="{A9D989AE-5CD2-524B-A2BB-C36A0946C6A1}" srcOrd="2" destOrd="0" presId="urn:microsoft.com/office/officeart/2005/8/layout/hProcess9"/>
    <dgm:cxn modelId="{48389FFC-BFB8-5A4D-99AD-1FF9C685E72F}" type="presParOf" srcId="{F02FB569-6E45-A743-882A-B973F4740D65}" destId="{4A1F7155-21D9-3E43-9D56-61B8C5CF8D67}" srcOrd="3" destOrd="0" presId="urn:microsoft.com/office/officeart/2005/8/layout/hProcess9"/>
    <dgm:cxn modelId="{05EBA867-A2CB-5547-8E3C-DADD6B805EE0}" type="presParOf" srcId="{F02FB569-6E45-A743-882A-B973F4740D65}" destId="{053E562F-7D32-3D43-9CB7-3C524499ECF9}" srcOrd="4" destOrd="0" presId="urn:microsoft.com/office/officeart/2005/8/layout/hProcess9"/>
    <dgm:cxn modelId="{531DC7E2-12BD-4B4D-B41F-9F547C76EF62}" type="presParOf" srcId="{F02FB569-6E45-A743-882A-B973F4740D65}" destId="{5DB59512-011A-7145-A76E-4555212D20B5}" srcOrd="5" destOrd="0" presId="urn:microsoft.com/office/officeart/2005/8/layout/hProcess9"/>
    <dgm:cxn modelId="{B3AA4FBF-1AA1-AB47-AE68-E196B5D167B8}" type="presParOf" srcId="{F02FB569-6E45-A743-882A-B973F4740D65}" destId="{FF6415EA-DED0-6741-BFC9-6F2C9E7B2327}" srcOrd="6" destOrd="0" presId="urn:microsoft.com/office/officeart/2005/8/layout/hProcess9"/>
    <dgm:cxn modelId="{707D14E9-920B-8345-8EC0-2B57B1EC0FD4}" type="presParOf" srcId="{F02FB569-6E45-A743-882A-B973F4740D65}" destId="{F074C4D3-B7DA-674A-BCB5-D6F1B0733060}" srcOrd="7" destOrd="0" presId="urn:microsoft.com/office/officeart/2005/8/layout/hProcess9"/>
    <dgm:cxn modelId="{0411FC6D-2F96-1E42-B804-FA9A0730EA07}" type="presParOf" srcId="{F02FB569-6E45-A743-882A-B973F4740D65}" destId="{742FF1BA-4DD2-5948-B573-FF16A5904896}" srcOrd="8" destOrd="0" presId="urn:microsoft.com/office/officeart/2005/8/layout/hProcess9"/>
    <dgm:cxn modelId="{89EBB843-9F11-C44C-A163-62F806F1CDF3}" type="presParOf" srcId="{F02FB569-6E45-A743-882A-B973F4740D65}" destId="{FD4AA797-A04C-7C40-9C3F-40E9AAFC77E4}" srcOrd="9" destOrd="0" presId="urn:microsoft.com/office/officeart/2005/8/layout/hProcess9"/>
    <dgm:cxn modelId="{71A9184A-65D7-4543-BA7E-E0759DC5385A}" type="presParOf" srcId="{F02FB569-6E45-A743-882A-B973F4740D65}" destId="{019FF83E-4932-204C-92B5-E8BC2A1B1A3E}"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CB8195-F3D7-5643-AF2B-1796017A2A21}" type="doc">
      <dgm:prSet loTypeId="urn:microsoft.com/office/officeart/2005/8/layout/hProcess9" loCatId="" qsTypeId="urn:microsoft.com/office/officeart/2005/8/quickstyle/simple1" qsCatId="simple" csTypeId="urn:microsoft.com/office/officeart/2005/8/colors/colorful4" csCatId="colorful" phldr="1"/>
      <dgm:spPr/>
    </dgm:pt>
    <dgm:pt modelId="{5EA71BF5-F8E0-314C-BA60-7E42E6E9426B}">
      <dgm:prSet phldrT="[Text]" custT="1"/>
      <dgm:spPr>
        <a:solidFill>
          <a:schemeClr val="accent4">
            <a:hueOff val="-2130181"/>
            <a:satOff val="1951"/>
            <a:lumOff val="-196"/>
            <a:alpha val="20000"/>
          </a:schemeClr>
        </a:solidFill>
      </dgm:spPr>
      <dgm:t>
        <a:bodyPr/>
        <a:lstStyle/>
        <a:p>
          <a:r>
            <a:rPr lang="en-US" sz="4800" b="1" dirty="0">
              <a:solidFill>
                <a:schemeClr val="bg1"/>
              </a:solidFill>
            </a:rPr>
            <a:t>2.</a:t>
          </a:r>
        </a:p>
        <a:p>
          <a:r>
            <a:rPr lang="en-US" sz="1500" dirty="0"/>
            <a:t>Data-</a:t>
          </a:r>
          <a:r>
            <a:rPr lang="en-US" sz="1500" dirty="0" err="1"/>
            <a:t>forberedelse</a:t>
          </a:r>
          <a:endParaRPr lang="en-US" sz="1500" dirty="0"/>
        </a:p>
      </dgm:t>
    </dgm:pt>
    <dgm:pt modelId="{F13A3CAA-2623-9D47-AF06-B58854BDA67B}" type="parTrans" cxnId="{48B61526-C0D1-4245-84F6-4E008074FFCF}">
      <dgm:prSet/>
      <dgm:spPr/>
      <dgm:t>
        <a:bodyPr/>
        <a:lstStyle/>
        <a:p>
          <a:endParaRPr lang="en-US"/>
        </a:p>
      </dgm:t>
    </dgm:pt>
    <dgm:pt modelId="{AFA34E37-2B31-B845-93CF-A4E20F2811C3}" type="sibTrans" cxnId="{48B61526-C0D1-4245-84F6-4E008074FFCF}">
      <dgm:prSet/>
      <dgm:spPr/>
      <dgm:t>
        <a:bodyPr/>
        <a:lstStyle/>
        <a:p>
          <a:endParaRPr lang="en-US"/>
        </a:p>
      </dgm:t>
    </dgm:pt>
    <dgm:pt modelId="{B5D8EA65-B64F-684B-95FD-B9DFC027E15E}">
      <dgm:prSet phldrT="[Text]" custT="1"/>
      <dgm:spPr>
        <a:solidFill>
          <a:schemeClr val="accent4">
            <a:hueOff val="-4260361"/>
            <a:satOff val="3903"/>
            <a:lumOff val="-392"/>
            <a:alpha val="20000"/>
          </a:schemeClr>
        </a:solidFill>
      </dgm:spPr>
      <dgm:t>
        <a:bodyPr/>
        <a:lstStyle/>
        <a:p>
          <a:r>
            <a:rPr lang="en-US" sz="4800" b="1" dirty="0"/>
            <a:t>3.</a:t>
          </a:r>
        </a:p>
        <a:p>
          <a:r>
            <a:rPr lang="en-US" sz="1800" dirty="0" err="1"/>
            <a:t>Udvikle</a:t>
          </a:r>
          <a:r>
            <a:rPr lang="en-US" sz="1800" dirty="0"/>
            <a:t> </a:t>
          </a:r>
          <a:r>
            <a:rPr lang="en-US" sz="1800" dirty="0" err="1"/>
            <a:t>algoritmen</a:t>
          </a:r>
          <a:endParaRPr lang="en-US" sz="1800" dirty="0"/>
        </a:p>
      </dgm:t>
    </dgm:pt>
    <dgm:pt modelId="{8DAF43D5-8C41-5C44-9807-38F09B793DCE}" type="parTrans" cxnId="{C18442BC-48CA-FA46-B837-7C91AFED8C1C}">
      <dgm:prSet/>
      <dgm:spPr/>
      <dgm:t>
        <a:bodyPr/>
        <a:lstStyle/>
        <a:p>
          <a:endParaRPr lang="en-US"/>
        </a:p>
      </dgm:t>
    </dgm:pt>
    <dgm:pt modelId="{88FA2B1F-2B9A-A542-9796-500943926DA1}" type="sibTrans" cxnId="{C18442BC-48CA-FA46-B837-7C91AFED8C1C}">
      <dgm:prSet/>
      <dgm:spPr/>
      <dgm:t>
        <a:bodyPr/>
        <a:lstStyle/>
        <a:p>
          <a:endParaRPr lang="en-US"/>
        </a:p>
      </dgm:t>
    </dgm:pt>
    <dgm:pt modelId="{95FA0D6B-3286-9447-A613-21741ECD8F60}">
      <dgm:prSet phldrT="[Text]" custT="1"/>
      <dgm:spPr>
        <a:solidFill>
          <a:schemeClr val="accent4">
            <a:hueOff val="-6390542"/>
            <a:satOff val="5854"/>
            <a:lumOff val="-588"/>
            <a:alpha val="20000"/>
          </a:schemeClr>
        </a:solidFill>
      </dgm:spPr>
      <dgm:t>
        <a:bodyPr/>
        <a:lstStyle/>
        <a:p>
          <a:r>
            <a:rPr lang="en-US" sz="4800" b="1" dirty="0"/>
            <a:t>4.</a:t>
          </a:r>
        </a:p>
        <a:p>
          <a:r>
            <a:rPr lang="en-US" sz="1800" dirty="0" err="1"/>
            <a:t>Træne</a:t>
          </a:r>
          <a:r>
            <a:rPr lang="en-US" sz="1800" dirty="0"/>
            <a:t> </a:t>
          </a:r>
          <a:r>
            <a:rPr lang="en-US" sz="1800" dirty="0" err="1"/>
            <a:t>modellen</a:t>
          </a:r>
          <a:endParaRPr lang="en-US" sz="1800" dirty="0"/>
        </a:p>
      </dgm:t>
    </dgm:pt>
    <dgm:pt modelId="{E2F8D361-F578-D44F-B4F5-C3931C18351F}" type="parTrans" cxnId="{D8310CE9-CE08-4E41-A72D-C1B3BBCBB63D}">
      <dgm:prSet/>
      <dgm:spPr/>
      <dgm:t>
        <a:bodyPr/>
        <a:lstStyle/>
        <a:p>
          <a:endParaRPr lang="en-US"/>
        </a:p>
      </dgm:t>
    </dgm:pt>
    <dgm:pt modelId="{FB4122BE-87A3-BA44-AA41-C2A1E935EDB5}" type="sibTrans" cxnId="{D8310CE9-CE08-4E41-A72D-C1B3BBCBB63D}">
      <dgm:prSet/>
      <dgm:spPr/>
      <dgm:t>
        <a:bodyPr/>
        <a:lstStyle/>
        <a:p>
          <a:endParaRPr lang="en-US"/>
        </a:p>
      </dgm:t>
    </dgm:pt>
    <dgm:pt modelId="{B9938DE9-A46B-3C41-9113-567E63923824}">
      <dgm:prSet phldrT="[Text]" custT="1"/>
      <dgm:spPr>
        <a:solidFill>
          <a:schemeClr val="accent4">
            <a:hueOff val="0"/>
            <a:satOff val="0"/>
            <a:lumOff val="0"/>
            <a:alpha val="20000"/>
          </a:schemeClr>
        </a:solidFill>
      </dgm:spPr>
      <dgm:t>
        <a:bodyPr/>
        <a:lstStyle/>
        <a:p>
          <a:r>
            <a:rPr lang="en-US" sz="4800" b="1" dirty="0"/>
            <a:t>1.</a:t>
          </a:r>
        </a:p>
        <a:p>
          <a:r>
            <a:rPr lang="en-US" sz="1700" dirty="0"/>
            <a:t>De </a:t>
          </a:r>
          <a:r>
            <a:rPr lang="en-US" sz="1700" dirty="0" err="1"/>
            <a:t>rigtige</a:t>
          </a:r>
          <a:r>
            <a:rPr lang="en-US" sz="1700" dirty="0"/>
            <a:t> </a:t>
          </a:r>
          <a:r>
            <a:rPr lang="en-US" sz="1700" dirty="0" err="1"/>
            <a:t>spørgsmål</a:t>
          </a:r>
          <a:endParaRPr lang="en-US" sz="1700" dirty="0"/>
        </a:p>
      </dgm:t>
    </dgm:pt>
    <dgm:pt modelId="{AD50D0CA-881C-0948-BDDF-5C1FD6C6647A}" type="sibTrans" cxnId="{C4FC0E79-D37F-1947-8380-09A58C113CB9}">
      <dgm:prSet/>
      <dgm:spPr/>
      <dgm:t>
        <a:bodyPr/>
        <a:lstStyle/>
        <a:p>
          <a:endParaRPr lang="en-US"/>
        </a:p>
      </dgm:t>
    </dgm:pt>
    <dgm:pt modelId="{638A35D6-1AE0-464B-9EBA-AEE49D52F867}" type="parTrans" cxnId="{C4FC0E79-D37F-1947-8380-09A58C113CB9}">
      <dgm:prSet/>
      <dgm:spPr/>
      <dgm:t>
        <a:bodyPr/>
        <a:lstStyle/>
        <a:p>
          <a:endParaRPr lang="en-US"/>
        </a:p>
      </dgm:t>
    </dgm:pt>
    <dgm:pt modelId="{B534B956-0C06-854D-8644-243CBE5ACBBB}">
      <dgm:prSet phldrT="[Text]" custT="1"/>
      <dgm:spPr>
        <a:solidFill>
          <a:schemeClr val="accent4">
            <a:hueOff val="-8520722"/>
            <a:satOff val="7806"/>
            <a:lumOff val="-784"/>
            <a:alpha val="20000"/>
          </a:schemeClr>
        </a:solidFill>
      </dgm:spPr>
      <dgm:t>
        <a:bodyPr/>
        <a:lstStyle/>
        <a:p>
          <a:r>
            <a:rPr lang="en-US" sz="4800" b="1" dirty="0"/>
            <a:t>5.</a:t>
          </a:r>
        </a:p>
        <a:p>
          <a:r>
            <a:rPr lang="en-US" sz="1800" dirty="0"/>
            <a:t>Teste </a:t>
          </a:r>
          <a:r>
            <a:rPr lang="en-US" sz="1800" dirty="0" err="1"/>
            <a:t>modellen</a:t>
          </a:r>
          <a:endParaRPr lang="en-US" sz="1800" dirty="0"/>
        </a:p>
      </dgm:t>
    </dgm:pt>
    <dgm:pt modelId="{FB77D2F7-F8CF-8E46-A651-F20DF6A43493}" type="sibTrans" cxnId="{9162576D-4E39-D142-A822-551B10D4E4D9}">
      <dgm:prSet/>
      <dgm:spPr/>
      <dgm:t>
        <a:bodyPr/>
        <a:lstStyle/>
        <a:p>
          <a:endParaRPr lang="en-US"/>
        </a:p>
      </dgm:t>
    </dgm:pt>
    <dgm:pt modelId="{0A19C6E2-8D62-A744-A47E-AA0DBA8B3B1E}" type="parTrans" cxnId="{9162576D-4E39-D142-A822-551B10D4E4D9}">
      <dgm:prSet/>
      <dgm:spPr/>
      <dgm:t>
        <a:bodyPr/>
        <a:lstStyle/>
        <a:p>
          <a:endParaRPr lang="en-US"/>
        </a:p>
      </dgm:t>
    </dgm:pt>
    <dgm:pt modelId="{27C57B6E-4017-5C4C-9BFF-5038615FAD67}">
      <dgm:prSet phldrT="[Text]" custT="1"/>
      <dgm:spPr>
        <a:solidFill>
          <a:schemeClr val="accent4">
            <a:hueOff val="-10650903"/>
            <a:satOff val="9757"/>
            <a:lumOff val="-980"/>
          </a:schemeClr>
        </a:solidFill>
      </dgm:spPr>
      <dgm:t>
        <a:bodyPr/>
        <a:lstStyle/>
        <a:p>
          <a:r>
            <a:rPr lang="en-US" sz="4800" b="1" dirty="0"/>
            <a:t>6. </a:t>
          </a:r>
        </a:p>
        <a:p>
          <a:r>
            <a:rPr lang="en-US" sz="1700" dirty="0" err="1"/>
            <a:t>Produktion</a:t>
          </a:r>
          <a:endParaRPr lang="en-US" sz="1700" dirty="0"/>
        </a:p>
        <a:p>
          <a:endParaRPr lang="en-US" sz="1700" dirty="0"/>
        </a:p>
      </dgm:t>
    </dgm:pt>
    <dgm:pt modelId="{7A41D8E1-A02D-804A-A4E4-E648BA394506}" type="parTrans" cxnId="{9D5B18D7-30F0-7144-AA86-DD1FCE688F1F}">
      <dgm:prSet/>
      <dgm:spPr/>
      <dgm:t>
        <a:bodyPr/>
        <a:lstStyle/>
        <a:p>
          <a:endParaRPr lang="en-US"/>
        </a:p>
      </dgm:t>
    </dgm:pt>
    <dgm:pt modelId="{AD65103B-BDB9-DD4B-9EF0-AB8AE2E1F318}" type="sibTrans" cxnId="{9D5B18D7-30F0-7144-AA86-DD1FCE688F1F}">
      <dgm:prSet/>
      <dgm:spPr/>
      <dgm:t>
        <a:bodyPr/>
        <a:lstStyle/>
        <a:p>
          <a:endParaRPr lang="en-US"/>
        </a:p>
      </dgm:t>
    </dgm:pt>
    <dgm:pt modelId="{67C6FE44-4945-B84E-8968-14ECA66FF0CC}" type="pres">
      <dgm:prSet presAssocID="{F3CB8195-F3D7-5643-AF2B-1796017A2A21}" presName="CompostProcess" presStyleCnt="0">
        <dgm:presLayoutVars>
          <dgm:dir/>
          <dgm:resizeHandles val="exact"/>
        </dgm:presLayoutVars>
      </dgm:prSet>
      <dgm:spPr/>
    </dgm:pt>
    <dgm:pt modelId="{F0586F62-4F8B-0642-91EF-B66E2073281A}" type="pres">
      <dgm:prSet presAssocID="{F3CB8195-F3D7-5643-AF2B-1796017A2A21}" presName="arrow" presStyleLbl="bgShp" presStyleIdx="0" presStyleCnt="1" custLinFactNeighborX="2696" custLinFactNeighborY="-44730"/>
      <dgm:spPr/>
    </dgm:pt>
    <dgm:pt modelId="{F02FB569-6E45-A743-882A-B973F4740D65}" type="pres">
      <dgm:prSet presAssocID="{F3CB8195-F3D7-5643-AF2B-1796017A2A21}" presName="linearProcess" presStyleCnt="0"/>
      <dgm:spPr/>
    </dgm:pt>
    <dgm:pt modelId="{E36818C0-FFA8-764B-9288-6530E568E7F4}" type="pres">
      <dgm:prSet presAssocID="{B9938DE9-A46B-3C41-9113-567E63923824}" presName="textNode" presStyleLbl="node1" presStyleIdx="0" presStyleCnt="6" custLinFactNeighborX="-1501">
        <dgm:presLayoutVars>
          <dgm:bulletEnabled val="1"/>
        </dgm:presLayoutVars>
      </dgm:prSet>
      <dgm:spPr/>
    </dgm:pt>
    <dgm:pt modelId="{EBE377ED-312B-BC4B-AE61-5D27600A02F8}" type="pres">
      <dgm:prSet presAssocID="{AD50D0CA-881C-0948-BDDF-5C1FD6C6647A}" presName="sibTrans" presStyleCnt="0"/>
      <dgm:spPr/>
    </dgm:pt>
    <dgm:pt modelId="{A9D989AE-5CD2-524B-A2BB-C36A0946C6A1}" type="pres">
      <dgm:prSet presAssocID="{5EA71BF5-F8E0-314C-BA60-7E42E6E9426B}" presName="textNode" presStyleLbl="node1" presStyleIdx="1" presStyleCnt="6">
        <dgm:presLayoutVars>
          <dgm:bulletEnabled val="1"/>
        </dgm:presLayoutVars>
      </dgm:prSet>
      <dgm:spPr/>
    </dgm:pt>
    <dgm:pt modelId="{4A1F7155-21D9-3E43-9D56-61B8C5CF8D67}" type="pres">
      <dgm:prSet presAssocID="{AFA34E37-2B31-B845-93CF-A4E20F2811C3}" presName="sibTrans" presStyleCnt="0"/>
      <dgm:spPr/>
    </dgm:pt>
    <dgm:pt modelId="{053E562F-7D32-3D43-9CB7-3C524499ECF9}" type="pres">
      <dgm:prSet presAssocID="{B5D8EA65-B64F-684B-95FD-B9DFC027E15E}" presName="textNode" presStyleLbl="node1" presStyleIdx="2" presStyleCnt="6">
        <dgm:presLayoutVars>
          <dgm:bulletEnabled val="1"/>
        </dgm:presLayoutVars>
      </dgm:prSet>
      <dgm:spPr/>
    </dgm:pt>
    <dgm:pt modelId="{5DB59512-011A-7145-A76E-4555212D20B5}" type="pres">
      <dgm:prSet presAssocID="{88FA2B1F-2B9A-A542-9796-500943926DA1}" presName="sibTrans" presStyleCnt="0"/>
      <dgm:spPr/>
    </dgm:pt>
    <dgm:pt modelId="{FF6415EA-DED0-6741-BFC9-6F2C9E7B2327}" type="pres">
      <dgm:prSet presAssocID="{95FA0D6B-3286-9447-A613-21741ECD8F60}" presName="textNode" presStyleLbl="node1" presStyleIdx="3" presStyleCnt="6">
        <dgm:presLayoutVars>
          <dgm:bulletEnabled val="1"/>
        </dgm:presLayoutVars>
      </dgm:prSet>
      <dgm:spPr/>
    </dgm:pt>
    <dgm:pt modelId="{F074C4D3-B7DA-674A-BCB5-D6F1B0733060}" type="pres">
      <dgm:prSet presAssocID="{FB4122BE-87A3-BA44-AA41-C2A1E935EDB5}" presName="sibTrans" presStyleCnt="0"/>
      <dgm:spPr/>
    </dgm:pt>
    <dgm:pt modelId="{742FF1BA-4DD2-5948-B573-FF16A5904896}" type="pres">
      <dgm:prSet presAssocID="{B534B956-0C06-854D-8644-243CBE5ACBBB}" presName="textNode" presStyleLbl="node1" presStyleIdx="4" presStyleCnt="6">
        <dgm:presLayoutVars>
          <dgm:bulletEnabled val="1"/>
        </dgm:presLayoutVars>
      </dgm:prSet>
      <dgm:spPr/>
    </dgm:pt>
    <dgm:pt modelId="{FD4AA797-A04C-7C40-9C3F-40E9AAFC77E4}" type="pres">
      <dgm:prSet presAssocID="{FB77D2F7-F8CF-8E46-A651-F20DF6A43493}" presName="sibTrans" presStyleCnt="0"/>
      <dgm:spPr/>
    </dgm:pt>
    <dgm:pt modelId="{019FF83E-4932-204C-92B5-E8BC2A1B1A3E}" type="pres">
      <dgm:prSet presAssocID="{27C57B6E-4017-5C4C-9BFF-5038615FAD67}" presName="textNode" presStyleLbl="node1" presStyleIdx="5" presStyleCnt="6">
        <dgm:presLayoutVars>
          <dgm:bulletEnabled val="1"/>
        </dgm:presLayoutVars>
      </dgm:prSet>
      <dgm:spPr/>
    </dgm:pt>
  </dgm:ptLst>
  <dgm:cxnLst>
    <dgm:cxn modelId="{219E2008-E939-A74A-AAE3-80E56B7D7BA6}" type="presOf" srcId="{5EA71BF5-F8E0-314C-BA60-7E42E6E9426B}" destId="{A9D989AE-5CD2-524B-A2BB-C36A0946C6A1}" srcOrd="0" destOrd="0" presId="urn:microsoft.com/office/officeart/2005/8/layout/hProcess9"/>
    <dgm:cxn modelId="{994A771C-3514-2444-A504-CAA4FCAB3324}" type="presOf" srcId="{95FA0D6B-3286-9447-A613-21741ECD8F60}" destId="{FF6415EA-DED0-6741-BFC9-6F2C9E7B2327}" srcOrd="0" destOrd="0" presId="urn:microsoft.com/office/officeart/2005/8/layout/hProcess9"/>
    <dgm:cxn modelId="{48B61526-C0D1-4245-84F6-4E008074FFCF}" srcId="{F3CB8195-F3D7-5643-AF2B-1796017A2A21}" destId="{5EA71BF5-F8E0-314C-BA60-7E42E6E9426B}" srcOrd="1" destOrd="0" parTransId="{F13A3CAA-2623-9D47-AF06-B58854BDA67B}" sibTransId="{AFA34E37-2B31-B845-93CF-A4E20F2811C3}"/>
    <dgm:cxn modelId="{130BAA31-B5CE-5C4D-821D-8D15FADB688C}" type="presOf" srcId="{27C57B6E-4017-5C4C-9BFF-5038615FAD67}" destId="{019FF83E-4932-204C-92B5-E8BC2A1B1A3E}" srcOrd="0" destOrd="0" presId="urn:microsoft.com/office/officeart/2005/8/layout/hProcess9"/>
    <dgm:cxn modelId="{171B5958-9604-7F49-A95A-A31F9588190C}" type="presOf" srcId="{B5D8EA65-B64F-684B-95FD-B9DFC027E15E}" destId="{053E562F-7D32-3D43-9CB7-3C524499ECF9}" srcOrd="0" destOrd="0" presId="urn:microsoft.com/office/officeart/2005/8/layout/hProcess9"/>
    <dgm:cxn modelId="{6E7B5F59-36D1-834C-8587-73C123E27ED4}" type="presOf" srcId="{B534B956-0C06-854D-8644-243CBE5ACBBB}" destId="{742FF1BA-4DD2-5948-B573-FF16A5904896}" srcOrd="0" destOrd="0" presId="urn:microsoft.com/office/officeart/2005/8/layout/hProcess9"/>
    <dgm:cxn modelId="{9162576D-4E39-D142-A822-551B10D4E4D9}" srcId="{F3CB8195-F3D7-5643-AF2B-1796017A2A21}" destId="{B534B956-0C06-854D-8644-243CBE5ACBBB}" srcOrd="4" destOrd="0" parTransId="{0A19C6E2-8D62-A744-A47E-AA0DBA8B3B1E}" sibTransId="{FB77D2F7-F8CF-8E46-A651-F20DF6A43493}"/>
    <dgm:cxn modelId="{AC5F1B74-A5ED-8149-B7CC-D2848DD59B7F}" type="presOf" srcId="{B9938DE9-A46B-3C41-9113-567E63923824}" destId="{E36818C0-FFA8-764B-9288-6530E568E7F4}" srcOrd="0" destOrd="0" presId="urn:microsoft.com/office/officeart/2005/8/layout/hProcess9"/>
    <dgm:cxn modelId="{C4FC0E79-D37F-1947-8380-09A58C113CB9}" srcId="{F3CB8195-F3D7-5643-AF2B-1796017A2A21}" destId="{B9938DE9-A46B-3C41-9113-567E63923824}" srcOrd="0" destOrd="0" parTransId="{638A35D6-1AE0-464B-9EBA-AEE49D52F867}" sibTransId="{AD50D0CA-881C-0948-BDDF-5C1FD6C6647A}"/>
    <dgm:cxn modelId="{339C77B3-361C-7145-8474-91BD1E9CEDFF}" type="presOf" srcId="{F3CB8195-F3D7-5643-AF2B-1796017A2A21}" destId="{67C6FE44-4945-B84E-8968-14ECA66FF0CC}" srcOrd="0" destOrd="0" presId="urn:microsoft.com/office/officeart/2005/8/layout/hProcess9"/>
    <dgm:cxn modelId="{C18442BC-48CA-FA46-B837-7C91AFED8C1C}" srcId="{F3CB8195-F3D7-5643-AF2B-1796017A2A21}" destId="{B5D8EA65-B64F-684B-95FD-B9DFC027E15E}" srcOrd="2" destOrd="0" parTransId="{8DAF43D5-8C41-5C44-9807-38F09B793DCE}" sibTransId="{88FA2B1F-2B9A-A542-9796-500943926DA1}"/>
    <dgm:cxn modelId="{9D5B18D7-30F0-7144-AA86-DD1FCE688F1F}" srcId="{F3CB8195-F3D7-5643-AF2B-1796017A2A21}" destId="{27C57B6E-4017-5C4C-9BFF-5038615FAD67}" srcOrd="5" destOrd="0" parTransId="{7A41D8E1-A02D-804A-A4E4-E648BA394506}" sibTransId="{AD65103B-BDB9-DD4B-9EF0-AB8AE2E1F318}"/>
    <dgm:cxn modelId="{D8310CE9-CE08-4E41-A72D-C1B3BBCBB63D}" srcId="{F3CB8195-F3D7-5643-AF2B-1796017A2A21}" destId="{95FA0D6B-3286-9447-A613-21741ECD8F60}" srcOrd="3" destOrd="0" parTransId="{E2F8D361-F578-D44F-B4F5-C3931C18351F}" sibTransId="{FB4122BE-87A3-BA44-AA41-C2A1E935EDB5}"/>
    <dgm:cxn modelId="{8369C10E-A11E-FD43-BEAA-D16DBEADDE16}" type="presParOf" srcId="{67C6FE44-4945-B84E-8968-14ECA66FF0CC}" destId="{F0586F62-4F8B-0642-91EF-B66E2073281A}" srcOrd="0" destOrd="0" presId="urn:microsoft.com/office/officeart/2005/8/layout/hProcess9"/>
    <dgm:cxn modelId="{E1367031-87B6-D741-AF0E-F9E681B31CFF}" type="presParOf" srcId="{67C6FE44-4945-B84E-8968-14ECA66FF0CC}" destId="{F02FB569-6E45-A743-882A-B973F4740D65}" srcOrd="1" destOrd="0" presId="urn:microsoft.com/office/officeart/2005/8/layout/hProcess9"/>
    <dgm:cxn modelId="{C9C04BD7-E8B6-D748-BC35-A226452BF877}" type="presParOf" srcId="{F02FB569-6E45-A743-882A-B973F4740D65}" destId="{E36818C0-FFA8-764B-9288-6530E568E7F4}" srcOrd="0" destOrd="0" presId="urn:microsoft.com/office/officeart/2005/8/layout/hProcess9"/>
    <dgm:cxn modelId="{0DAC6245-8A21-694D-B031-960BD33E3004}" type="presParOf" srcId="{F02FB569-6E45-A743-882A-B973F4740D65}" destId="{EBE377ED-312B-BC4B-AE61-5D27600A02F8}" srcOrd="1" destOrd="0" presId="urn:microsoft.com/office/officeart/2005/8/layout/hProcess9"/>
    <dgm:cxn modelId="{4812EA5C-183A-F74D-9DA5-595429A25AE4}" type="presParOf" srcId="{F02FB569-6E45-A743-882A-B973F4740D65}" destId="{A9D989AE-5CD2-524B-A2BB-C36A0946C6A1}" srcOrd="2" destOrd="0" presId="urn:microsoft.com/office/officeart/2005/8/layout/hProcess9"/>
    <dgm:cxn modelId="{48389FFC-BFB8-5A4D-99AD-1FF9C685E72F}" type="presParOf" srcId="{F02FB569-6E45-A743-882A-B973F4740D65}" destId="{4A1F7155-21D9-3E43-9D56-61B8C5CF8D67}" srcOrd="3" destOrd="0" presId="urn:microsoft.com/office/officeart/2005/8/layout/hProcess9"/>
    <dgm:cxn modelId="{05EBA867-A2CB-5547-8E3C-DADD6B805EE0}" type="presParOf" srcId="{F02FB569-6E45-A743-882A-B973F4740D65}" destId="{053E562F-7D32-3D43-9CB7-3C524499ECF9}" srcOrd="4" destOrd="0" presId="urn:microsoft.com/office/officeart/2005/8/layout/hProcess9"/>
    <dgm:cxn modelId="{531DC7E2-12BD-4B4D-B41F-9F547C76EF62}" type="presParOf" srcId="{F02FB569-6E45-A743-882A-B973F4740D65}" destId="{5DB59512-011A-7145-A76E-4555212D20B5}" srcOrd="5" destOrd="0" presId="urn:microsoft.com/office/officeart/2005/8/layout/hProcess9"/>
    <dgm:cxn modelId="{B3AA4FBF-1AA1-AB47-AE68-E196B5D167B8}" type="presParOf" srcId="{F02FB569-6E45-A743-882A-B973F4740D65}" destId="{FF6415EA-DED0-6741-BFC9-6F2C9E7B2327}" srcOrd="6" destOrd="0" presId="urn:microsoft.com/office/officeart/2005/8/layout/hProcess9"/>
    <dgm:cxn modelId="{707D14E9-920B-8345-8EC0-2B57B1EC0FD4}" type="presParOf" srcId="{F02FB569-6E45-A743-882A-B973F4740D65}" destId="{F074C4D3-B7DA-674A-BCB5-D6F1B0733060}" srcOrd="7" destOrd="0" presId="urn:microsoft.com/office/officeart/2005/8/layout/hProcess9"/>
    <dgm:cxn modelId="{0411FC6D-2F96-1E42-B804-FA9A0730EA07}" type="presParOf" srcId="{F02FB569-6E45-A743-882A-B973F4740D65}" destId="{742FF1BA-4DD2-5948-B573-FF16A5904896}" srcOrd="8" destOrd="0" presId="urn:microsoft.com/office/officeart/2005/8/layout/hProcess9"/>
    <dgm:cxn modelId="{89EBB843-9F11-C44C-A163-62F806F1CDF3}" type="presParOf" srcId="{F02FB569-6E45-A743-882A-B973F4740D65}" destId="{FD4AA797-A04C-7C40-9C3F-40E9AAFC77E4}" srcOrd="9" destOrd="0" presId="urn:microsoft.com/office/officeart/2005/8/layout/hProcess9"/>
    <dgm:cxn modelId="{71A9184A-65D7-4543-BA7E-E0759DC5385A}" type="presParOf" srcId="{F02FB569-6E45-A743-882A-B973F4740D65}" destId="{019FF83E-4932-204C-92B5-E8BC2A1B1A3E}"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CB8195-F3D7-5643-AF2B-1796017A2A21}" type="doc">
      <dgm:prSet loTypeId="urn:microsoft.com/office/officeart/2005/8/layout/hProcess9" loCatId="" qsTypeId="urn:microsoft.com/office/officeart/2005/8/quickstyle/simple1" qsCatId="simple" csTypeId="urn:microsoft.com/office/officeart/2005/8/colors/colorful4" csCatId="colorful" phldr="1"/>
      <dgm:spPr/>
    </dgm:pt>
    <dgm:pt modelId="{5EA71BF5-F8E0-314C-BA60-7E42E6E9426B}">
      <dgm:prSet phldrT="[Text]" custT="1"/>
      <dgm:spPr/>
      <dgm:t>
        <a:bodyPr/>
        <a:lstStyle/>
        <a:p>
          <a:r>
            <a:rPr lang="en-US" sz="4800" b="1" dirty="0">
              <a:solidFill>
                <a:schemeClr val="bg1"/>
              </a:solidFill>
            </a:rPr>
            <a:t>2.</a:t>
          </a:r>
        </a:p>
        <a:p>
          <a:r>
            <a:rPr lang="en-US" sz="1500" dirty="0"/>
            <a:t>Data-</a:t>
          </a:r>
          <a:r>
            <a:rPr lang="en-US" sz="1500" dirty="0" err="1"/>
            <a:t>forberedelse</a:t>
          </a:r>
          <a:endParaRPr lang="en-US" sz="1500" dirty="0"/>
        </a:p>
      </dgm:t>
    </dgm:pt>
    <dgm:pt modelId="{F13A3CAA-2623-9D47-AF06-B58854BDA67B}" type="parTrans" cxnId="{48B61526-C0D1-4245-84F6-4E008074FFCF}">
      <dgm:prSet/>
      <dgm:spPr/>
      <dgm:t>
        <a:bodyPr/>
        <a:lstStyle/>
        <a:p>
          <a:endParaRPr lang="en-US"/>
        </a:p>
      </dgm:t>
    </dgm:pt>
    <dgm:pt modelId="{AFA34E37-2B31-B845-93CF-A4E20F2811C3}" type="sibTrans" cxnId="{48B61526-C0D1-4245-84F6-4E008074FFCF}">
      <dgm:prSet/>
      <dgm:spPr/>
      <dgm:t>
        <a:bodyPr/>
        <a:lstStyle/>
        <a:p>
          <a:endParaRPr lang="en-US"/>
        </a:p>
      </dgm:t>
    </dgm:pt>
    <dgm:pt modelId="{B5D8EA65-B64F-684B-95FD-B9DFC027E15E}">
      <dgm:prSet phldrT="[Text]" custT="1"/>
      <dgm:spPr/>
      <dgm:t>
        <a:bodyPr/>
        <a:lstStyle/>
        <a:p>
          <a:r>
            <a:rPr lang="en-US" sz="4800" b="1" dirty="0"/>
            <a:t>3.</a:t>
          </a:r>
        </a:p>
        <a:p>
          <a:r>
            <a:rPr lang="en-US" sz="1800" dirty="0" err="1"/>
            <a:t>Udvikle</a:t>
          </a:r>
          <a:r>
            <a:rPr lang="en-US" sz="1800" dirty="0"/>
            <a:t> </a:t>
          </a:r>
          <a:r>
            <a:rPr lang="en-US" sz="1800" dirty="0" err="1"/>
            <a:t>algoritmen</a:t>
          </a:r>
          <a:endParaRPr lang="en-US" sz="1800" dirty="0"/>
        </a:p>
      </dgm:t>
    </dgm:pt>
    <dgm:pt modelId="{8DAF43D5-8C41-5C44-9807-38F09B793DCE}" type="parTrans" cxnId="{C18442BC-48CA-FA46-B837-7C91AFED8C1C}">
      <dgm:prSet/>
      <dgm:spPr/>
      <dgm:t>
        <a:bodyPr/>
        <a:lstStyle/>
        <a:p>
          <a:endParaRPr lang="en-US"/>
        </a:p>
      </dgm:t>
    </dgm:pt>
    <dgm:pt modelId="{88FA2B1F-2B9A-A542-9796-500943926DA1}" type="sibTrans" cxnId="{C18442BC-48CA-FA46-B837-7C91AFED8C1C}">
      <dgm:prSet/>
      <dgm:spPr/>
      <dgm:t>
        <a:bodyPr/>
        <a:lstStyle/>
        <a:p>
          <a:endParaRPr lang="en-US"/>
        </a:p>
      </dgm:t>
    </dgm:pt>
    <dgm:pt modelId="{95FA0D6B-3286-9447-A613-21741ECD8F60}">
      <dgm:prSet phldrT="[Text]" custT="1"/>
      <dgm:spPr/>
      <dgm:t>
        <a:bodyPr/>
        <a:lstStyle/>
        <a:p>
          <a:r>
            <a:rPr lang="en-US" sz="4800" b="1" dirty="0"/>
            <a:t>4.</a:t>
          </a:r>
        </a:p>
        <a:p>
          <a:r>
            <a:rPr lang="en-US" sz="1800" dirty="0" err="1"/>
            <a:t>Træne</a:t>
          </a:r>
          <a:r>
            <a:rPr lang="en-US" sz="1800" dirty="0"/>
            <a:t> </a:t>
          </a:r>
          <a:r>
            <a:rPr lang="en-US" sz="1800" dirty="0" err="1"/>
            <a:t>modellen</a:t>
          </a:r>
          <a:endParaRPr lang="en-US" sz="1800" dirty="0"/>
        </a:p>
      </dgm:t>
    </dgm:pt>
    <dgm:pt modelId="{E2F8D361-F578-D44F-B4F5-C3931C18351F}" type="parTrans" cxnId="{D8310CE9-CE08-4E41-A72D-C1B3BBCBB63D}">
      <dgm:prSet/>
      <dgm:spPr/>
      <dgm:t>
        <a:bodyPr/>
        <a:lstStyle/>
        <a:p>
          <a:endParaRPr lang="en-US"/>
        </a:p>
      </dgm:t>
    </dgm:pt>
    <dgm:pt modelId="{FB4122BE-87A3-BA44-AA41-C2A1E935EDB5}" type="sibTrans" cxnId="{D8310CE9-CE08-4E41-A72D-C1B3BBCBB63D}">
      <dgm:prSet/>
      <dgm:spPr/>
      <dgm:t>
        <a:bodyPr/>
        <a:lstStyle/>
        <a:p>
          <a:endParaRPr lang="en-US"/>
        </a:p>
      </dgm:t>
    </dgm:pt>
    <dgm:pt modelId="{B9938DE9-A46B-3C41-9113-567E63923824}">
      <dgm:prSet phldrT="[Text]" custT="1"/>
      <dgm:spPr/>
      <dgm:t>
        <a:bodyPr/>
        <a:lstStyle/>
        <a:p>
          <a:r>
            <a:rPr lang="en-US" sz="4800" b="1" dirty="0"/>
            <a:t>1.</a:t>
          </a:r>
        </a:p>
        <a:p>
          <a:r>
            <a:rPr lang="en-US" sz="1700" dirty="0"/>
            <a:t>De </a:t>
          </a:r>
          <a:r>
            <a:rPr lang="en-US" sz="1700" dirty="0" err="1"/>
            <a:t>rigtige</a:t>
          </a:r>
          <a:r>
            <a:rPr lang="en-US" sz="1700" dirty="0"/>
            <a:t> </a:t>
          </a:r>
          <a:r>
            <a:rPr lang="en-US" sz="1700" dirty="0" err="1"/>
            <a:t>spørgsmål</a:t>
          </a:r>
          <a:endParaRPr lang="en-US" sz="1700" dirty="0"/>
        </a:p>
      </dgm:t>
    </dgm:pt>
    <dgm:pt modelId="{AD50D0CA-881C-0948-BDDF-5C1FD6C6647A}" type="sibTrans" cxnId="{C4FC0E79-D37F-1947-8380-09A58C113CB9}">
      <dgm:prSet/>
      <dgm:spPr/>
      <dgm:t>
        <a:bodyPr/>
        <a:lstStyle/>
        <a:p>
          <a:endParaRPr lang="en-US"/>
        </a:p>
      </dgm:t>
    </dgm:pt>
    <dgm:pt modelId="{638A35D6-1AE0-464B-9EBA-AEE49D52F867}" type="parTrans" cxnId="{C4FC0E79-D37F-1947-8380-09A58C113CB9}">
      <dgm:prSet/>
      <dgm:spPr/>
      <dgm:t>
        <a:bodyPr/>
        <a:lstStyle/>
        <a:p>
          <a:endParaRPr lang="en-US"/>
        </a:p>
      </dgm:t>
    </dgm:pt>
    <dgm:pt modelId="{B534B956-0C06-854D-8644-243CBE5ACBBB}">
      <dgm:prSet phldrT="[Text]" custT="1"/>
      <dgm:spPr/>
      <dgm:t>
        <a:bodyPr/>
        <a:lstStyle/>
        <a:p>
          <a:r>
            <a:rPr lang="en-US" sz="4800" b="1" dirty="0"/>
            <a:t>5.</a:t>
          </a:r>
        </a:p>
        <a:p>
          <a:r>
            <a:rPr lang="en-US" sz="1800" dirty="0"/>
            <a:t>Teste </a:t>
          </a:r>
          <a:r>
            <a:rPr lang="en-US" sz="1800" dirty="0" err="1"/>
            <a:t>modellen</a:t>
          </a:r>
          <a:endParaRPr lang="en-US" sz="1800" dirty="0"/>
        </a:p>
      </dgm:t>
    </dgm:pt>
    <dgm:pt modelId="{FB77D2F7-F8CF-8E46-A651-F20DF6A43493}" type="sibTrans" cxnId="{9162576D-4E39-D142-A822-551B10D4E4D9}">
      <dgm:prSet/>
      <dgm:spPr/>
      <dgm:t>
        <a:bodyPr/>
        <a:lstStyle/>
        <a:p>
          <a:endParaRPr lang="en-US"/>
        </a:p>
      </dgm:t>
    </dgm:pt>
    <dgm:pt modelId="{0A19C6E2-8D62-A744-A47E-AA0DBA8B3B1E}" type="parTrans" cxnId="{9162576D-4E39-D142-A822-551B10D4E4D9}">
      <dgm:prSet/>
      <dgm:spPr/>
      <dgm:t>
        <a:bodyPr/>
        <a:lstStyle/>
        <a:p>
          <a:endParaRPr lang="en-US"/>
        </a:p>
      </dgm:t>
    </dgm:pt>
    <dgm:pt modelId="{27C57B6E-4017-5C4C-9BFF-5038615FAD67}">
      <dgm:prSet phldrT="[Text]" custT="1"/>
      <dgm:spPr/>
      <dgm:t>
        <a:bodyPr/>
        <a:lstStyle/>
        <a:p>
          <a:r>
            <a:rPr lang="en-US" sz="4800" b="1" dirty="0"/>
            <a:t>6. </a:t>
          </a:r>
        </a:p>
        <a:p>
          <a:r>
            <a:rPr lang="en-US" sz="1700" dirty="0" err="1"/>
            <a:t>Produktion</a:t>
          </a:r>
          <a:endParaRPr lang="en-US" sz="1700" dirty="0"/>
        </a:p>
        <a:p>
          <a:endParaRPr lang="en-US" sz="1700" dirty="0"/>
        </a:p>
      </dgm:t>
    </dgm:pt>
    <dgm:pt modelId="{7A41D8E1-A02D-804A-A4E4-E648BA394506}" type="parTrans" cxnId="{9D5B18D7-30F0-7144-AA86-DD1FCE688F1F}">
      <dgm:prSet/>
      <dgm:spPr/>
      <dgm:t>
        <a:bodyPr/>
        <a:lstStyle/>
        <a:p>
          <a:endParaRPr lang="en-US"/>
        </a:p>
      </dgm:t>
    </dgm:pt>
    <dgm:pt modelId="{AD65103B-BDB9-DD4B-9EF0-AB8AE2E1F318}" type="sibTrans" cxnId="{9D5B18D7-30F0-7144-AA86-DD1FCE688F1F}">
      <dgm:prSet/>
      <dgm:spPr/>
      <dgm:t>
        <a:bodyPr/>
        <a:lstStyle/>
        <a:p>
          <a:endParaRPr lang="en-US"/>
        </a:p>
      </dgm:t>
    </dgm:pt>
    <dgm:pt modelId="{67C6FE44-4945-B84E-8968-14ECA66FF0CC}" type="pres">
      <dgm:prSet presAssocID="{F3CB8195-F3D7-5643-AF2B-1796017A2A21}" presName="CompostProcess" presStyleCnt="0">
        <dgm:presLayoutVars>
          <dgm:dir/>
          <dgm:resizeHandles val="exact"/>
        </dgm:presLayoutVars>
      </dgm:prSet>
      <dgm:spPr/>
    </dgm:pt>
    <dgm:pt modelId="{F0586F62-4F8B-0642-91EF-B66E2073281A}" type="pres">
      <dgm:prSet presAssocID="{F3CB8195-F3D7-5643-AF2B-1796017A2A21}" presName="arrow" presStyleLbl="bgShp" presStyleIdx="0" presStyleCnt="1" custLinFactNeighborX="2696" custLinFactNeighborY="-44730"/>
      <dgm:spPr/>
    </dgm:pt>
    <dgm:pt modelId="{F02FB569-6E45-A743-882A-B973F4740D65}" type="pres">
      <dgm:prSet presAssocID="{F3CB8195-F3D7-5643-AF2B-1796017A2A21}" presName="linearProcess" presStyleCnt="0"/>
      <dgm:spPr/>
    </dgm:pt>
    <dgm:pt modelId="{E36818C0-FFA8-764B-9288-6530E568E7F4}" type="pres">
      <dgm:prSet presAssocID="{B9938DE9-A46B-3C41-9113-567E63923824}" presName="textNode" presStyleLbl="node1" presStyleIdx="0" presStyleCnt="6" custLinFactNeighborX="-1501">
        <dgm:presLayoutVars>
          <dgm:bulletEnabled val="1"/>
        </dgm:presLayoutVars>
      </dgm:prSet>
      <dgm:spPr/>
    </dgm:pt>
    <dgm:pt modelId="{EBE377ED-312B-BC4B-AE61-5D27600A02F8}" type="pres">
      <dgm:prSet presAssocID="{AD50D0CA-881C-0948-BDDF-5C1FD6C6647A}" presName="sibTrans" presStyleCnt="0"/>
      <dgm:spPr/>
    </dgm:pt>
    <dgm:pt modelId="{A9D989AE-5CD2-524B-A2BB-C36A0946C6A1}" type="pres">
      <dgm:prSet presAssocID="{5EA71BF5-F8E0-314C-BA60-7E42E6E9426B}" presName="textNode" presStyleLbl="node1" presStyleIdx="1" presStyleCnt="6">
        <dgm:presLayoutVars>
          <dgm:bulletEnabled val="1"/>
        </dgm:presLayoutVars>
      </dgm:prSet>
      <dgm:spPr/>
    </dgm:pt>
    <dgm:pt modelId="{4A1F7155-21D9-3E43-9D56-61B8C5CF8D67}" type="pres">
      <dgm:prSet presAssocID="{AFA34E37-2B31-B845-93CF-A4E20F2811C3}" presName="sibTrans" presStyleCnt="0"/>
      <dgm:spPr/>
    </dgm:pt>
    <dgm:pt modelId="{053E562F-7D32-3D43-9CB7-3C524499ECF9}" type="pres">
      <dgm:prSet presAssocID="{B5D8EA65-B64F-684B-95FD-B9DFC027E15E}" presName="textNode" presStyleLbl="node1" presStyleIdx="2" presStyleCnt="6">
        <dgm:presLayoutVars>
          <dgm:bulletEnabled val="1"/>
        </dgm:presLayoutVars>
      </dgm:prSet>
      <dgm:spPr/>
    </dgm:pt>
    <dgm:pt modelId="{5DB59512-011A-7145-A76E-4555212D20B5}" type="pres">
      <dgm:prSet presAssocID="{88FA2B1F-2B9A-A542-9796-500943926DA1}" presName="sibTrans" presStyleCnt="0"/>
      <dgm:spPr/>
    </dgm:pt>
    <dgm:pt modelId="{FF6415EA-DED0-6741-BFC9-6F2C9E7B2327}" type="pres">
      <dgm:prSet presAssocID="{95FA0D6B-3286-9447-A613-21741ECD8F60}" presName="textNode" presStyleLbl="node1" presStyleIdx="3" presStyleCnt="6">
        <dgm:presLayoutVars>
          <dgm:bulletEnabled val="1"/>
        </dgm:presLayoutVars>
      </dgm:prSet>
      <dgm:spPr/>
    </dgm:pt>
    <dgm:pt modelId="{F074C4D3-B7DA-674A-BCB5-D6F1B0733060}" type="pres">
      <dgm:prSet presAssocID="{FB4122BE-87A3-BA44-AA41-C2A1E935EDB5}" presName="sibTrans" presStyleCnt="0"/>
      <dgm:spPr/>
    </dgm:pt>
    <dgm:pt modelId="{742FF1BA-4DD2-5948-B573-FF16A5904896}" type="pres">
      <dgm:prSet presAssocID="{B534B956-0C06-854D-8644-243CBE5ACBBB}" presName="textNode" presStyleLbl="node1" presStyleIdx="4" presStyleCnt="6">
        <dgm:presLayoutVars>
          <dgm:bulletEnabled val="1"/>
        </dgm:presLayoutVars>
      </dgm:prSet>
      <dgm:spPr/>
    </dgm:pt>
    <dgm:pt modelId="{FD4AA797-A04C-7C40-9C3F-40E9AAFC77E4}" type="pres">
      <dgm:prSet presAssocID="{FB77D2F7-F8CF-8E46-A651-F20DF6A43493}" presName="sibTrans" presStyleCnt="0"/>
      <dgm:spPr/>
    </dgm:pt>
    <dgm:pt modelId="{019FF83E-4932-204C-92B5-E8BC2A1B1A3E}" type="pres">
      <dgm:prSet presAssocID="{27C57B6E-4017-5C4C-9BFF-5038615FAD67}" presName="textNode" presStyleLbl="node1" presStyleIdx="5" presStyleCnt="6">
        <dgm:presLayoutVars>
          <dgm:bulletEnabled val="1"/>
        </dgm:presLayoutVars>
      </dgm:prSet>
      <dgm:spPr/>
    </dgm:pt>
  </dgm:ptLst>
  <dgm:cxnLst>
    <dgm:cxn modelId="{219E2008-E939-A74A-AAE3-80E56B7D7BA6}" type="presOf" srcId="{5EA71BF5-F8E0-314C-BA60-7E42E6E9426B}" destId="{A9D989AE-5CD2-524B-A2BB-C36A0946C6A1}" srcOrd="0" destOrd="0" presId="urn:microsoft.com/office/officeart/2005/8/layout/hProcess9"/>
    <dgm:cxn modelId="{994A771C-3514-2444-A504-CAA4FCAB3324}" type="presOf" srcId="{95FA0D6B-3286-9447-A613-21741ECD8F60}" destId="{FF6415EA-DED0-6741-BFC9-6F2C9E7B2327}" srcOrd="0" destOrd="0" presId="urn:microsoft.com/office/officeart/2005/8/layout/hProcess9"/>
    <dgm:cxn modelId="{48B61526-C0D1-4245-84F6-4E008074FFCF}" srcId="{F3CB8195-F3D7-5643-AF2B-1796017A2A21}" destId="{5EA71BF5-F8E0-314C-BA60-7E42E6E9426B}" srcOrd="1" destOrd="0" parTransId="{F13A3CAA-2623-9D47-AF06-B58854BDA67B}" sibTransId="{AFA34E37-2B31-B845-93CF-A4E20F2811C3}"/>
    <dgm:cxn modelId="{130BAA31-B5CE-5C4D-821D-8D15FADB688C}" type="presOf" srcId="{27C57B6E-4017-5C4C-9BFF-5038615FAD67}" destId="{019FF83E-4932-204C-92B5-E8BC2A1B1A3E}" srcOrd="0" destOrd="0" presId="urn:microsoft.com/office/officeart/2005/8/layout/hProcess9"/>
    <dgm:cxn modelId="{171B5958-9604-7F49-A95A-A31F9588190C}" type="presOf" srcId="{B5D8EA65-B64F-684B-95FD-B9DFC027E15E}" destId="{053E562F-7D32-3D43-9CB7-3C524499ECF9}" srcOrd="0" destOrd="0" presId="urn:microsoft.com/office/officeart/2005/8/layout/hProcess9"/>
    <dgm:cxn modelId="{6E7B5F59-36D1-834C-8587-73C123E27ED4}" type="presOf" srcId="{B534B956-0C06-854D-8644-243CBE5ACBBB}" destId="{742FF1BA-4DD2-5948-B573-FF16A5904896}" srcOrd="0" destOrd="0" presId="urn:microsoft.com/office/officeart/2005/8/layout/hProcess9"/>
    <dgm:cxn modelId="{9162576D-4E39-D142-A822-551B10D4E4D9}" srcId="{F3CB8195-F3D7-5643-AF2B-1796017A2A21}" destId="{B534B956-0C06-854D-8644-243CBE5ACBBB}" srcOrd="4" destOrd="0" parTransId="{0A19C6E2-8D62-A744-A47E-AA0DBA8B3B1E}" sibTransId="{FB77D2F7-F8CF-8E46-A651-F20DF6A43493}"/>
    <dgm:cxn modelId="{AC5F1B74-A5ED-8149-B7CC-D2848DD59B7F}" type="presOf" srcId="{B9938DE9-A46B-3C41-9113-567E63923824}" destId="{E36818C0-FFA8-764B-9288-6530E568E7F4}" srcOrd="0" destOrd="0" presId="urn:microsoft.com/office/officeart/2005/8/layout/hProcess9"/>
    <dgm:cxn modelId="{C4FC0E79-D37F-1947-8380-09A58C113CB9}" srcId="{F3CB8195-F3D7-5643-AF2B-1796017A2A21}" destId="{B9938DE9-A46B-3C41-9113-567E63923824}" srcOrd="0" destOrd="0" parTransId="{638A35D6-1AE0-464B-9EBA-AEE49D52F867}" sibTransId="{AD50D0CA-881C-0948-BDDF-5C1FD6C6647A}"/>
    <dgm:cxn modelId="{339C77B3-361C-7145-8474-91BD1E9CEDFF}" type="presOf" srcId="{F3CB8195-F3D7-5643-AF2B-1796017A2A21}" destId="{67C6FE44-4945-B84E-8968-14ECA66FF0CC}" srcOrd="0" destOrd="0" presId="urn:microsoft.com/office/officeart/2005/8/layout/hProcess9"/>
    <dgm:cxn modelId="{C18442BC-48CA-FA46-B837-7C91AFED8C1C}" srcId="{F3CB8195-F3D7-5643-AF2B-1796017A2A21}" destId="{B5D8EA65-B64F-684B-95FD-B9DFC027E15E}" srcOrd="2" destOrd="0" parTransId="{8DAF43D5-8C41-5C44-9807-38F09B793DCE}" sibTransId="{88FA2B1F-2B9A-A542-9796-500943926DA1}"/>
    <dgm:cxn modelId="{9D5B18D7-30F0-7144-AA86-DD1FCE688F1F}" srcId="{F3CB8195-F3D7-5643-AF2B-1796017A2A21}" destId="{27C57B6E-4017-5C4C-9BFF-5038615FAD67}" srcOrd="5" destOrd="0" parTransId="{7A41D8E1-A02D-804A-A4E4-E648BA394506}" sibTransId="{AD65103B-BDB9-DD4B-9EF0-AB8AE2E1F318}"/>
    <dgm:cxn modelId="{D8310CE9-CE08-4E41-A72D-C1B3BBCBB63D}" srcId="{F3CB8195-F3D7-5643-AF2B-1796017A2A21}" destId="{95FA0D6B-3286-9447-A613-21741ECD8F60}" srcOrd="3" destOrd="0" parTransId="{E2F8D361-F578-D44F-B4F5-C3931C18351F}" sibTransId="{FB4122BE-87A3-BA44-AA41-C2A1E935EDB5}"/>
    <dgm:cxn modelId="{8369C10E-A11E-FD43-BEAA-D16DBEADDE16}" type="presParOf" srcId="{67C6FE44-4945-B84E-8968-14ECA66FF0CC}" destId="{F0586F62-4F8B-0642-91EF-B66E2073281A}" srcOrd="0" destOrd="0" presId="urn:microsoft.com/office/officeart/2005/8/layout/hProcess9"/>
    <dgm:cxn modelId="{E1367031-87B6-D741-AF0E-F9E681B31CFF}" type="presParOf" srcId="{67C6FE44-4945-B84E-8968-14ECA66FF0CC}" destId="{F02FB569-6E45-A743-882A-B973F4740D65}" srcOrd="1" destOrd="0" presId="urn:microsoft.com/office/officeart/2005/8/layout/hProcess9"/>
    <dgm:cxn modelId="{C9C04BD7-E8B6-D748-BC35-A226452BF877}" type="presParOf" srcId="{F02FB569-6E45-A743-882A-B973F4740D65}" destId="{E36818C0-FFA8-764B-9288-6530E568E7F4}" srcOrd="0" destOrd="0" presId="urn:microsoft.com/office/officeart/2005/8/layout/hProcess9"/>
    <dgm:cxn modelId="{0DAC6245-8A21-694D-B031-960BD33E3004}" type="presParOf" srcId="{F02FB569-6E45-A743-882A-B973F4740D65}" destId="{EBE377ED-312B-BC4B-AE61-5D27600A02F8}" srcOrd="1" destOrd="0" presId="urn:microsoft.com/office/officeart/2005/8/layout/hProcess9"/>
    <dgm:cxn modelId="{4812EA5C-183A-F74D-9DA5-595429A25AE4}" type="presParOf" srcId="{F02FB569-6E45-A743-882A-B973F4740D65}" destId="{A9D989AE-5CD2-524B-A2BB-C36A0946C6A1}" srcOrd="2" destOrd="0" presId="urn:microsoft.com/office/officeart/2005/8/layout/hProcess9"/>
    <dgm:cxn modelId="{48389FFC-BFB8-5A4D-99AD-1FF9C685E72F}" type="presParOf" srcId="{F02FB569-6E45-A743-882A-B973F4740D65}" destId="{4A1F7155-21D9-3E43-9D56-61B8C5CF8D67}" srcOrd="3" destOrd="0" presId="urn:microsoft.com/office/officeart/2005/8/layout/hProcess9"/>
    <dgm:cxn modelId="{05EBA867-A2CB-5547-8E3C-DADD6B805EE0}" type="presParOf" srcId="{F02FB569-6E45-A743-882A-B973F4740D65}" destId="{053E562F-7D32-3D43-9CB7-3C524499ECF9}" srcOrd="4" destOrd="0" presId="urn:microsoft.com/office/officeart/2005/8/layout/hProcess9"/>
    <dgm:cxn modelId="{531DC7E2-12BD-4B4D-B41F-9F547C76EF62}" type="presParOf" srcId="{F02FB569-6E45-A743-882A-B973F4740D65}" destId="{5DB59512-011A-7145-A76E-4555212D20B5}" srcOrd="5" destOrd="0" presId="urn:microsoft.com/office/officeart/2005/8/layout/hProcess9"/>
    <dgm:cxn modelId="{B3AA4FBF-1AA1-AB47-AE68-E196B5D167B8}" type="presParOf" srcId="{F02FB569-6E45-A743-882A-B973F4740D65}" destId="{FF6415EA-DED0-6741-BFC9-6F2C9E7B2327}" srcOrd="6" destOrd="0" presId="urn:microsoft.com/office/officeart/2005/8/layout/hProcess9"/>
    <dgm:cxn modelId="{707D14E9-920B-8345-8EC0-2B57B1EC0FD4}" type="presParOf" srcId="{F02FB569-6E45-A743-882A-B973F4740D65}" destId="{F074C4D3-B7DA-674A-BCB5-D6F1B0733060}" srcOrd="7" destOrd="0" presId="urn:microsoft.com/office/officeart/2005/8/layout/hProcess9"/>
    <dgm:cxn modelId="{0411FC6D-2F96-1E42-B804-FA9A0730EA07}" type="presParOf" srcId="{F02FB569-6E45-A743-882A-B973F4740D65}" destId="{742FF1BA-4DD2-5948-B573-FF16A5904896}" srcOrd="8" destOrd="0" presId="urn:microsoft.com/office/officeart/2005/8/layout/hProcess9"/>
    <dgm:cxn modelId="{89EBB843-9F11-C44C-A163-62F806F1CDF3}" type="presParOf" srcId="{F02FB569-6E45-A743-882A-B973F4740D65}" destId="{FD4AA797-A04C-7C40-9C3F-40E9AAFC77E4}" srcOrd="9" destOrd="0" presId="urn:microsoft.com/office/officeart/2005/8/layout/hProcess9"/>
    <dgm:cxn modelId="{71A9184A-65D7-4543-BA7E-E0759DC5385A}" type="presParOf" srcId="{F02FB569-6E45-A743-882A-B973F4740D65}" destId="{019FF83E-4932-204C-92B5-E8BC2A1B1A3E}"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4EB842-9F1F-A341-A17B-6B0ED0102D59}" type="doc">
      <dgm:prSet loTypeId="urn:microsoft.com/office/officeart/2005/8/layout/pyramid1" loCatId="" qsTypeId="urn:microsoft.com/office/officeart/2005/8/quickstyle/simple1" qsCatId="simple" csTypeId="urn:microsoft.com/office/officeart/2005/8/colors/colorful1" csCatId="colorful" phldr="1"/>
      <dgm:spPr/>
    </dgm:pt>
    <dgm:pt modelId="{F4E813C6-1421-6541-A4B4-CFCD398646A9}">
      <dgm:prSet phldrT="[Text]" custT="1"/>
      <dgm:spPr/>
      <dgm:t>
        <a:bodyPr/>
        <a:lstStyle/>
        <a:p>
          <a:endParaRPr lang="en-US" sz="1800" dirty="0"/>
        </a:p>
        <a:p>
          <a:endParaRPr lang="en-US" sz="1800" dirty="0"/>
        </a:p>
        <a:p>
          <a:endParaRPr lang="en-US" sz="1800" dirty="0"/>
        </a:p>
        <a:p>
          <a:r>
            <a:rPr lang="en-US" sz="1800" dirty="0">
              <a:solidFill>
                <a:schemeClr val="bg1"/>
              </a:solidFill>
            </a:rPr>
            <a:t>TOP-DOWN</a:t>
          </a:r>
        </a:p>
      </dgm:t>
    </dgm:pt>
    <dgm:pt modelId="{CA4DDEEE-8D09-7747-B0F8-0BA9EEFEE3D1}" type="parTrans" cxnId="{9F6B369C-F8B4-7948-9A35-F85B9FFC3323}">
      <dgm:prSet/>
      <dgm:spPr/>
      <dgm:t>
        <a:bodyPr/>
        <a:lstStyle/>
        <a:p>
          <a:endParaRPr lang="en-US"/>
        </a:p>
      </dgm:t>
    </dgm:pt>
    <dgm:pt modelId="{D3A5087D-27E6-E544-AB8E-FEEDB3E89575}" type="sibTrans" cxnId="{9F6B369C-F8B4-7948-9A35-F85B9FFC3323}">
      <dgm:prSet/>
      <dgm:spPr/>
      <dgm:t>
        <a:bodyPr/>
        <a:lstStyle/>
        <a:p>
          <a:endParaRPr lang="en-US"/>
        </a:p>
      </dgm:t>
    </dgm:pt>
    <dgm:pt modelId="{AF36FECF-68DF-D443-B0F9-2E252F450834}">
      <dgm:prSet phldrT="[Text]"/>
      <dgm:spPr/>
      <dgm:t>
        <a:bodyPr/>
        <a:lstStyle/>
        <a:p>
          <a:r>
            <a:rPr lang="en-US" dirty="0"/>
            <a:t> </a:t>
          </a:r>
        </a:p>
      </dgm:t>
    </dgm:pt>
    <dgm:pt modelId="{7B6B716B-4453-9142-AEB6-41D3E61985DB}" type="parTrans" cxnId="{BD672CB0-43A7-B84E-8E64-12D060C7C2B3}">
      <dgm:prSet/>
      <dgm:spPr/>
      <dgm:t>
        <a:bodyPr/>
        <a:lstStyle/>
        <a:p>
          <a:endParaRPr lang="en-US"/>
        </a:p>
      </dgm:t>
    </dgm:pt>
    <dgm:pt modelId="{0F407762-DFC4-BD43-B129-D3FBB8CD3C38}" type="sibTrans" cxnId="{BD672CB0-43A7-B84E-8E64-12D060C7C2B3}">
      <dgm:prSet/>
      <dgm:spPr/>
      <dgm:t>
        <a:bodyPr/>
        <a:lstStyle/>
        <a:p>
          <a:endParaRPr lang="en-US"/>
        </a:p>
      </dgm:t>
    </dgm:pt>
    <dgm:pt modelId="{C36F68B6-87C6-A342-9D04-5CF187800571}">
      <dgm:prSet phldrT="[Text]" custT="1"/>
      <dgm:spPr/>
      <dgm:t>
        <a:bodyPr/>
        <a:lstStyle/>
        <a:p>
          <a:endParaRPr lang="en-US" sz="1800" dirty="0"/>
        </a:p>
      </dgm:t>
    </dgm:pt>
    <dgm:pt modelId="{D25A3C23-F182-AC4A-A7B0-3AE05C162D4D}" type="parTrans" cxnId="{EB6A5A90-09B9-3C44-B7F8-28592F103DDA}">
      <dgm:prSet/>
      <dgm:spPr/>
      <dgm:t>
        <a:bodyPr/>
        <a:lstStyle/>
        <a:p>
          <a:endParaRPr lang="en-US"/>
        </a:p>
      </dgm:t>
    </dgm:pt>
    <dgm:pt modelId="{3885875B-1FF2-484A-9D4A-44081709AE7C}" type="sibTrans" cxnId="{EB6A5A90-09B9-3C44-B7F8-28592F103DDA}">
      <dgm:prSet/>
      <dgm:spPr/>
      <dgm:t>
        <a:bodyPr/>
        <a:lstStyle/>
        <a:p>
          <a:endParaRPr lang="en-US"/>
        </a:p>
      </dgm:t>
    </dgm:pt>
    <dgm:pt modelId="{269169AB-6623-284A-943C-F23220A272FB}" type="pres">
      <dgm:prSet presAssocID="{514EB842-9F1F-A341-A17B-6B0ED0102D59}" presName="Name0" presStyleCnt="0">
        <dgm:presLayoutVars>
          <dgm:dir/>
          <dgm:animLvl val="lvl"/>
          <dgm:resizeHandles val="exact"/>
        </dgm:presLayoutVars>
      </dgm:prSet>
      <dgm:spPr/>
    </dgm:pt>
    <dgm:pt modelId="{D7624F70-257F-0845-A174-943A7B47835A}" type="pres">
      <dgm:prSet presAssocID="{F4E813C6-1421-6541-A4B4-CFCD398646A9}" presName="Name8" presStyleCnt="0"/>
      <dgm:spPr/>
    </dgm:pt>
    <dgm:pt modelId="{F8342BAE-2D98-7D43-A8F9-6CD76C28B88D}" type="pres">
      <dgm:prSet presAssocID="{F4E813C6-1421-6541-A4B4-CFCD398646A9}" presName="level" presStyleLbl="node1" presStyleIdx="0" presStyleCnt="3">
        <dgm:presLayoutVars>
          <dgm:chMax val="1"/>
          <dgm:bulletEnabled val="1"/>
        </dgm:presLayoutVars>
      </dgm:prSet>
      <dgm:spPr/>
    </dgm:pt>
    <dgm:pt modelId="{C3335DB5-A646-DC46-9E28-3A19C5A3B2B0}" type="pres">
      <dgm:prSet presAssocID="{F4E813C6-1421-6541-A4B4-CFCD398646A9}" presName="levelTx" presStyleLbl="revTx" presStyleIdx="0" presStyleCnt="0">
        <dgm:presLayoutVars>
          <dgm:chMax val="1"/>
          <dgm:bulletEnabled val="1"/>
        </dgm:presLayoutVars>
      </dgm:prSet>
      <dgm:spPr/>
    </dgm:pt>
    <dgm:pt modelId="{EA0A1C6C-5AAD-5E4C-8FFB-AFCBB1FF4CD2}" type="pres">
      <dgm:prSet presAssocID="{C36F68B6-87C6-A342-9D04-5CF187800571}" presName="Name8" presStyleCnt="0"/>
      <dgm:spPr/>
    </dgm:pt>
    <dgm:pt modelId="{A7DED76C-6F0E-BE44-A359-3D0B8004AB64}" type="pres">
      <dgm:prSet presAssocID="{C36F68B6-87C6-A342-9D04-5CF187800571}" presName="level" presStyleLbl="node1" presStyleIdx="1" presStyleCnt="3">
        <dgm:presLayoutVars>
          <dgm:chMax val="1"/>
          <dgm:bulletEnabled val="1"/>
        </dgm:presLayoutVars>
      </dgm:prSet>
      <dgm:spPr/>
    </dgm:pt>
    <dgm:pt modelId="{72ED4761-83F2-6140-B6F2-91F9E589B8D5}" type="pres">
      <dgm:prSet presAssocID="{C36F68B6-87C6-A342-9D04-5CF187800571}" presName="levelTx" presStyleLbl="revTx" presStyleIdx="0" presStyleCnt="0">
        <dgm:presLayoutVars>
          <dgm:chMax val="1"/>
          <dgm:bulletEnabled val="1"/>
        </dgm:presLayoutVars>
      </dgm:prSet>
      <dgm:spPr/>
    </dgm:pt>
    <dgm:pt modelId="{CE6C4F53-3B77-0A4F-9FE1-85EA4790F8F1}" type="pres">
      <dgm:prSet presAssocID="{AF36FECF-68DF-D443-B0F9-2E252F450834}" presName="Name8" presStyleCnt="0"/>
      <dgm:spPr/>
    </dgm:pt>
    <dgm:pt modelId="{7F84D95F-3CF2-1949-A880-A3EE42DC8DD8}" type="pres">
      <dgm:prSet presAssocID="{AF36FECF-68DF-D443-B0F9-2E252F450834}" presName="level" presStyleLbl="node1" presStyleIdx="2" presStyleCnt="3" custLinFactNeighborX="-1023" custLinFactNeighborY="1945">
        <dgm:presLayoutVars>
          <dgm:chMax val="1"/>
          <dgm:bulletEnabled val="1"/>
        </dgm:presLayoutVars>
      </dgm:prSet>
      <dgm:spPr/>
    </dgm:pt>
    <dgm:pt modelId="{8A72B4F2-876A-1C47-A1C8-DD0933A15A91}" type="pres">
      <dgm:prSet presAssocID="{AF36FECF-68DF-D443-B0F9-2E252F450834}" presName="levelTx" presStyleLbl="revTx" presStyleIdx="0" presStyleCnt="0">
        <dgm:presLayoutVars>
          <dgm:chMax val="1"/>
          <dgm:bulletEnabled val="1"/>
        </dgm:presLayoutVars>
      </dgm:prSet>
      <dgm:spPr/>
    </dgm:pt>
  </dgm:ptLst>
  <dgm:cxnLst>
    <dgm:cxn modelId="{98149522-71E9-E043-A4A0-AA622AFF1F0B}" type="presOf" srcId="{C36F68B6-87C6-A342-9D04-5CF187800571}" destId="{72ED4761-83F2-6140-B6F2-91F9E589B8D5}" srcOrd="1" destOrd="0" presId="urn:microsoft.com/office/officeart/2005/8/layout/pyramid1"/>
    <dgm:cxn modelId="{49B6972F-D682-614D-8225-484951A3A68B}" type="presOf" srcId="{F4E813C6-1421-6541-A4B4-CFCD398646A9}" destId="{F8342BAE-2D98-7D43-A8F9-6CD76C28B88D}" srcOrd="0" destOrd="0" presId="urn:microsoft.com/office/officeart/2005/8/layout/pyramid1"/>
    <dgm:cxn modelId="{A75F4D56-2BA1-C24B-B841-05E130E36CA9}" type="presOf" srcId="{AF36FECF-68DF-D443-B0F9-2E252F450834}" destId="{7F84D95F-3CF2-1949-A880-A3EE42DC8DD8}" srcOrd="0" destOrd="0" presId="urn:microsoft.com/office/officeart/2005/8/layout/pyramid1"/>
    <dgm:cxn modelId="{5E31765E-04C1-4B47-9D42-D549DCFE30EF}" type="presOf" srcId="{C36F68B6-87C6-A342-9D04-5CF187800571}" destId="{A7DED76C-6F0E-BE44-A359-3D0B8004AB64}" srcOrd="0" destOrd="0" presId="urn:microsoft.com/office/officeart/2005/8/layout/pyramid1"/>
    <dgm:cxn modelId="{A526268F-3370-9648-9F22-387993640B6F}" type="presOf" srcId="{F4E813C6-1421-6541-A4B4-CFCD398646A9}" destId="{C3335DB5-A646-DC46-9E28-3A19C5A3B2B0}" srcOrd="1" destOrd="0" presId="urn:microsoft.com/office/officeart/2005/8/layout/pyramid1"/>
    <dgm:cxn modelId="{EB6A5A90-09B9-3C44-B7F8-28592F103DDA}" srcId="{514EB842-9F1F-A341-A17B-6B0ED0102D59}" destId="{C36F68B6-87C6-A342-9D04-5CF187800571}" srcOrd="1" destOrd="0" parTransId="{D25A3C23-F182-AC4A-A7B0-3AE05C162D4D}" sibTransId="{3885875B-1FF2-484A-9D4A-44081709AE7C}"/>
    <dgm:cxn modelId="{9F6B369C-F8B4-7948-9A35-F85B9FFC3323}" srcId="{514EB842-9F1F-A341-A17B-6B0ED0102D59}" destId="{F4E813C6-1421-6541-A4B4-CFCD398646A9}" srcOrd="0" destOrd="0" parTransId="{CA4DDEEE-8D09-7747-B0F8-0BA9EEFEE3D1}" sibTransId="{D3A5087D-27E6-E544-AB8E-FEEDB3E89575}"/>
    <dgm:cxn modelId="{BD672CB0-43A7-B84E-8E64-12D060C7C2B3}" srcId="{514EB842-9F1F-A341-A17B-6B0ED0102D59}" destId="{AF36FECF-68DF-D443-B0F9-2E252F450834}" srcOrd="2" destOrd="0" parTransId="{7B6B716B-4453-9142-AEB6-41D3E61985DB}" sibTransId="{0F407762-DFC4-BD43-B129-D3FBB8CD3C38}"/>
    <dgm:cxn modelId="{20249CD8-D923-C74C-B5D1-0CF3598698A8}" type="presOf" srcId="{514EB842-9F1F-A341-A17B-6B0ED0102D59}" destId="{269169AB-6623-284A-943C-F23220A272FB}" srcOrd="0" destOrd="0" presId="urn:microsoft.com/office/officeart/2005/8/layout/pyramid1"/>
    <dgm:cxn modelId="{2FFEB6FF-1210-4349-8C55-0BD1D081A428}" type="presOf" srcId="{AF36FECF-68DF-D443-B0F9-2E252F450834}" destId="{8A72B4F2-876A-1C47-A1C8-DD0933A15A91}" srcOrd="1" destOrd="0" presId="urn:microsoft.com/office/officeart/2005/8/layout/pyramid1"/>
    <dgm:cxn modelId="{25FBC27F-0345-A741-A581-1BD570EE01CF}" type="presParOf" srcId="{269169AB-6623-284A-943C-F23220A272FB}" destId="{D7624F70-257F-0845-A174-943A7B47835A}" srcOrd="0" destOrd="0" presId="urn:microsoft.com/office/officeart/2005/8/layout/pyramid1"/>
    <dgm:cxn modelId="{E01B7FAA-9B2D-6F41-8380-73F8FF5801EE}" type="presParOf" srcId="{D7624F70-257F-0845-A174-943A7B47835A}" destId="{F8342BAE-2D98-7D43-A8F9-6CD76C28B88D}" srcOrd="0" destOrd="0" presId="urn:microsoft.com/office/officeart/2005/8/layout/pyramid1"/>
    <dgm:cxn modelId="{B7DD4E9C-94DA-8743-ADDC-C407CF8419C7}" type="presParOf" srcId="{D7624F70-257F-0845-A174-943A7B47835A}" destId="{C3335DB5-A646-DC46-9E28-3A19C5A3B2B0}" srcOrd="1" destOrd="0" presId="urn:microsoft.com/office/officeart/2005/8/layout/pyramid1"/>
    <dgm:cxn modelId="{660F65E7-D135-F348-A633-E4DA7967E3DB}" type="presParOf" srcId="{269169AB-6623-284A-943C-F23220A272FB}" destId="{EA0A1C6C-5AAD-5E4C-8FFB-AFCBB1FF4CD2}" srcOrd="1" destOrd="0" presId="urn:microsoft.com/office/officeart/2005/8/layout/pyramid1"/>
    <dgm:cxn modelId="{14AC9B0E-FFA6-FA4D-8ED2-BAAA4E1FC51D}" type="presParOf" srcId="{EA0A1C6C-5AAD-5E4C-8FFB-AFCBB1FF4CD2}" destId="{A7DED76C-6F0E-BE44-A359-3D0B8004AB64}" srcOrd="0" destOrd="0" presId="urn:microsoft.com/office/officeart/2005/8/layout/pyramid1"/>
    <dgm:cxn modelId="{D07896EC-0D7B-CD45-AC7C-87C241858B2E}" type="presParOf" srcId="{EA0A1C6C-5AAD-5E4C-8FFB-AFCBB1FF4CD2}" destId="{72ED4761-83F2-6140-B6F2-91F9E589B8D5}" srcOrd="1" destOrd="0" presId="urn:microsoft.com/office/officeart/2005/8/layout/pyramid1"/>
    <dgm:cxn modelId="{08DA9038-162A-A041-A302-A07ADCA5DBE8}" type="presParOf" srcId="{269169AB-6623-284A-943C-F23220A272FB}" destId="{CE6C4F53-3B77-0A4F-9FE1-85EA4790F8F1}" srcOrd="2" destOrd="0" presId="urn:microsoft.com/office/officeart/2005/8/layout/pyramid1"/>
    <dgm:cxn modelId="{716D78E4-2138-444A-88D5-FDC5CD85D60D}" type="presParOf" srcId="{CE6C4F53-3B77-0A4F-9FE1-85EA4790F8F1}" destId="{7F84D95F-3CF2-1949-A880-A3EE42DC8DD8}" srcOrd="0" destOrd="0" presId="urn:microsoft.com/office/officeart/2005/8/layout/pyramid1"/>
    <dgm:cxn modelId="{A2B6A9DA-5238-C14B-8319-D96EC5F22600}" type="presParOf" srcId="{CE6C4F53-3B77-0A4F-9FE1-85EA4790F8F1}" destId="{8A72B4F2-876A-1C47-A1C8-DD0933A15A91}"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14EB842-9F1F-A341-A17B-6B0ED0102D59}" type="doc">
      <dgm:prSet loTypeId="urn:microsoft.com/office/officeart/2005/8/layout/pyramid1" loCatId="" qsTypeId="urn:microsoft.com/office/officeart/2005/8/quickstyle/simple1" qsCatId="simple" csTypeId="urn:microsoft.com/office/officeart/2005/8/colors/colorful1" csCatId="colorful" phldr="1"/>
      <dgm:spPr/>
    </dgm:pt>
    <dgm:pt modelId="{F4E813C6-1421-6541-A4B4-CFCD398646A9}">
      <dgm:prSet phldrT="[Text]" custT="1"/>
      <dgm:spPr/>
      <dgm:t>
        <a:bodyPr/>
        <a:lstStyle/>
        <a:p>
          <a:endParaRPr lang="en-US" sz="1800" dirty="0"/>
        </a:p>
        <a:p>
          <a:endParaRPr lang="en-US" sz="1800" dirty="0"/>
        </a:p>
        <a:p>
          <a:endParaRPr lang="en-US" sz="1800" dirty="0"/>
        </a:p>
        <a:p>
          <a:r>
            <a:rPr lang="en-US" sz="1800" dirty="0">
              <a:solidFill>
                <a:schemeClr val="bg1"/>
              </a:solidFill>
            </a:rPr>
            <a:t>TOP-DOWN</a:t>
          </a:r>
        </a:p>
      </dgm:t>
    </dgm:pt>
    <dgm:pt modelId="{CA4DDEEE-8D09-7747-B0F8-0BA9EEFEE3D1}" type="parTrans" cxnId="{9F6B369C-F8B4-7948-9A35-F85B9FFC3323}">
      <dgm:prSet/>
      <dgm:spPr/>
      <dgm:t>
        <a:bodyPr/>
        <a:lstStyle/>
        <a:p>
          <a:endParaRPr lang="en-US"/>
        </a:p>
      </dgm:t>
    </dgm:pt>
    <dgm:pt modelId="{D3A5087D-27E6-E544-AB8E-FEEDB3E89575}" type="sibTrans" cxnId="{9F6B369C-F8B4-7948-9A35-F85B9FFC3323}">
      <dgm:prSet/>
      <dgm:spPr/>
      <dgm:t>
        <a:bodyPr/>
        <a:lstStyle/>
        <a:p>
          <a:endParaRPr lang="en-US"/>
        </a:p>
      </dgm:t>
    </dgm:pt>
    <dgm:pt modelId="{AF36FECF-68DF-D443-B0F9-2E252F450834}">
      <dgm:prSet phldrT="[Text]" custT="1"/>
      <dgm:spPr/>
      <dgm:t>
        <a:bodyPr/>
        <a:lstStyle/>
        <a:p>
          <a:r>
            <a:rPr lang="en-US" sz="1800" dirty="0">
              <a:solidFill>
                <a:schemeClr val="bg1"/>
              </a:solidFill>
            </a:rPr>
            <a:t>BOTTOM-UP</a:t>
          </a:r>
        </a:p>
      </dgm:t>
    </dgm:pt>
    <dgm:pt modelId="{7B6B716B-4453-9142-AEB6-41D3E61985DB}" type="parTrans" cxnId="{BD672CB0-43A7-B84E-8E64-12D060C7C2B3}">
      <dgm:prSet/>
      <dgm:spPr/>
      <dgm:t>
        <a:bodyPr/>
        <a:lstStyle/>
        <a:p>
          <a:endParaRPr lang="en-US"/>
        </a:p>
      </dgm:t>
    </dgm:pt>
    <dgm:pt modelId="{0F407762-DFC4-BD43-B129-D3FBB8CD3C38}" type="sibTrans" cxnId="{BD672CB0-43A7-B84E-8E64-12D060C7C2B3}">
      <dgm:prSet/>
      <dgm:spPr/>
      <dgm:t>
        <a:bodyPr/>
        <a:lstStyle/>
        <a:p>
          <a:endParaRPr lang="en-US"/>
        </a:p>
      </dgm:t>
    </dgm:pt>
    <dgm:pt modelId="{C36F68B6-87C6-A342-9D04-5CF187800571}">
      <dgm:prSet phldrT="[Text]" custT="1"/>
      <dgm:spPr/>
      <dgm:t>
        <a:bodyPr/>
        <a:lstStyle/>
        <a:p>
          <a:endParaRPr lang="en-US" sz="1800" dirty="0"/>
        </a:p>
      </dgm:t>
    </dgm:pt>
    <dgm:pt modelId="{D25A3C23-F182-AC4A-A7B0-3AE05C162D4D}" type="parTrans" cxnId="{EB6A5A90-09B9-3C44-B7F8-28592F103DDA}">
      <dgm:prSet/>
      <dgm:spPr/>
      <dgm:t>
        <a:bodyPr/>
        <a:lstStyle/>
        <a:p>
          <a:endParaRPr lang="en-US"/>
        </a:p>
      </dgm:t>
    </dgm:pt>
    <dgm:pt modelId="{3885875B-1FF2-484A-9D4A-44081709AE7C}" type="sibTrans" cxnId="{EB6A5A90-09B9-3C44-B7F8-28592F103DDA}">
      <dgm:prSet/>
      <dgm:spPr/>
      <dgm:t>
        <a:bodyPr/>
        <a:lstStyle/>
        <a:p>
          <a:endParaRPr lang="en-US"/>
        </a:p>
      </dgm:t>
    </dgm:pt>
    <dgm:pt modelId="{269169AB-6623-284A-943C-F23220A272FB}" type="pres">
      <dgm:prSet presAssocID="{514EB842-9F1F-A341-A17B-6B0ED0102D59}" presName="Name0" presStyleCnt="0">
        <dgm:presLayoutVars>
          <dgm:dir/>
          <dgm:animLvl val="lvl"/>
          <dgm:resizeHandles val="exact"/>
        </dgm:presLayoutVars>
      </dgm:prSet>
      <dgm:spPr/>
    </dgm:pt>
    <dgm:pt modelId="{D7624F70-257F-0845-A174-943A7B47835A}" type="pres">
      <dgm:prSet presAssocID="{F4E813C6-1421-6541-A4B4-CFCD398646A9}" presName="Name8" presStyleCnt="0"/>
      <dgm:spPr/>
    </dgm:pt>
    <dgm:pt modelId="{F8342BAE-2D98-7D43-A8F9-6CD76C28B88D}" type="pres">
      <dgm:prSet presAssocID="{F4E813C6-1421-6541-A4B4-CFCD398646A9}" presName="level" presStyleLbl="node1" presStyleIdx="0" presStyleCnt="3">
        <dgm:presLayoutVars>
          <dgm:chMax val="1"/>
          <dgm:bulletEnabled val="1"/>
        </dgm:presLayoutVars>
      </dgm:prSet>
      <dgm:spPr/>
    </dgm:pt>
    <dgm:pt modelId="{C3335DB5-A646-DC46-9E28-3A19C5A3B2B0}" type="pres">
      <dgm:prSet presAssocID="{F4E813C6-1421-6541-A4B4-CFCD398646A9}" presName="levelTx" presStyleLbl="revTx" presStyleIdx="0" presStyleCnt="0">
        <dgm:presLayoutVars>
          <dgm:chMax val="1"/>
          <dgm:bulletEnabled val="1"/>
        </dgm:presLayoutVars>
      </dgm:prSet>
      <dgm:spPr/>
    </dgm:pt>
    <dgm:pt modelId="{EA0A1C6C-5AAD-5E4C-8FFB-AFCBB1FF4CD2}" type="pres">
      <dgm:prSet presAssocID="{C36F68B6-87C6-A342-9D04-5CF187800571}" presName="Name8" presStyleCnt="0"/>
      <dgm:spPr/>
    </dgm:pt>
    <dgm:pt modelId="{A7DED76C-6F0E-BE44-A359-3D0B8004AB64}" type="pres">
      <dgm:prSet presAssocID="{C36F68B6-87C6-A342-9D04-5CF187800571}" presName="level" presStyleLbl="node1" presStyleIdx="1" presStyleCnt="3">
        <dgm:presLayoutVars>
          <dgm:chMax val="1"/>
          <dgm:bulletEnabled val="1"/>
        </dgm:presLayoutVars>
      </dgm:prSet>
      <dgm:spPr/>
    </dgm:pt>
    <dgm:pt modelId="{72ED4761-83F2-6140-B6F2-91F9E589B8D5}" type="pres">
      <dgm:prSet presAssocID="{C36F68B6-87C6-A342-9D04-5CF187800571}" presName="levelTx" presStyleLbl="revTx" presStyleIdx="0" presStyleCnt="0">
        <dgm:presLayoutVars>
          <dgm:chMax val="1"/>
          <dgm:bulletEnabled val="1"/>
        </dgm:presLayoutVars>
      </dgm:prSet>
      <dgm:spPr/>
    </dgm:pt>
    <dgm:pt modelId="{CE6C4F53-3B77-0A4F-9FE1-85EA4790F8F1}" type="pres">
      <dgm:prSet presAssocID="{AF36FECF-68DF-D443-B0F9-2E252F450834}" presName="Name8" presStyleCnt="0"/>
      <dgm:spPr/>
    </dgm:pt>
    <dgm:pt modelId="{7F84D95F-3CF2-1949-A880-A3EE42DC8DD8}" type="pres">
      <dgm:prSet presAssocID="{AF36FECF-68DF-D443-B0F9-2E252F450834}" presName="level" presStyleLbl="node1" presStyleIdx="2" presStyleCnt="3" custLinFactNeighborX="-1023" custLinFactNeighborY="1945">
        <dgm:presLayoutVars>
          <dgm:chMax val="1"/>
          <dgm:bulletEnabled val="1"/>
        </dgm:presLayoutVars>
      </dgm:prSet>
      <dgm:spPr/>
    </dgm:pt>
    <dgm:pt modelId="{8A72B4F2-876A-1C47-A1C8-DD0933A15A91}" type="pres">
      <dgm:prSet presAssocID="{AF36FECF-68DF-D443-B0F9-2E252F450834}" presName="levelTx" presStyleLbl="revTx" presStyleIdx="0" presStyleCnt="0">
        <dgm:presLayoutVars>
          <dgm:chMax val="1"/>
          <dgm:bulletEnabled val="1"/>
        </dgm:presLayoutVars>
      </dgm:prSet>
      <dgm:spPr/>
    </dgm:pt>
  </dgm:ptLst>
  <dgm:cxnLst>
    <dgm:cxn modelId="{98149522-71E9-E043-A4A0-AA622AFF1F0B}" type="presOf" srcId="{C36F68B6-87C6-A342-9D04-5CF187800571}" destId="{72ED4761-83F2-6140-B6F2-91F9E589B8D5}" srcOrd="1" destOrd="0" presId="urn:microsoft.com/office/officeart/2005/8/layout/pyramid1"/>
    <dgm:cxn modelId="{49B6972F-D682-614D-8225-484951A3A68B}" type="presOf" srcId="{F4E813C6-1421-6541-A4B4-CFCD398646A9}" destId="{F8342BAE-2D98-7D43-A8F9-6CD76C28B88D}" srcOrd="0" destOrd="0" presId="urn:microsoft.com/office/officeart/2005/8/layout/pyramid1"/>
    <dgm:cxn modelId="{A75F4D56-2BA1-C24B-B841-05E130E36CA9}" type="presOf" srcId="{AF36FECF-68DF-D443-B0F9-2E252F450834}" destId="{7F84D95F-3CF2-1949-A880-A3EE42DC8DD8}" srcOrd="0" destOrd="0" presId="urn:microsoft.com/office/officeart/2005/8/layout/pyramid1"/>
    <dgm:cxn modelId="{5E31765E-04C1-4B47-9D42-D549DCFE30EF}" type="presOf" srcId="{C36F68B6-87C6-A342-9D04-5CF187800571}" destId="{A7DED76C-6F0E-BE44-A359-3D0B8004AB64}" srcOrd="0" destOrd="0" presId="urn:microsoft.com/office/officeart/2005/8/layout/pyramid1"/>
    <dgm:cxn modelId="{A526268F-3370-9648-9F22-387993640B6F}" type="presOf" srcId="{F4E813C6-1421-6541-A4B4-CFCD398646A9}" destId="{C3335DB5-A646-DC46-9E28-3A19C5A3B2B0}" srcOrd="1" destOrd="0" presId="urn:microsoft.com/office/officeart/2005/8/layout/pyramid1"/>
    <dgm:cxn modelId="{EB6A5A90-09B9-3C44-B7F8-28592F103DDA}" srcId="{514EB842-9F1F-A341-A17B-6B0ED0102D59}" destId="{C36F68B6-87C6-A342-9D04-5CF187800571}" srcOrd="1" destOrd="0" parTransId="{D25A3C23-F182-AC4A-A7B0-3AE05C162D4D}" sibTransId="{3885875B-1FF2-484A-9D4A-44081709AE7C}"/>
    <dgm:cxn modelId="{9F6B369C-F8B4-7948-9A35-F85B9FFC3323}" srcId="{514EB842-9F1F-A341-A17B-6B0ED0102D59}" destId="{F4E813C6-1421-6541-A4B4-CFCD398646A9}" srcOrd="0" destOrd="0" parTransId="{CA4DDEEE-8D09-7747-B0F8-0BA9EEFEE3D1}" sibTransId="{D3A5087D-27E6-E544-AB8E-FEEDB3E89575}"/>
    <dgm:cxn modelId="{BD672CB0-43A7-B84E-8E64-12D060C7C2B3}" srcId="{514EB842-9F1F-A341-A17B-6B0ED0102D59}" destId="{AF36FECF-68DF-D443-B0F9-2E252F450834}" srcOrd="2" destOrd="0" parTransId="{7B6B716B-4453-9142-AEB6-41D3E61985DB}" sibTransId="{0F407762-DFC4-BD43-B129-D3FBB8CD3C38}"/>
    <dgm:cxn modelId="{20249CD8-D923-C74C-B5D1-0CF3598698A8}" type="presOf" srcId="{514EB842-9F1F-A341-A17B-6B0ED0102D59}" destId="{269169AB-6623-284A-943C-F23220A272FB}" srcOrd="0" destOrd="0" presId="urn:microsoft.com/office/officeart/2005/8/layout/pyramid1"/>
    <dgm:cxn modelId="{2FFEB6FF-1210-4349-8C55-0BD1D081A428}" type="presOf" srcId="{AF36FECF-68DF-D443-B0F9-2E252F450834}" destId="{8A72B4F2-876A-1C47-A1C8-DD0933A15A91}" srcOrd="1" destOrd="0" presId="urn:microsoft.com/office/officeart/2005/8/layout/pyramid1"/>
    <dgm:cxn modelId="{25FBC27F-0345-A741-A581-1BD570EE01CF}" type="presParOf" srcId="{269169AB-6623-284A-943C-F23220A272FB}" destId="{D7624F70-257F-0845-A174-943A7B47835A}" srcOrd="0" destOrd="0" presId="urn:microsoft.com/office/officeart/2005/8/layout/pyramid1"/>
    <dgm:cxn modelId="{E01B7FAA-9B2D-6F41-8380-73F8FF5801EE}" type="presParOf" srcId="{D7624F70-257F-0845-A174-943A7B47835A}" destId="{F8342BAE-2D98-7D43-A8F9-6CD76C28B88D}" srcOrd="0" destOrd="0" presId="urn:microsoft.com/office/officeart/2005/8/layout/pyramid1"/>
    <dgm:cxn modelId="{B7DD4E9C-94DA-8743-ADDC-C407CF8419C7}" type="presParOf" srcId="{D7624F70-257F-0845-A174-943A7B47835A}" destId="{C3335DB5-A646-DC46-9E28-3A19C5A3B2B0}" srcOrd="1" destOrd="0" presId="urn:microsoft.com/office/officeart/2005/8/layout/pyramid1"/>
    <dgm:cxn modelId="{660F65E7-D135-F348-A633-E4DA7967E3DB}" type="presParOf" srcId="{269169AB-6623-284A-943C-F23220A272FB}" destId="{EA0A1C6C-5AAD-5E4C-8FFB-AFCBB1FF4CD2}" srcOrd="1" destOrd="0" presId="urn:microsoft.com/office/officeart/2005/8/layout/pyramid1"/>
    <dgm:cxn modelId="{14AC9B0E-FFA6-FA4D-8ED2-BAAA4E1FC51D}" type="presParOf" srcId="{EA0A1C6C-5AAD-5E4C-8FFB-AFCBB1FF4CD2}" destId="{A7DED76C-6F0E-BE44-A359-3D0B8004AB64}" srcOrd="0" destOrd="0" presId="urn:microsoft.com/office/officeart/2005/8/layout/pyramid1"/>
    <dgm:cxn modelId="{D07896EC-0D7B-CD45-AC7C-87C241858B2E}" type="presParOf" srcId="{EA0A1C6C-5AAD-5E4C-8FFB-AFCBB1FF4CD2}" destId="{72ED4761-83F2-6140-B6F2-91F9E589B8D5}" srcOrd="1" destOrd="0" presId="urn:microsoft.com/office/officeart/2005/8/layout/pyramid1"/>
    <dgm:cxn modelId="{08DA9038-162A-A041-A302-A07ADCA5DBE8}" type="presParOf" srcId="{269169AB-6623-284A-943C-F23220A272FB}" destId="{CE6C4F53-3B77-0A4F-9FE1-85EA4790F8F1}" srcOrd="2" destOrd="0" presId="urn:microsoft.com/office/officeart/2005/8/layout/pyramid1"/>
    <dgm:cxn modelId="{716D78E4-2138-444A-88D5-FDC5CD85D60D}" type="presParOf" srcId="{CE6C4F53-3B77-0A4F-9FE1-85EA4790F8F1}" destId="{7F84D95F-3CF2-1949-A880-A3EE42DC8DD8}" srcOrd="0" destOrd="0" presId="urn:microsoft.com/office/officeart/2005/8/layout/pyramid1"/>
    <dgm:cxn modelId="{A2B6A9DA-5238-C14B-8319-D96EC5F22600}" type="presParOf" srcId="{CE6C4F53-3B77-0A4F-9FE1-85EA4790F8F1}" destId="{8A72B4F2-876A-1C47-A1C8-DD0933A15A91}"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586F62-4F8B-0642-91EF-B66E2073281A}">
      <dsp:nvSpPr>
        <dsp:cNvPr id="0" name=""/>
        <dsp:cNvSpPr/>
      </dsp:nvSpPr>
      <dsp:spPr>
        <a:xfrm>
          <a:off x="1074412" y="0"/>
          <a:ext cx="9326880" cy="5236105"/>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6818C0-FFA8-764B-9288-6530E568E7F4}">
      <dsp:nvSpPr>
        <dsp:cNvPr id="0" name=""/>
        <dsp:cNvSpPr/>
      </dsp:nvSpPr>
      <dsp:spPr>
        <a:xfrm>
          <a:off x="0" y="1570831"/>
          <a:ext cx="1605736" cy="209444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a:t>1.</a:t>
          </a:r>
        </a:p>
        <a:p>
          <a:pPr marL="0" lvl="0" indent="0" algn="ctr" defTabSz="2133600">
            <a:lnSpc>
              <a:spcPct val="90000"/>
            </a:lnSpc>
            <a:spcBef>
              <a:spcPct val="0"/>
            </a:spcBef>
            <a:spcAft>
              <a:spcPct val="35000"/>
            </a:spcAft>
            <a:buNone/>
          </a:pPr>
          <a:r>
            <a:rPr lang="en-US" sz="1700" kern="1200" dirty="0"/>
            <a:t>De </a:t>
          </a:r>
          <a:r>
            <a:rPr lang="en-US" sz="1700" kern="1200" dirty="0" err="1"/>
            <a:t>rigtige</a:t>
          </a:r>
          <a:r>
            <a:rPr lang="en-US" sz="1700" kern="1200" dirty="0"/>
            <a:t> </a:t>
          </a:r>
          <a:r>
            <a:rPr lang="en-US" sz="1700" kern="1200" dirty="0" err="1"/>
            <a:t>spørgsmål</a:t>
          </a:r>
          <a:endParaRPr lang="en-US" sz="1700" kern="1200" dirty="0"/>
        </a:p>
      </dsp:txBody>
      <dsp:txXfrm>
        <a:off x="78386" y="1649217"/>
        <a:ext cx="1448964" cy="1937670"/>
      </dsp:txXfrm>
    </dsp:sp>
    <dsp:sp modelId="{A9D989AE-5CD2-524B-A2BB-C36A0946C6A1}">
      <dsp:nvSpPr>
        <dsp:cNvPr id="0" name=""/>
        <dsp:cNvSpPr/>
      </dsp:nvSpPr>
      <dsp:spPr>
        <a:xfrm>
          <a:off x="1873493" y="1570831"/>
          <a:ext cx="1605736" cy="2094442"/>
        </a:xfrm>
        <a:prstGeom prst="roundRect">
          <a:avLst/>
        </a:prstGeom>
        <a:solidFill>
          <a:schemeClr val="accent4">
            <a:hueOff val="-2130181"/>
            <a:satOff val="1951"/>
            <a:lumOff val="-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a:solidFill>
                <a:schemeClr val="bg1"/>
              </a:solidFill>
            </a:rPr>
            <a:t>2.</a:t>
          </a:r>
        </a:p>
        <a:p>
          <a:pPr marL="0" lvl="0" indent="0" algn="ctr" defTabSz="2133600">
            <a:lnSpc>
              <a:spcPct val="90000"/>
            </a:lnSpc>
            <a:spcBef>
              <a:spcPct val="0"/>
            </a:spcBef>
            <a:spcAft>
              <a:spcPct val="35000"/>
            </a:spcAft>
            <a:buNone/>
          </a:pPr>
          <a:r>
            <a:rPr lang="en-US" sz="1500" kern="1200" dirty="0"/>
            <a:t>Data-</a:t>
          </a:r>
          <a:r>
            <a:rPr lang="en-US" sz="1500" kern="1200" dirty="0" err="1"/>
            <a:t>forberedelse</a:t>
          </a:r>
          <a:endParaRPr lang="en-US" sz="1500" kern="1200" dirty="0"/>
        </a:p>
      </dsp:txBody>
      <dsp:txXfrm>
        <a:off x="1951879" y="1649217"/>
        <a:ext cx="1448964" cy="1937670"/>
      </dsp:txXfrm>
    </dsp:sp>
    <dsp:sp modelId="{053E562F-7D32-3D43-9CB7-3C524499ECF9}">
      <dsp:nvSpPr>
        <dsp:cNvPr id="0" name=""/>
        <dsp:cNvSpPr/>
      </dsp:nvSpPr>
      <dsp:spPr>
        <a:xfrm>
          <a:off x="3746852" y="1570831"/>
          <a:ext cx="1605736" cy="2094442"/>
        </a:xfrm>
        <a:prstGeom prst="roundRect">
          <a:avLst/>
        </a:prstGeom>
        <a:solidFill>
          <a:schemeClr val="accent4">
            <a:hueOff val="-4260361"/>
            <a:satOff val="3903"/>
            <a:lumOff val="-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a:t>3.</a:t>
          </a:r>
        </a:p>
        <a:p>
          <a:pPr marL="0" lvl="0" indent="0" algn="ctr" defTabSz="2133600">
            <a:lnSpc>
              <a:spcPct val="90000"/>
            </a:lnSpc>
            <a:spcBef>
              <a:spcPct val="0"/>
            </a:spcBef>
            <a:spcAft>
              <a:spcPct val="35000"/>
            </a:spcAft>
            <a:buNone/>
          </a:pPr>
          <a:r>
            <a:rPr lang="en-US" sz="1800" kern="1200" dirty="0" err="1"/>
            <a:t>Udvikle</a:t>
          </a:r>
          <a:r>
            <a:rPr lang="en-US" sz="1800" kern="1200" dirty="0"/>
            <a:t> </a:t>
          </a:r>
          <a:r>
            <a:rPr lang="en-US" sz="1800" kern="1200" dirty="0" err="1"/>
            <a:t>algoritmen</a:t>
          </a:r>
          <a:endParaRPr lang="en-US" sz="1800" kern="1200" dirty="0"/>
        </a:p>
      </dsp:txBody>
      <dsp:txXfrm>
        <a:off x="3825238" y="1649217"/>
        <a:ext cx="1448964" cy="1937670"/>
      </dsp:txXfrm>
    </dsp:sp>
    <dsp:sp modelId="{FF6415EA-DED0-6741-BFC9-6F2C9E7B2327}">
      <dsp:nvSpPr>
        <dsp:cNvPr id="0" name=""/>
        <dsp:cNvSpPr/>
      </dsp:nvSpPr>
      <dsp:spPr>
        <a:xfrm>
          <a:off x="5620211" y="1570831"/>
          <a:ext cx="1605736" cy="2094442"/>
        </a:xfrm>
        <a:prstGeom prst="roundRect">
          <a:avLst/>
        </a:prstGeom>
        <a:solidFill>
          <a:schemeClr val="accent4">
            <a:hueOff val="-6390542"/>
            <a:satOff val="5854"/>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a:t>4.</a:t>
          </a:r>
        </a:p>
        <a:p>
          <a:pPr marL="0" lvl="0" indent="0" algn="ctr" defTabSz="2133600">
            <a:lnSpc>
              <a:spcPct val="90000"/>
            </a:lnSpc>
            <a:spcBef>
              <a:spcPct val="0"/>
            </a:spcBef>
            <a:spcAft>
              <a:spcPct val="35000"/>
            </a:spcAft>
            <a:buNone/>
          </a:pPr>
          <a:r>
            <a:rPr lang="en-US" sz="1800" kern="1200" dirty="0" err="1"/>
            <a:t>Træne</a:t>
          </a:r>
          <a:r>
            <a:rPr lang="en-US" sz="1800" kern="1200" dirty="0"/>
            <a:t> </a:t>
          </a:r>
          <a:r>
            <a:rPr lang="en-US" sz="1800" kern="1200" dirty="0" err="1"/>
            <a:t>modellen</a:t>
          </a:r>
          <a:endParaRPr lang="en-US" sz="1800" kern="1200" dirty="0"/>
        </a:p>
      </dsp:txBody>
      <dsp:txXfrm>
        <a:off x="5698597" y="1649217"/>
        <a:ext cx="1448964" cy="1937670"/>
      </dsp:txXfrm>
    </dsp:sp>
    <dsp:sp modelId="{742FF1BA-4DD2-5948-B573-FF16A5904896}">
      <dsp:nvSpPr>
        <dsp:cNvPr id="0" name=""/>
        <dsp:cNvSpPr/>
      </dsp:nvSpPr>
      <dsp:spPr>
        <a:xfrm>
          <a:off x="7493570" y="1570831"/>
          <a:ext cx="1605736" cy="2094442"/>
        </a:xfrm>
        <a:prstGeom prst="roundRect">
          <a:avLst/>
        </a:prstGeom>
        <a:solidFill>
          <a:schemeClr val="accent4">
            <a:hueOff val="-8520722"/>
            <a:satOff val="7806"/>
            <a:lumOff val="-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a:t>5.</a:t>
          </a:r>
        </a:p>
        <a:p>
          <a:pPr marL="0" lvl="0" indent="0" algn="ctr" defTabSz="2133600">
            <a:lnSpc>
              <a:spcPct val="90000"/>
            </a:lnSpc>
            <a:spcBef>
              <a:spcPct val="0"/>
            </a:spcBef>
            <a:spcAft>
              <a:spcPct val="35000"/>
            </a:spcAft>
            <a:buNone/>
          </a:pPr>
          <a:r>
            <a:rPr lang="en-US" sz="1800" kern="1200" dirty="0"/>
            <a:t>Teste </a:t>
          </a:r>
          <a:r>
            <a:rPr lang="en-US" sz="1800" kern="1200" dirty="0" err="1"/>
            <a:t>modellen</a:t>
          </a:r>
          <a:endParaRPr lang="en-US" sz="1800" kern="1200" dirty="0"/>
        </a:p>
      </dsp:txBody>
      <dsp:txXfrm>
        <a:off x="7571956" y="1649217"/>
        <a:ext cx="1448964" cy="1937670"/>
      </dsp:txXfrm>
    </dsp:sp>
    <dsp:sp modelId="{019FF83E-4932-204C-92B5-E8BC2A1B1A3E}">
      <dsp:nvSpPr>
        <dsp:cNvPr id="0" name=""/>
        <dsp:cNvSpPr/>
      </dsp:nvSpPr>
      <dsp:spPr>
        <a:xfrm>
          <a:off x="9366929" y="1570831"/>
          <a:ext cx="1605736" cy="2094442"/>
        </a:xfrm>
        <a:prstGeom prst="roundRect">
          <a:avLst/>
        </a:prstGeom>
        <a:solidFill>
          <a:schemeClr val="accent4">
            <a:hueOff val="-10650903"/>
            <a:satOff val="9757"/>
            <a:lumOff val="-9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a:t>6. </a:t>
          </a:r>
        </a:p>
        <a:p>
          <a:pPr marL="0" lvl="0" indent="0" algn="ctr" defTabSz="2133600">
            <a:lnSpc>
              <a:spcPct val="90000"/>
            </a:lnSpc>
            <a:spcBef>
              <a:spcPct val="0"/>
            </a:spcBef>
            <a:spcAft>
              <a:spcPct val="35000"/>
            </a:spcAft>
            <a:buNone/>
          </a:pPr>
          <a:r>
            <a:rPr lang="en-US" sz="1700" kern="1200" dirty="0" err="1"/>
            <a:t>Produktion</a:t>
          </a:r>
          <a:endParaRPr lang="en-US" sz="1700" kern="1200" dirty="0"/>
        </a:p>
        <a:p>
          <a:pPr marL="0" lvl="0" indent="0" algn="ctr" defTabSz="2133600">
            <a:lnSpc>
              <a:spcPct val="90000"/>
            </a:lnSpc>
            <a:spcBef>
              <a:spcPct val="0"/>
            </a:spcBef>
            <a:spcAft>
              <a:spcPct val="35000"/>
            </a:spcAft>
            <a:buNone/>
          </a:pPr>
          <a:endParaRPr lang="en-US" sz="1700" kern="1200" dirty="0"/>
        </a:p>
      </dsp:txBody>
      <dsp:txXfrm>
        <a:off x="9445315" y="1649217"/>
        <a:ext cx="1448964" cy="19376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586F62-4F8B-0642-91EF-B66E2073281A}">
      <dsp:nvSpPr>
        <dsp:cNvPr id="0" name=""/>
        <dsp:cNvSpPr/>
      </dsp:nvSpPr>
      <dsp:spPr>
        <a:xfrm>
          <a:off x="1074412" y="0"/>
          <a:ext cx="9326880" cy="5236105"/>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6818C0-FFA8-764B-9288-6530E568E7F4}">
      <dsp:nvSpPr>
        <dsp:cNvPr id="0" name=""/>
        <dsp:cNvSpPr/>
      </dsp:nvSpPr>
      <dsp:spPr>
        <a:xfrm>
          <a:off x="0" y="1570831"/>
          <a:ext cx="1605736" cy="209444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a:t>1.</a:t>
          </a:r>
        </a:p>
        <a:p>
          <a:pPr marL="0" lvl="0" indent="0" algn="ctr" defTabSz="2133600">
            <a:lnSpc>
              <a:spcPct val="90000"/>
            </a:lnSpc>
            <a:spcBef>
              <a:spcPct val="0"/>
            </a:spcBef>
            <a:spcAft>
              <a:spcPct val="35000"/>
            </a:spcAft>
            <a:buNone/>
          </a:pPr>
          <a:r>
            <a:rPr lang="en-US" sz="1700" kern="1200" dirty="0"/>
            <a:t>De </a:t>
          </a:r>
          <a:r>
            <a:rPr lang="en-US" sz="1700" kern="1200" dirty="0" err="1"/>
            <a:t>rigtige</a:t>
          </a:r>
          <a:r>
            <a:rPr lang="en-US" sz="1700" kern="1200" dirty="0"/>
            <a:t> </a:t>
          </a:r>
          <a:r>
            <a:rPr lang="en-US" sz="1700" kern="1200" dirty="0" err="1"/>
            <a:t>spørgsmål</a:t>
          </a:r>
          <a:endParaRPr lang="en-US" sz="1700" kern="1200" dirty="0"/>
        </a:p>
      </dsp:txBody>
      <dsp:txXfrm>
        <a:off x="78386" y="1649217"/>
        <a:ext cx="1448964" cy="1937670"/>
      </dsp:txXfrm>
    </dsp:sp>
    <dsp:sp modelId="{A9D989AE-5CD2-524B-A2BB-C36A0946C6A1}">
      <dsp:nvSpPr>
        <dsp:cNvPr id="0" name=""/>
        <dsp:cNvSpPr/>
      </dsp:nvSpPr>
      <dsp:spPr>
        <a:xfrm>
          <a:off x="1873493" y="1570831"/>
          <a:ext cx="1605736" cy="2094442"/>
        </a:xfrm>
        <a:prstGeom prst="roundRect">
          <a:avLst/>
        </a:prstGeom>
        <a:solidFill>
          <a:schemeClr val="accent4">
            <a:hueOff val="-2130181"/>
            <a:satOff val="1951"/>
            <a:lumOff val="-196"/>
            <a:alpha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a:solidFill>
                <a:schemeClr val="bg1"/>
              </a:solidFill>
            </a:rPr>
            <a:t>2.</a:t>
          </a:r>
        </a:p>
        <a:p>
          <a:pPr marL="0" lvl="0" indent="0" algn="ctr" defTabSz="2133600">
            <a:lnSpc>
              <a:spcPct val="90000"/>
            </a:lnSpc>
            <a:spcBef>
              <a:spcPct val="0"/>
            </a:spcBef>
            <a:spcAft>
              <a:spcPct val="35000"/>
            </a:spcAft>
            <a:buNone/>
          </a:pPr>
          <a:r>
            <a:rPr lang="en-US" sz="1500" kern="1200" dirty="0"/>
            <a:t>Data-</a:t>
          </a:r>
          <a:r>
            <a:rPr lang="en-US" sz="1500" kern="1200" dirty="0" err="1"/>
            <a:t>forberedelse</a:t>
          </a:r>
          <a:endParaRPr lang="en-US" sz="1500" kern="1200" dirty="0"/>
        </a:p>
      </dsp:txBody>
      <dsp:txXfrm>
        <a:off x="1951879" y="1649217"/>
        <a:ext cx="1448964" cy="1937670"/>
      </dsp:txXfrm>
    </dsp:sp>
    <dsp:sp modelId="{053E562F-7D32-3D43-9CB7-3C524499ECF9}">
      <dsp:nvSpPr>
        <dsp:cNvPr id="0" name=""/>
        <dsp:cNvSpPr/>
      </dsp:nvSpPr>
      <dsp:spPr>
        <a:xfrm>
          <a:off x="3746852" y="1570831"/>
          <a:ext cx="1605736" cy="2094442"/>
        </a:xfrm>
        <a:prstGeom prst="roundRect">
          <a:avLst/>
        </a:prstGeom>
        <a:solidFill>
          <a:schemeClr val="accent4">
            <a:hueOff val="-4260361"/>
            <a:satOff val="3903"/>
            <a:lumOff val="-392"/>
            <a:alpha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a:t>3.</a:t>
          </a:r>
        </a:p>
        <a:p>
          <a:pPr marL="0" lvl="0" indent="0" algn="ctr" defTabSz="2133600">
            <a:lnSpc>
              <a:spcPct val="90000"/>
            </a:lnSpc>
            <a:spcBef>
              <a:spcPct val="0"/>
            </a:spcBef>
            <a:spcAft>
              <a:spcPct val="35000"/>
            </a:spcAft>
            <a:buNone/>
          </a:pPr>
          <a:r>
            <a:rPr lang="en-US" sz="1800" kern="1200" dirty="0" err="1"/>
            <a:t>Udvikle</a:t>
          </a:r>
          <a:r>
            <a:rPr lang="en-US" sz="1800" kern="1200" dirty="0"/>
            <a:t> </a:t>
          </a:r>
          <a:r>
            <a:rPr lang="en-US" sz="1800" kern="1200" dirty="0" err="1"/>
            <a:t>algoritmen</a:t>
          </a:r>
          <a:endParaRPr lang="en-US" sz="1800" kern="1200" dirty="0"/>
        </a:p>
      </dsp:txBody>
      <dsp:txXfrm>
        <a:off x="3825238" y="1649217"/>
        <a:ext cx="1448964" cy="1937670"/>
      </dsp:txXfrm>
    </dsp:sp>
    <dsp:sp modelId="{FF6415EA-DED0-6741-BFC9-6F2C9E7B2327}">
      <dsp:nvSpPr>
        <dsp:cNvPr id="0" name=""/>
        <dsp:cNvSpPr/>
      </dsp:nvSpPr>
      <dsp:spPr>
        <a:xfrm>
          <a:off x="5620211" y="1570831"/>
          <a:ext cx="1605736" cy="2094442"/>
        </a:xfrm>
        <a:prstGeom prst="roundRect">
          <a:avLst/>
        </a:prstGeom>
        <a:solidFill>
          <a:schemeClr val="accent4">
            <a:hueOff val="-6390542"/>
            <a:satOff val="5854"/>
            <a:lumOff val="-588"/>
            <a:alpha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a:t>4.</a:t>
          </a:r>
        </a:p>
        <a:p>
          <a:pPr marL="0" lvl="0" indent="0" algn="ctr" defTabSz="2133600">
            <a:lnSpc>
              <a:spcPct val="90000"/>
            </a:lnSpc>
            <a:spcBef>
              <a:spcPct val="0"/>
            </a:spcBef>
            <a:spcAft>
              <a:spcPct val="35000"/>
            </a:spcAft>
            <a:buNone/>
          </a:pPr>
          <a:r>
            <a:rPr lang="en-US" sz="1800" kern="1200" dirty="0" err="1"/>
            <a:t>Træne</a:t>
          </a:r>
          <a:r>
            <a:rPr lang="en-US" sz="1800" kern="1200" dirty="0"/>
            <a:t> </a:t>
          </a:r>
          <a:r>
            <a:rPr lang="en-US" sz="1800" kern="1200" dirty="0" err="1"/>
            <a:t>modellen</a:t>
          </a:r>
          <a:endParaRPr lang="en-US" sz="1800" kern="1200" dirty="0"/>
        </a:p>
      </dsp:txBody>
      <dsp:txXfrm>
        <a:off x="5698597" y="1649217"/>
        <a:ext cx="1448964" cy="1937670"/>
      </dsp:txXfrm>
    </dsp:sp>
    <dsp:sp modelId="{742FF1BA-4DD2-5948-B573-FF16A5904896}">
      <dsp:nvSpPr>
        <dsp:cNvPr id="0" name=""/>
        <dsp:cNvSpPr/>
      </dsp:nvSpPr>
      <dsp:spPr>
        <a:xfrm>
          <a:off x="7493570" y="1570831"/>
          <a:ext cx="1605736" cy="2094442"/>
        </a:xfrm>
        <a:prstGeom prst="roundRect">
          <a:avLst/>
        </a:prstGeom>
        <a:solidFill>
          <a:schemeClr val="accent4">
            <a:hueOff val="-8520722"/>
            <a:satOff val="7806"/>
            <a:lumOff val="-784"/>
            <a:alpha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a:t>5.</a:t>
          </a:r>
        </a:p>
        <a:p>
          <a:pPr marL="0" lvl="0" indent="0" algn="ctr" defTabSz="2133600">
            <a:lnSpc>
              <a:spcPct val="90000"/>
            </a:lnSpc>
            <a:spcBef>
              <a:spcPct val="0"/>
            </a:spcBef>
            <a:spcAft>
              <a:spcPct val="35000"/>
            </a:spcAft>
            <a:buNone/>
          </a:pPr>
          <a:r>
            <a:rPr lang="en-US" sz="1800" kern="1200" dirty="0"/>
            <a:t>Teste </a:t>
          </a:r>
          <a:r>
            <a:rPr lang="en-US" sz="1800" kern="1200" dirty="0" err="1"/>
            <a:t>modellen</a:t>
          </a:r>
          <a:endParaRPr lang="en-US" sz="1800" kern="1200" dirty="0"/>
        </a:p>
      </dsp:txBody>
      <dsp:txXfrm>
        <a:off x="7571956" y="1649217"/>
        <a:ext cx="1448964" cy="1937670"/>
      </dsp:txXfrm>
    </dsp:sp>
    <dsp:sp modelId="{019FF83E-4932-204C-92B5-E8BC2A1B1A3E}">
      <dsp:nvSpPr>
        <dsp:cNvPr id="0" name=""/>
        <dsp:cNvSpPr/>
      </dsp:nvSpPr>
      <dsp:spPr>
        <a:xfrm>
          <a:off x="9366929" y="1570831"/>
          <a:ext cx="1605736" cy="2094442"/>
        </a:xfrm>
        <a:prstGeom prst="roundRect">
          <a:avLst/>
        </a:prstGeom>
        <a:solidFill>
          <a:schemeClr val="accent4">
            <a:hueOff val="-10650903"/>
            <a:satOff val="9757"/>
            <a:lumOff val="-980"/>
            <a:alpha val="19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a:t>6. </a:t>
          </a:r>
        </a:p>
        <a:p>
          <a:pPr marL="0" lvl="0" indent="0" algn="ctr" defTabSz="2133600">
            <a:lnSpc>
              <a:spcPct val="90000"/>
            </a:lnSpc>
            <a:spcBef>
              <a:spcPct val="0"/>
            </a:spcBef>
            <a:spcAft>
              <a:spcPct val="35000"/>
            </a:spcAft>
            <a:buNone/>
          </a:pPr>
          <a:r>
            <a:rPr lang="en-US" sz="1700" kern="1200" dirty="0" err="1"/>
            <a:t>Produktion</a:t>
          </a:r>
          <a:endParaRPr lang="en-US" sz="1700" kern="1200" dirty="0"/>
        </a:p>
        <a:p>
          <a:pPr marL="0" lvl="0" indent="0" algn="ctr" defTabSz="2133600">
            <a:lnSpc>
              <a:spcPct val="90000"/>
            </a:lnSpc>
            <a:spcBef>
              <a:spcPct val="0"/>
            </a:spcBef>
            <a:spcAft>
              <a:spcPct val="35000"/>
            </a:spcAft>
            <a:buNone/>
          </a:pPr>
          <a:endParaRPr lang="en-US" sz="1700" kern="1200" dirty="0"/>
        </a:p>
      </dsp:txBody>
      <dsp:txXfrm>
        <a:off x="9445315" y="1649217"/>
        <a:ext cx="1448964" cy="19376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586F62-4F8B-0642-91EF-B66E2073281A}">
      <dsp:nvSpPr>
        <dsp:cNvPr id="0" name=""/>
        <dsp:cNvSpPr/>
      </dsp:nvSpPr>
      <dsp:spPr>
        <a:xfrm>
          <a:off x="1074412" y="0"/>
          <a:ext cx="9326880" cy="5236105"/>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6818C0-FFA8-764B-9288-6530E568E7F4}">
      <dsp:nvSpPr>
        <dsp:cNvPr id="0" name=""/>
        <dsp:cNvSpPr/>
      </dsp:nvSpPr>
      <dsp:spPr>
        <a:xfrm>
          <a:off x="0" y="1570831"/>
          <a:ext cx="1605736" cy="2094442"/>
        </a:xfrm>
        <a:prstGeom prst="roundRect">
          <a:avLst/>
        </a:prstGeom>
        <a:solidFill>
          <a:schemeClr val="accent4">
            <a:hueOff val="0"/>
            <a:satOff val="0"/>
            <a:lumOff val="0"/>
            <a:alpha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a:t>1.</a:t>
          </a:r>
        </a:p>
        <a:p>
          <a:pPr marL="0" lvl="0" indent="0" algn="ctr" defTabSz="2133600">
            <a:lnSpc>
              <a:spcPct val="90000"/>
            </a:lnSpc>
            <a:spcBef>
              <a:spcPct val="0"/>
            </a:spcBef>
            <a:spcAft>
              <a:spcPct val="35000"/>
            </a:spcAft>
            <a:buNone/>
          </a:pPr>
          <a:r>
            <a:rPr lang="en-US" sz="1700" kern="1200" dirty="0"/>
            <a:t>De </a:t>
          </a:r>
          <a:r>
            <a:rPr lang="en-US" sz="1700" kern="1200" dirty="0" err="1"/>
            <a:t>rigtige</a:t>
          </a:r>
          <a:r>
            <a:rPr lang="en-US" sz="1700" kern="1200" dirty="0"/>
            <a:t> </a:t>
          </a:r>
          <a:r>
            <a:rPr lang="en-US" sz="1700" kern="1200" dirty="0" err="1"/>
            <a:t>spørgsmål</a:t>
          </a:r>
          <a:endParaRPr lang="en-US" sz="1700" kern="1200" dirty="0"/>
        </a:p>
      </dsp:txBody>
      <dsp:txXfrm>
        <a:off x="78386" y="1649217"/>
        <a:ext cx="1448964" cy="1937670"/>
      </dsp:txXfrm>
    </dsp:sp>
    <dsp:sp modelId="{A9D989AE-5CD2-524B-A2BB-C36A0946C6A1}">
      <dsp:nvSpPr>
        <dsp:cNvPr id="0" name=""/>
        <dsp:cNvSpPr/>
      </dsp:nvSpPr>
      <dsp:spPr>
        <a:xfrm>
          <a:off x="1873493" y="1570831"/>
          <a:ext cx="1605736" cy="2094442"/>
        </a:xfrm>
        <a:prstGeom prst="roundRect">
          <a:avLst/>
        </a:prstGeom>
        <a:solidFill>
          <a:schemeClr val="accent4">
            <a:hueOff val="-2130181"/>
            <a:satOff val="1951"/>
            <a:lumOff val="-196"/>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a:solidFill>
                <a:schemeClr val="bg1"/>
              </a:solidFill>
            </a:rPr>
            <a:t>2.</a:t>
          </a:r>
        </a:p>
        <a:p>
          <a:pPr marL="0" lvl="0" indent="0" algn="ctr" defTabSz="2133600">
            <a:lnSpc>
              <a:spcPct val="90000"/>
            </a:lnSpc>
            <a:spcBef>
              <a:spcPct val="0"/>
            </a:spcBef>
            <a:spcAft>
              <a:spcPct val="35000"/>
            </a:spcAft>
            <a:buNone/>
          </a:pPr>
          <a:r>
            <a:rPr lang="en-US" sz="1500" kern="1200" dirty="0"/>
            <a:t>Data-</a:t>
          </a:r>
          <a:r>
            <a:rPr lang="en-US" sz="1500" kern="1200" dirty="0" err="1"/>
            <a:t>forberedelse</a:t>
          </a:r>
          <a:endParaRPr lang="en-US" sz="1500" kern="1200" dirty="0"/>
        </a:p>
      </dsp:txBody>
      <dsp:txXfrm>
        <a:off x="1951879" y="1649217"/>
        <a:ext cx="1448964" cy="1937670"/>
      </dsp:txXfrm>
    </dsp:sp>
    <dsp:sp modelId="{053E562F-7D32-3D43-9CB7-3C524499ECF9}">
      <dsp:nvSpPr>
        <dsp:cNvPr id="0" name=""/>
        <dsp:cNvSpPr/>
      </dsp:nvSpPr>
      <dsp:spPr>
        <a:xfrm>
          <a:off x="3746852" y="1570831"/>
          <a:ext cx="1605736" cy="2094442"/>
        </a:xfrm>
        <a:prstGeom prst="roundRect">
          <a:avLst/>
        </a:prstGeom>
        <a:solidFill>
          <a:schemeClr val="accent4">
            <a:hueOff val="-4260361"/>
            <a:satOff val="3903"/>
            <a:lumOff val="-392"/>
            <a:alpha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a:t>3.</a:t>
          </a:r>
        </a:p>
        <a:p>
          <a:pPr marL="0" lvl="0" indent="0" algn="ctr" defTabSz="2133600">
            <a:lnSpc>
              <a:spcPct val="90000"/>
            </a:lnSpc>
            <a:spcBef>
              <a:spcPct val="0"/>
            </a:spcBef>
            <a:spcAft>
              <a:spcPct val="35000"/>
            </a:spcAft>
            <a:buNone/>
          </a:pPr>
          <a:r>
            <a:rPr lang="en-US" sz="1800" kern="1200" dirty="0" err="1"/>
            <a:t>Udvikle</a:t>
          </a:r>
          <a:r>
            <a:rPr lang="en-US" sz="1800" kern="1200" dirty="0"/>
            <a:t> </a:t>
          </a:r>
          <a:r>
            <a:rPr lang="en-US" sz="1800" kern="1200" dirty="0" err="1"/>
            <a:t>algoritmen</a:t>
          </a:r>
          <a:endParaRPr lang="en-US" sz="1800" kern="1200" dirty="0"/>
        </a:p>
      </dsp:txBody>
      <dsp:txXfrm>
        <a:off x="3825238" y="1649217"/>
        <a:ext cx="1448964" cy="1937670"/>
      </dsp:txXfrm>
    </dsp:sp>
    <dsp:sp modelId="{FF6415EA-DED0-6741-BFC9-6F2C9E7B2327}">
      <dsp:nvSpPr>
        <dsp:cNvPr id="0" name=""/>
        <dsp:cNvSpPr/>
      </dsp:nvSpPr>
      <dsp:spPr>
        <a:xfrm>
          <a:off x="5620211" y="1570831"/>
          <a:ext cx="1605736" cy="2094442"/>
        </a:xfrm>
        <a:prstGeom prst="roundRect">
          <a:avLst/>
        </a:prstGeom>
        <a:solidFill>
          <a:schemeClr val="accent4">
            <a:hueOff val="-6390542"/>
            <a:satOff val="5854"/>
            <a:lumOff val="-588"/>
            <a:alpha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a:t>4.</a:t>
          </a:r>
        </a:p>
        <a:p>
          <a:pPr marL="0" lvl="0" indent="0" algn="ctr" defTabSz="2133600">
            <a:lnSpc>
              <a:spcPct val="90000"/>
            </a:lnSpc>
            <a:spcBef>
              <a:spcPct val="0"/>
            </a:spcBef>
            <a:spcAft>
              <a:spcPct val="35000"/>
            </a:spcAft>
            <a:buNone/>
          </a:pPr>
          <a:r>
            <a:rPr lang="en-US" sz="1800" kern="1200" dirty="0" err="1"/>
            <a:t>Træne</a:t>
          </a:r>
          <a:r>
            <a:rPr lang="en-US" sz="1800" kern="1200" dirty="0"/>
            <a:t> </a:t>
          </a:r>
          <a:r>
            <a:rPr lang="en-US" sz="1800" kern="1200" dirty="0" err="1"/>
            <a:t>modellen</a:t>
          </a:r>
          <a:endParaRPr lang="en-US" sz="1800" kern="1200" dirty="0"/>
        </a:p>
      </dsp:txBody>
      <dsp:txXfrm>
        <a:off x="5698597" y="1649217"/>
        <a:ext cx="1448964" cy="1937670"/>
      </dsp:txXfrm>
    </dsp:sp>
    <dsp:sp modelId="{742FF1BA-4DD2-5948-B573-FF16A5904896}">
      <dsp:nvSpPr>
        <dsp:cNvPr id="0" name=""/>
        <dsp:cNvSpPr/>
      </dsp:nvSpPr>
      <dsp:spPr>
        <a:xfrm>
          <a:off x="7493570" y="1570831"/>
          <a:ext cx="1605736" cy="2094442"/>
        </a:xfrm>
        <a:prstGeom prst="roundRect">
          <a:avLst/>
        </a:prstGeom>
        <a:solidFill>
          <a:schemeClr val="accent4">
            <a:hueOff val="-8520722"/>
            <a:satOff val="7806"/>
            <a:lumOff val="-784"/>
            <a:alpha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a:t>5.</a:t>
          </a:r>
        </a:p>
        <a:p>
          <a:pPr marL="0" lvl="0" indent="0" algn="ctr" defTabSz="2133600">
            <a:lnSpc>
              <a:spcPct val="90000"/>
            </a:lnSpc>
            <a:spcBef>
              <a:spcPct val="0"/>
            </a:spcBef>
            <a:spcAft>
              <a:spcPct val="35000"/>
            </a:spcAft>
            <a:buNone/>
          </a:pPr>
          <a:r>
            <a:rPr lang="en-US" sz="1800" kern="1200" dirty="0"/>
            <a:t>Teste </a:t>
          </a:r>
          <a:r>
            <a:rPr lang="en-US" sz="1800" kern="1200" dirty="0" err="1"/>
            <a:t>modellen</a:t>
          </a:r>
          <a:endParaRPr lang="en-US" sz="1800" kern="1200" dirty="0"/>
        </a:p>
      </dsp:txBody>
      <dsp:txXfrm>
        <a:off x="7571956" y="1649217"/>
        <a:ext cx="1448964" cy="1937670"/>
      </dsp:txXfrm>
    </dsp:sp>
    <dsp:sp modelId="{019FF83E-4932-204C-92B5-E8BC2A1B1A3E}">
      <dsp:nvSpPr>
        <dsp:cNvPr id="0" name=""/>
        <dsp:cNvSpPr/>
      </dsp:nvSpPr>
      <dsp:spPr>
        <a:xfrm>
          <a:off x="9366929" y="1570831"/>
          <a:ext cx="1605736" cy="2094442"/>
        </a:xfrm>
        <a:prstGeom prst="roundRect">
          <a:avLst/>
        </a:prstGeom>
        <a:solidFill>
          <a:schemeClr val="accent4">
            <a:hueOff val="-10650903"/>
            <a:satOff val="9757"/>
            <a:lumOff val="-980"/>
            <a:alpha val="19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a:t>6. </a:t>
          </a:r>
        </a:p>
        <a:p>
          <a:pPr marL="0" lvl="0" indent="0" algn="ctr" defTabSz="2133600">
            <a:lnSpc>
              <a:spcPct val="90000"/>
            </a:lnSpc>
            <a:spcBef>
              <a:spcPct val="0"/>
            </a:spcBef>
            <a:spcAft>
              <a:spcPct val="35000"/>
            </a:spcAft>
            <a:buNone/>
          </a:pPr>
          <a:r>
            <a:rPr lang="en-US" sz="1700" kern="1200" dirty="0" err="1"/>
            <a:t>Produktion</a:t>
          </a:r>
          <a:endParaRPr lang="en-US" sz="1700" kern="1200" dirty="0"/>
        </a:p>
        <a:p>
          <a:pPr marL="0" lvl="0" indent="0" algn="ctr" defTabSz="2133600">
            <a:lnSpc>
              <a:spcPct val="90000"/>
            </a:lnSpc>
            <a:spcBef>
              <a:spcPct val="0"/>
            </a:spcBef>
            <a:spcAft>
              <a:spcPct val="35000"/>
            </a:spcAft>
            <a:buNone/>
          </a:pPr>
          <a:endParaRPr lang="en-US" sz="1700" kern="1200" dirty="0"/>
        </a:p>
      </dsp:txBody>
      <dsp:txXfrm>
        <a:off x="9445315" y="1649217"/>
        <a:ext cx="1448964" cy="19376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586F62-4F8B-0642-91EF-B66E2073281A}">
      <dsp:nvSpPr>
        <dsp:cNvPr id="0" name=""/>
        <dsp:cNvSpPr/>
      </dsp:nvSpPr>
      <dsp:spPr>
        <a:xfrm>
          <a:off x="1074412" y="0"/>
          <a:ext cx="9326880" cy="5236105"/>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6818C0-FFA8-764B-9288-6530E568E7F4}">
      <dsp:nvSpPr>
        <dsp:cNvPr id="0" name=""/>
        <dsp:cNvSpPr/>
      </dsp:nvSpPr>
      <dsp:spPr>
        <a:xfrm>
          <a:off x="0" y="1570831"/>
          <a:ext cx="1605736" cy="2094442"/>
        </a:xfrm>
        <a:prstGeom prst="roundRect">
          <a:avLst/>
        </a:prstGeom>
        <a:solidFill>
          <a:schemeClr val="accent4">
            <a:hueOff val="0"/>
            <a:satOff val="0"/>
            <a:lumOff val="0"/>
            <a:alpha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a:t>1.</a:t>
          </a:r>
        </a:p>
        <a:p>
          <a:pPr marL="0" lvl="0" indent="0" algn="ctr" defTabSz="2133600">
            <a:lnSpc>
              <a:spcPct val="90000"/>
            </a:lnSpc>
            <a:spcBef>
              <a:spcPct val="0"/>
            </a:spcBef>
            <a:spcAft>
              <a:spcPct val="35000"/>
            </a:spcAft>
            <a:buNone/>
          </a:pPr>
          <a:r>
            <a:rPr lang="en-US" sz="1700" kern="1200" dirty="0"/>
            <a:t>De </a:t>
          </a:r>
          <a:r>
            <a:rPr lang="en-US" sz="1700" kern="1200" dirty="0" err="1"/>
            <a:t>rigtige</a:t>
          </a:r>
          <a:r>
            <a:rPr lang="en-US" sz="1700" kern="1200" dirty="0"/>
            <a:t> </a:t>
          </a:r>
          <a:r>
            <a:rPr lang="en-US" sz="1700" kern="1200" dirty="0" err="1"/>
            <a:t>spørgsmål</a:t>
          </a:r>
          <a:endParaRPr lang="en-US" sz="1700" kern="1200" dirty="0"/>
        </a:p>
      </dsp:txBody>
      <dsp:txXfrm>
        <a:off x="78386" y="1649217"/>
        <a:ext cx="1448964" cy="1937670"/>
      </dsp:txXfrm>
    </dsp:sp>
    <dsp:sp modelId="{A9D989AE-5CD2-524B-A2BB-C36A0946C6A1}">
      <dsp:nvSpPr>
        <dsp:cNvPr id="0" name=""/>
        <dsp:cNvSpPr/>
      </dsp:nvSpPr>
      <dsp:spPr>
        <a:xfrm>
          <a:off x="1873493" y="1570831"/>
          <a:ext cx="1605736" cy="2094442"/>
        </a:xfrm>
        <a:prstGeom prst="roundRect">
          <a:avLst/>
        </a:prstGeom>
        <a:solidFill>
          <a:schemeClr val="accent4">
            <a:hueOff val="-2130181"/>
            <a:satOff val="1951"/>
            <a:lumOff val="-196"/>
            <a:alpha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a:solidFill>
                <a:schemeClr val="bg1"/>
              </a:solidFill>
            </a:rPr>
            <a:t>2.</a:t>
          </a:r>
        </a:p>
        <a:p>
          <a:pPr marL="0" lvl="0" indent="0" algn="ctr" defTabSz="2133600">
            <a:lnSpc>
              <a:spcPct val="90000"/>
            </a:lnSpc>
            <a:spcBef>
              <a:spcPct val="0"/>
            </a:spcBef>
            <a:spcAft>
              <a:spcPct val="35000"/>
            </a:spcAft>
            <a:buNone/>
          </a:pPr>
          <a:r>
            <a:rPr lang="en-US" sz="1500" kern="1200" dirty="0"/>
            <a:t>Data-</a:t>
          </a:r>
          <a:r>
            <a:rPr lang="en-US" sz="1500" kern="1200" dirty="0" err="1"/>
            <a:t>forberedelse</a:t>
          </a:r>
          <a:endParaRPr lang="en-US" sz="1500" kern="1200" dirty="0"/>
        </a:p>
      </dsp:txBody>
      <dsp:txXfrm>
        <a:off x="1951879" y="1649217"/>
        <a:ext cx="1448964" cy="1937670"/>
      </dsp:txXfrm>
    </dsp:sp>
    <dsp:sp modelId="{053E562F-7D32-3D43-9CB7-3C524499ECF9}">
      <dsp:nvSpPr>
        <dsp:cNvPr id="0" name=""/>
        <dsp:cNvSpPr/>
      </dsp:nvSpPr>
      <dsp:spPr>
        <a:xfrm>
          <a:off x="3746852" y="1570831"/>
          <a:ext cx="1605736" cy="2094442"/>
        </a:xfrm>
        <a:prstGeom prst="roundRect">
          <a:avLst/>
        </a:prstGeom>
        <a:solidFill>
          <a:schemeClr val="accent4">
            <a:hueOff val="-4260361"/>
            <a:satOff val="3903"/>
            <a:lumOff val="-392"/>
            <a:alpha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a:t>3.</a:t>
          </a:r>
        </a:p>
        <a:p>
          <a:pPr marL="0" lvl="0" indent="0" algn="ctr" defTabSz="2133600">
            <a:lnSpc>
              <a:spcPct val="90000"/>
            </a:lnSpc>
            <a:spcBef>
              <a:spcPct val="0"/>
            </a:spcBef>
            <a:spcAft>
              <a:spcPct val="35000"/>
            </a:spcAft>
            <a:buNone/>
          </a:pPr>
          <a:r>
            <a:rPr lang="en-US" sz="1800" kern="1200" dirty="0" err="1"/>
            <a:t>Udvikle</a:t>
          </a:r>
          <a:r>
            <a:rPr lang="en-US" sz="1800" kern="1200" dirty="0"/>
            <a:t> </a:t>
          </a:r>
          <a:r>
            <a:rPr lang="en-US" sz="1800" kern="1200" dirty="0" err="1"/>
            <a:t>algoritmen</a:t>
          </a:r>
          <a:endParaRPr lang="en-US" sz="1800" kern="1200" dirty="0"/>
        </a:p>
      </dsp:txBody>
      <dsp:txXfrm>
        <a:off x="3825238" y="1649217"/>
        <a:ext cx="1448964" cy="1937670"/>
      </dsp:txXfrm>
    </dsp:sp>
    <dsp:sp modelId="{FF6415EA-DED0-6741-BFC9-6F2C9E7B2327}">
      <dsp:nvSpPr>
        <dsp:cNvPr id="0" name=""/>
        <dsp:cNvSpPr/>
      </dsp:nvSpPr>
      <dsp:spPr>
        <a:xfrm>
          <a:off x="5620211" y="1570831"/>
          <a:ext cx="1605736" cy="2094442"/>
        </a:xfrm>
        <a:prstGeom prst="roundRect">
          <a:avLst/>
        </a:prstGeom>
        <a:solidFill>
          <a:schemeClr val="accent4">
            <a:hueOff val="-6390542"/>
            <a:satOff val="5854"/>
            <a:lumOff val="-588"/>
            <a:alpha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a:t>4.</a:t>
          </a:r>
        </a:p>
        <a:p>
          <a:pPr marL="0" lvl="0" indent="0" algn="ctr" defTabSz="2133600">
            <a:lnSpc>
              <a:spcPct val="90000"/>
            </a:lnSpc>
            <a:spcBef>
              <a:spcPct val="0"/>
            </a:spcBef>
            <a:spcAft>
              <a:spcPct val="35000"/>
            </a:spcAft>
            <a:buNone/>
          </a:pPr>
          <a:r>
            <a:rPr lang="en-US" sz="1800" kern="1200" dirty="0" err="1"/>
            <a:t>Træne</a:t>
          </a:r>
          <a:r>
            <a:rPr lang="en-US" sz="1800" kern="1200" dirty="0"/>
            <a:t> </a:t>
          </a:r>
          <a:r>
            <a:rPr lang="en-US" sz="1800" kern="1200" dirty="0" err="1"/>
            <a:t>modellen</a:t>
          </a:r>
          <a:endParaRPr lang="en-US" sz="1800" kern="1200" dirty="0"/>
        </a:p>
      </dsp:txBody>
      <dsp:txXfrm>
        <a:off x="5698597" y="1649217"/>
        <a:ext cx="1448964" cy="1937670"/>
      </dsp:txXfrm>
    </dsp:sp>
    <dsp:sp modelId="{742FF1BA-4DD2-5948-B573-FF16A5904896}">
      <dsp:nvSpPr>
        <dsp:cNvPr id="0" name=""/>
        <dsp:cNvSpPr/>
      </dsp:nvSpPr>
      <dsp:spPr>
        <a:xfrm>
          <a:off x="7493570" y="1570831"/>
          <a:ext cx="1605736" cy="2094442"/>
        </a:xfrm>
        <a:prstGeom prst="roundRect">
          <a:avLst/>
        </a:prstGeom>
        <a:solidFill>
          <a:schemeClr val="accent4">
            <a:hueOff val="-8520722"/>
            <a:satOff val="7806"/>
            <a:lumOff val="-784"/>
            <a:alpha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a:t>5.</a:t>
          </a:r>
        </a:p>
        <a:p>
          <a:pPr marL="0" lvl="0" indent="0" algn="ctr" defTabSz="2133600">
            <a:lnSpc>
              <a:spcPct val="90000"/>
            </a:lnSpc>
            <a:spcBef>
              <a:spcPct val="0"/>
            </a:spcBef>
            <a:spcAft>
              <a:spcPct val="35000"/>
            </a:spcAft>
            <a:buNone/>
          </a:pPr>
          <a:r>
            <a:rPr lang="en-US" sz="1800" kern="1200" dirty="0"/>
            <a:t>Teste </a:t>
          </a:r>
          <a:r>
            <a:rPr lang="en-US" sz="1800" kern="1200" dirty="0" err="1"/>
            <a:t>modellen</a:t>
          </a:r>
          <a:endParaRPr lang="en-US" sz="1800" kern="1200" dirty="0"/>
        </a:p>
      </dsp:txBody>
      <dsp:txXfrm>
        <a:off x="7571956" y="1649217"/>
        <a:ext cx="1448964" cy="1937670"/>
      </dsp:txXfrm>
    </dsp:sp>
    <dsp:sp modelId="{019FF83E-4932-204C-92B5-E8BC2A1B1A3E}">
      <dsp:nvSpPr>
        <dsp:cNvPr id="0" name=""/>
        <dsp:cNvSpPr/>
      </dsp:nvSpPr>
      <dsp:spPr>
        <a:xfrm>
          <a:off x="9366929" y="1570831"/>
          <a:ext cx="1605736" cy="2094442"/>
        </a:xfrm>
        <a:prstGeom prst="roundRect">
          <a:avLst/>
        </a:prstGeom>
        <a:solidFill>
          <a:schemeClr val="accent4">
            <a:hueOff val="-10650903"/>
            <a:satOff val="9757"/>
            <a:lumOff val="-98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a:t>6. </a:t>
          </a:r>
        </a:p>
        <a:p>
          <a:pPr marL="0" lvl="0" indent="0" algn="ctr" defTabSz="2133600">
            <a:lnSpc>
              <a:spcPct val="90000"/>
            </a:lnSpc>
            <a:spcBef>
              <a:spcPct val="0"/>
            </a:spcBef>
            <a:spcAft>
              <a:spcPct val="35000"/>
            </a:spcAft>
            <a:buNone/>
          </a:pPr>
          <a:r>
            <a:rPr lang="en-US" sz="1700" kern="1200" dirty="0" err="1"/>
            <a:t>Produktion</a:t>
          </a:r>
          <a:endParaRPr lang="en-US" sz="1700" kern="1200" dirty="0"/>
        </a:p>
        <a:p>
          <a:pPr marL="0" lvl="0" indent="0" algn="ctr" defTabSz="2133600">
            <a:lnSpc>
              <a:spcPct val="90000"/>
            </a:lnSpc>
            <a:spcBef>
              <a:spcPct val="0"/>
            </a:spcBef>
            <a:spcAft>
              <a:spcPct val="35000"/>
            </a:spcAft>
            <a:buNone/>
          </a:pPr>
          <a:endParaRPr lang="en-US" sz="1700" kern="1200" dirty="0"/>
        </a:p>
      </dsp:txBody>
      <dsp:txXfrm>
        <a:off x="9445315" y="1649217"/>
        <a:ext cx="1448964" cy="19376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586F62-4F8B-0642-91EF-B66E2073281A}">
      <dsp:nvSpPr>
        <dsp:cNvPr id="0" name=""/>
        <dsp:cNvSpPr/>
      </dsp:nvSpPr>
      <dsp:spPr>
        <a:xfrm>
          <a:off x="1074412" y="0"/>
          <a:ext cx="9326880" cy="5236105"/>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6818C0-FFA8-764B-9288-6530E568E7F4}">
      <dsp:nvSpPr>
        <dsp:cNvPr id="0" name=""/>
        <dsp:cNvSpPr/>
      </dsp:nvSpPr>
      <dsp:spPr>
        <a:xfrm>
          <a:off x="0" y="1570831"/>
          <a:ext cx="1605736" cy="209444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a:t>1.</a:t>
          </a:r>
        </a:p>
        <a:p>
          <a:pPr marL="0" lvl="0" indent="0" algn="ctr" defTabSz="2133600">
            <a:lnSpc>
              <a:spcPct val="90000"/>
            </a:lnSpc>
            <a:spcBef>
              <a:spcPct val="0"/>
            </a:spcBef>
            <a:spcAft>
              <a:spcPct val="35000"/>
            </a:spcAft>
            <a:buNone/>
          </a:pPr>
          <a:r>
            <a:rPr lang="en-US" sz="1700" kern="1200" dirty="0"/>
            <a:t>De </a:t>
          </a:r>
          <a:r>
            <a:rPr lang="en-US" sz="1700" kern="1200" dirty="0" err="1"/>
            <a:t>rigtige</a:t>
          </a:r>
          <a:r>
            <a:rPr lang="en-US" sz="1700" kern="1200" dirty="0"/>
            <a:t> </a:t>
          </a:r>
          <a:r>
            <a:rPr lang="en-US" sz="1700" kern="1200" dirty="0" err="1"/>
            <a:t>spørgsmål</a:t>
          </a:r>
          <a:endParaRPr lang="en-US" sz="1700" kern="1200" dirty="0"/>
        </a:p>
      </dsp:txBody>
      <dsp:txXfrm>
        <a:off x="78386" y="1649217"/>
        <a:ext cx="1448964" cy="1937670"/>
      </dsp:txXfrm>
    </dsp:sp>
    <dsp:sp modelId="{A9D989AE-5CD2-524B-A2BB-C36A0946C6A1}">
      <dsp:nvSpPr>
        <dsp:cNvPr id="0" name=""/>
        <dsp:cNvSpPr/>
      </dsp:nvSpPr>
      <dsp:spPr>
        <a:xfrm>
          <a:off x="1873493" y="1570831"/>
          <a:ext cx="1605736" cy="2094442"/>
        </a:xfrm>
        <a:prstGeom prst="roundRect">
          <a:avLst/>
        </a:prstGeom>
        <a:solidFill>
          <a:schemeClr val="accent4">
            <a:hueOff val="-2130181"/>
            <a:satOff val="1951"/>
            <a:lumOff val="-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a:solidFill>
                <a:schemeClr val="bg1"/>
              </a:solidFill>
            </a:rPr>
            <a:t>2.</a:t>
          </a:r>
        </a:p>
        <a:p>
          <a:pPr marL="0" lvl="0" indent="0" algn="ctr" defTabSz="2133600">
            <a:lnSpc>
              <a:spcPct val="90000"/>
            </a:lnSpc>
            <a:spcBef>
              <a:spcPct val="0"/>
            </a:spcBef>
            <a:spcAft>
              <a:spcPct val="35000"/>
            </a:spcAft>
            <a:buNone/>
          </a:pPr>
          <a:r>
            <a:rPr lang="en-US" sz="1500" kern="1200" dirty="0"/>
            <a:t>Data-</a:t>
          </a:r>
          <a:r>
            <a:rPr lang="en-US" sz="1500" kern="1200" dirty="0" err="1"/>
            <a:t>forberedelse</a:t>
          </a:r>
          <a:endParaRPr lang="en-US" sz="1500" kern="1200" dirty="0"/>
        </a:p>
      </dsp:txBody>
      <dsp:txXfrm>
        <a:off x="1951879" y="1649217"/>
        <a:ext cx="1448964" cy="1937670"/>
      </dsp:txXfrm>
    </dsp:sp>
    <dsp:sp modelId="{053E562F-7D32-3D43-9CB7-3C524499ECF9}">
      <dsp:nvSpPr>
        <dsp:cNvPr id="0" name=""/>
        <dsp:cNvSpPr/>
      </dsp:nvSpPr>
      <dsp:spPr>
        <a:xfrm>
          <a:off x="3746852" y="1570831"/>
          <a:ext cx="1605736" cy="2094442"/>
        </a:xfrm>
        <a:prstGeom prst="roundRect">
          <a:avLst/>
        </a:prstGeom>
        <a:solidFill>
          <a:schemeClr val="accent4">
            <a:hueOff val="-4260361"/>
            <a:satOff val="3903"/>
            <a:lumOff val="-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a:t>3.</a:t>
          </a:r>
        </a:p>
        <a:p>
          <a:pPr marL="0" lvl="0" indent="0" algn="ctr" defTabSz="2133600">
            <a:lnSpc>
              <a:spcPct val="90000"/>
            </a:lnSpc>
            <a:spcBef>
              <a:spcPct val="0"/>
            </a:spcBef>
            <a:spcAft>
              <a:spcPct val="35000"/>
            </a:spcAft>
            <a:buNone/>
          </a:pPr>
          <a:r>
            <a:rPr lang="en-US" sz="1800" kern="1200" dirty="0" err="1"/>
            <a:t>Udvikle</a:t>
          </a:r>
          <a:r>
            <a:rPr lang="en-US" sz="1800" kern="1200" dirty="0"/>
            <a:t> </a:t>
          </a:r>
          <a:r>
            <a:rPr lang="en-US" sz="1800" kern="1200" dirty="0" err="1"/>
            <a:t>algoritmen</a:t>
          </a:r>
          <a:endParaRPr lang="en-US" sz="1800" kern="1200" dirty="0"/>
        </a:p>
      </dsp:txBody>
      <dsp:txXfrm>
        <a:off x="3825238" y="1649217"/>
        <a:ext cx="1448964" cy="1937670"/>
      </dsp:txXfrm>
    </dsp:sp>
    <dsp:sp modelId="{FF6415EA-DED0-6741-BFC9-6F2C9E7B2327}">
      <dsp:nvSpPr>
        <dsp:cNvPr id="0" name=""/>
        <dsp:cNvSpPr/>
      </dsp:nvSpPr>
      <dsp:spPr>
        <a:xfrm>
          <a:off x="5620211" y="1570831"/>
          <a:ext cx="1605736" cy="2094442"/>
        </a:xfrm>
        <a:prstGeom prst="roundRect">
          <a:avLst/>
        </a:prstGeom>
        <a:solidFill>
          <a:schemeClr val="accent4">
            <a:hueOff val="-6390542"/>
            <a:satOff val="5854"/>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a:t>4.</a:t>
          </a:r>
        </a:p>
        <a:p>
          <a:pPr marL="0" lvl="0" indent="0" algn="ctr" defTabSz="2133600">
            <a:lnSpc>
              <a:spcPct val="90000"/>
            </a:lnSpc>
            <a:spcBef>
              <a:spcPct val="0"/>
            </a:spcBef>
            <a:spcAft>
              <a:spcPct val="35000"/>
            </a:spcAft>
            <a:buNone/>
          </a:pPr>
          <a:r>
            <a:rPr lang="en-US" sz="1800" kern="1200" dirty="0" err="1"/>
            <a:t>Træne</a:t>
          </a:r>
          <a:r>
            <a:rPr lang="en-US" sz="1800" kern="1200" dirty="0"/>
            <a:t> </a:t>
          </a:r>
          <a:r>
            <a:rPr lang="en-US" sz="1800" kern="1200" dirty="0" err="1"/>
            <a:t>modellen</a:t>
          </a:r>
          <a:endParaRPr lang="en-US" sz="1800" kern="1200" dirty="0"/>
        </a:p>
      </dsp:txBody>
      <dsp:txXfrm>
        <a:off x="5698597" y="1649217"/>
        <a:ext cx="1448964" cy="1937670"/>
      </dsp:txXfrm>
    </dsp:sp>
    <dsp:sp modelId="{742FF1BA-4DD2-5948-B573-FF16A5904896}">
      <dsp:nvSpPr>
        <dsp:cNvPr id="0" name=""/>
        <dsp:cNvSpPr/>
      </dsp:nvSpPr>
      <dsp:spPr>
        <a:xfrm>
          <a:off x="7493570" y="1570831"/>
          <a:ext cx="1605736" cy="2094442"/>
        </a:xfrm>
        <a:prstGeom prst="roundRect">
          <a:avLst/>
        </a:prstGeom>
        <a:solidFill>
          <a:schemeClr val="accent4">
            <a:hueOff val="-8520722"/>
            <a:satOff val="7806"/>
            <a:lumOff val="-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a:t>5.</a:t>
          </a:r>
        </a:p>
        <a:p>
          <a:pPr marL="0" lvl="0" indent="0" algn="ctr" defTabSz="2133600">
            <a:lnSpc>
              <a:spcPct val="90000"/>
            </a:lnSpc>
            <a:spcBef>
              <a:spcPct val="0"/>
            </a:spcBef>
            <a:spcAft>
              <a:spcPct val="35000"/>
            </a:spcAft>
            <a:buNone/>
          </a:pPr>
          <a:r>
            <a:rPr lang="en-US" sz="1800" kern="1200" dirty="0"/>
            <a:t>Teste </a:t>
          </a:r>
          <a:r>
            <a:rPr lang="en-US" sz="1800" kern="1200" dirty="0" err="1"/>
            <a:t>modellen</a:t>
          </a:r>
          <a:endParaRPr lang="en-US" sz="1800" kern="1200" dirty="0"/>
        </a:p>
      </dsp:txBody>
      <dsp:txXfrm>
        <a:off x="7571956" y="1649217"/>
        <a:ext cx="1448964" cy="1937670"/>
      </dsp:txXfrm>
    </dsp:sp>
    <dsp:sp modelId="{019FF83E-4932-204C-92B5-E8BC2A1B1A3E}">
      <dsp:nvSpPr>
        <dsp:cNvPr id="0" name=""/>
        <dsp:cNvSpPr/>
      </dsp:nvSpPr>
      <dsp:spPr>
        <a:xfrm>
          <a:off x="9366929" y="1570831"/>
          <a:ext cx="1605736" cy="2094442"/>
        </a:xfrm>
        <a:prstGeom prst="roundRect">
          <a:avLst/>
        </a:prstGeom>
        <a:solidFill>
          <a:schemeClr val="accent4">
            <a:hueOff val="-10650903"/>
            <a:satOff val="9757"/>
            <a:lumOff val="-9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a:t>6. </a:t>
          </a:r>
        </a:p>
        <a:p>
          <a:pPr marL="0" lvl="0" indent="0" algn="ctr" defTabSz="2133600">
            <a:lnSpc>
              <a:spcPct val="90000"/>
            </a:lnSpc>
            <a:spcBef>
              <a:spcPct val="0"/>
            </a:spcBef>
            <a:spcAft>
              <a:spcPct val="35000"/>
            </a:spcAft>
            <a:buNone/>
          </a:pPr>
          <a:r>
            <a:rPr lang="en-US" sz="1700" kern="1200" dirty="0" err="1"/>
            <a:t>Produktion</a:t>
          </a:r>
          <a:endParaRPr lang="en-US" sz="1700" kern="1200" dirty="0"/>
        </a:p>
        <a:p>
          <a:pPr marL="0" lvl="0" indent="0" algn="ctr" defTabSz="2133600">
            <a:lnSpc>
              <a:spcPct val="90000"/>
            </a:lnSpc>
            <a:spcBef>
              <a:spcPct val="0"/>
            </a:spcBef>
            <a:spcAft>
              <a:spcPct val="35000"/>
            </a:spcAft>
            <a:buNone/>
          </a:pPr>
          <a:endParaRPr lang="en-US" sz="1700" kern="1200" dirty="0"/>
        </a:p>
      </dsp:txBody>
      <dsp:txXfrm>
        <a:off x="9445315" y="1649217"/>
        <a:ext cx="1448964" cy="19376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42BAE-2D98-7D43-A8F9-6CD76C28B88D}">
      <dsp:nvSpPr>
        <dsp:cNvPr id="0" name=""/>
        <dsp:cNvSpPr/>
      </dsp:nvSpPr>
      <dsp:spPr>
        <a:xfrm>
          <a:off x="1919111" y="0"/>
          <a:ext cx="1919111" cy="1662288"/>
        </a:xfrm>
        <a:prstGeom prst="trapezoid">
          <a:avLst>
            <a:gd name="adj" fmla="val 57725"/>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r>
            <a:rPr lang="en-US" sz="1800" kern="1200" dirty="0">
              <a:solidFill>
                <a:schemeClr val="bg1"/>
              </a:solidFill>
            </a:rPr>
            <a:t>TOP-DOWN</a:t>
          </a:r>
        </a:p>
      </dsp:txBody>
      <dsp:txXfrm>
        <a:off x="1919111" y="0"/>
        <a:ext cx="1919111" cy="1662288"/>
      </dsp:txXfrm>
    </dsp:sp>
    <dsp:sp modelId="{A7DED76C-6F0E-BE44-A359-3D0B8004AB64}">
      <dsp:nvSpPr>
        <dsp:cNvPr id="0" name=""/>
        <dsp:cNvSpPr/>
      </dsp:nvSpPr>
      <dsp:spPr>
        <a:xfrm>
          <a:off x="959555" y="1662288"/>
          <a:ext cx="3838222" cy="1662288"/>
        </a:xfrm>
        <a:prstGeom prst="trapezoid">
          <a:avLst>
            <a:gd name="adj" fmla="val 57725"/>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1631244" y="1662288"/>
        <a:ext cx="2494844" cy="1662288"/>
      </dsp:txXfrm>
    </dsp:sp>
    <dsp:sp modelId="{7F84D95F-3CF2-1949-A880-A3EE42DC8DD8}">
      <dsp:nvSpPr>
        <dsp:cNvPr id="0" name=""/>
        <dsp:cNvSpPr/>
      </dsp:nvSpPr>
      <dsp:spPr>
        <a:xfrm>
          <a:off x="0" y="3324577"/>
          <a:ext cx="5757333" cy="1662288"/>
        </a:xfrm>
        <a:prstGeom prst="trapezoid">
          <a:avLst>
            <a:gd name="adj" fmla="val 57725"/>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1007533" y="3324577"/>
        <a:ext cx="3742266" cy="16622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42BAE-2D98-7D43-A8F9-6CD76C28B88D}">
      <dsp:nvSpPr>
        <dsp:cNvPr id="0" name=""/>
        <dsp:cNvSpPr/>
      </dsp:nvSpPr>
      <dsp:spPr>
        <a:xfrm>
          <a:off x="1919111" y="0"/>
          <a:ext cx="1919111" cy="1662288"/>
        </a:xfrm>
        <a:prstGeom prst="trapezoid">
          <a:avLst>
            <a:gd name="adj" fmla="val 57725"/>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r>
            <a:rPr lang="en-US" sz="1800" kern="1200" dirty="0">
              <a:solidFill>
                <a:schemeClr val="bg1"/>
              </a:solidFill>
            </a:rPr>
            <a:t>TOP-DOWN</a:t>
          </a:r>
        </a:p>
      </dsp:txBody>
      <dsp:txXfrm>
        <a:off x="1919111" y="0"/>
        <a:ext cx="1919111" cy="1662288"/>
      </dsp:txXfrm>
    </dsp:sp>
    <dsp:sp modelId="{A7DED76C-6F0E-BE44-A359-3D0B8004AB64}">
      <dsp:nvSpPr>
        <dsp:cNvPr id="0" name=""/>
        <dsp:cNvSpPr/>
      </dsp:nvSpPr>
      <dsp:spPr>
        <a:xfrm>
          <a:off x="959555" y="1662288"/>
          <a:ext cx="3838222" cy="1662288"/>
        </a:xfrm>
        <a:prstGeom prst="trapezoid">
          <a:avLst>
            <a:gd name="adj" fmla="val 57725"/>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1631244" y="1662288"/>
        <a:ext cx="2494844" cy="1662288"/>
      </dsp:txXfrm>
    </dsp:sp>
    <dsp:sp modelId="{7F84D95F-3CF2-1949-A880-A3EE42DC8DD8}">
      <dsp:nvSpPr>
        <dsp:cNvPr id="0" name=""/>
        <dsp:cNvSpPr/>
      </dsp:nvSpPr>
      <dsp:spPr>
        <a:xfrm>
          <a:off x="0" y="3324577"/>
          <a:ext cx="5757333" cy="1662288"/>
        </a:xfrm>
        <a:prstGeom prst="trapezoid">
          <a:avLst>
            <a:gd name="adj" fmla="val 57725"/>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BOTTOM-UP</a:t>
          </a:r>
        </a:p>
      </dsp:txBody>
      <dsp:txXfrm>
        <a:off x="1007533" y="3324577"/>
        <a:ext cx="3742266" cy="166228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324000" tIns="140400" rIns="91440" bIns="45720" rtlCol="0"/>
          <a:lstStyle>
            <a:lvl1pPr algn="l">
              <a:defRPr sz="1200"/>
            </a:lvl1pPr>
          </a:lstStyle>
          <a:p>
            <a:r>
              <a:rPr lang="en-US" sz="1000" dirty="0">
                <a:latin typeface="Arial"/>
                <a:cs typeface="Arial"/>
              </a:rPr>
              <a:t>Alexandra </a:t>
            </a:r>
            <a:r>
              <a:rPr lang="en-US" sz="1000" dirty="0" err="1">
                <a:latin typeface="Arial"/>
                <a:cs typeface="Arial"/>
              </a:rPr>
              <a:t>Instituttet</a:t>
            </a:r>
            <a:r>
              <a:rPr lang="en-US" sz="1000" dirty="0">
                <a:latin typeface="Arial"/>
                <a:cs typeface="Arial"/>
              </a:rPr>
              <a:t> A/S</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140400" rIns="324000" bIns="45720" rtlCol="0"/>
          <a:lstStyle>
            <a:lvl1pPr algn="r">
              <a:defRPr sz="1200"/>
            </a:lvl1pPr>
          </a:lstStyle>
          <a:p>
            <a:fld id="{75743C7E-3D61-844D-A8C8-4FBCE81CFB82}" type="datetime1">
              <a:rPr lang="da-DK" sz="1000" smtClean="0">
                <a:latin typeface="Arial"/>
                <a:cs typeface="Arial"/>
              </a:rPr>
              <a:t>04/09/2019</a:t>
            </a:fld>
            <a:endParaRPr lang="en-US" sz="1000" dirty="0">
              <a:latin typeface="Arial"/>
              <a:cs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324000" tIns="45720" rIns="91440" bIns="140400" rtlCol="0" anchor="b"/>
          <a:lstStyle>
            <a:lvl1pPr algn="l">
              <a:defRPr sz="1200"/>
            </a:lvl1pPr>
          </a:lstStyle>
          <a:p>
            <a:endParaRPr lang="en-US" sz="1000" dirty="0">
              <a:latin typeface="Arial"/>
              <a:cs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6800" rIns="324000" bIns="140400" rtlCol="0" anchor="b"/>
          <a:lstStyle>
            <a:lvl1pPr algn="r">
              <a:defRPr sz="1200"/>
            </a:lvl1pPr>
          </a:lstStyle>
          <a:p>
            <a:fld id="{F866B022-B09A-2E4D-9493-717F53414D96}" type="slidenum">
              <a:rPr lang="en-US" sz="1000" smtClean="0">
                <a:latin typeface="Arial"/>
                <a:cs typeface="Arial"/>
              </a:rPr>
              <a:pPr/>
              <a:t>‹#›</a:t>
            </a:fld>
            <a:endParaRPr lang="en-US" sz="1000" dirty="0">
              <a:latin typeface="Arial"/>
              <a:cs typeface="Arial"/>
            </a:endParaRPr>
          </a:p>
        </p:txBody>
      </p:sp>
    </p:spTree>
    <p:extLst>
      <p:ext uri="{BB962C8B-B14F-4D97-AF65-F5344CB8AC3E}">
        <p14:creationId xmlns:p14="http://schemas.microsoft.com/office/powerpoint/2010/main" val="372519344"/>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B04ABF-E930-A041-BB57-B32CCCD31B41}" type="datetime1">
              <a:rPr lang="da-DK" smtClean="0"/>
              <a:t>04/09/2019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a-DK" noProof="0" dirty="0" err="1"/>
              <a:t>Click</a:t>
            </a:r>
            <a:r>
              <a:rPr lang="da-DK" noProof="0" dirty="0"/>
              <a:t> to </a:t>
            </a:r>
            <a:r>
              <a:rPr lang="da-DK" noProof="0" dirty="0" err="1"/>
              <a:t>edit</a:t>
            </a:r>
            <a:r>
              <a:rPr lang="da-DK" noProof="0" dirty="0"/>
              <a:t> Master </a:t>
            </a:r>
            <a:r>
              <a:rPr lang="da-DK" noProof="0" dirty="0" err="1"/>
              <a:t>text</a:t>
            </a:r>
            <a:r>
              <a:rPr lang="da-DK" noProof="0" dirty="0"/>
              <a:t> </a:t>
            </a:r>
            <a:r>
              <a:rPr lang="da-DK" noProof="0" dirty="0" err="1"/>
              <a:t>styles</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145C21-BD28-5443-B79E-803A1768F527}" type="slidenum">
              <a:rPr lang="en-US" smtClean="0"/>
              <a:pPr/>
              <a:t>‹#›</a:t>
            </a:fld>
            <a:endParaRPr lang="en-US"/>
          </a:p>
        </p:txBody>
      </p:sp>
    </p:spTree>
    <p:extLst>
      <p:ext uri="{BB962C8B-B14F-4D97-AF65-F5344CB8AC3E}">
        <p14:creationId xmlns:p14="http://schemas.microsoft.com/office/powerpoint/2010/main" val="1334624752"/>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415D83E2-FD42-1842-A27D-98F4367C0F03}" type="datetime1">
              <a:rPr lang="en-US" smtClean="0"/>
              <a:pPr/>
              <a:t>9/4/19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4145C21-BD28-5443-B79E-803A1768F527}" type="slidenum">
              <a:rPr lang="en-US" smtClean="0"/>
              <a:pPr/>
              <a:t>1</a:t>
            </a:fld>
            <a:endParaRPr lang="en-US"/>
          </a:p>
        </p:txBody>
      </p:sp>
    </p:spTree>
    <p:extLst>
      <p:ext uri="{BB962C8B-B14F-4D97-AF65-F5344CB8AC3E}">
        <p14:creationId xmlns:p14="http://schemas.microsoft.com/office/powerpoint/2010/main" val="289405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415D83E2-FD42-1842-A27D-98F4367C0F03}" type="datetime1">
              <a:rPr lang="en-US" smtClean="0"/>
              <a:pPr/>
              <a:t>9/4/19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4145C21-BD28-5443-B79E-803A1768F527}" type="slidenum">
              <a:rPr lang="en-US" smtClean="0"/>
              <a:pPr/>
              <a:t>13</a:t>
            </a:fld>
            <a:endParaRPr lang="en-US"/>
          </a:p>
        </p:txBody>
      </p:sp>
    </p:spTree>
    <p:extLst>
      <p:ext uri="{BB962C8B-B14F-4D97-AF65-F5344CB8AC3E}">
        <p14:creationId xmlns:p14="http://schemas.microsoft.com/office/powerpoint/2010/main" val="2947971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415D83E2-FD42-1842-A27D-98F4367C0F03}" type="datetime1">
              <a:rPr lang="en-US" smtClean="0"/>
              <a:pPr/>
              <a:t>9/4/19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4145C21-BD28-5443-B79E-803A1768F527}" type="slidenum">
              <a:rPr lang="en-US" smtClean="0"/>
              <a:pPr/>
              <a:t>14</a:t>
            </a:fld>
            <a:endParaRPr lang="en-US"/>
          </a:p>
        </p:txBody>
      </p:sp>
    </p:spTree>
    <p:extLst>
      <p:ext uri="{BB962C8B-B14F-4D97-AF65-F5344CB8AC3E}">
        <p14:creationId xmlns:p14="http://schemas.microsoft.com/office/powerpoint/2010/main" val="3079020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415D83E2-FD42-1842-A27D-98F4367C0F03}" type="datetime1">
              <a:rPr lang="en-US" smtClean="0"/>
              <a:pPr/>
              <a:t>9/4/19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4145C21-BD28-5443-B79E-803A1768F527}" type="slidenum">
              <a:rPr lang="en-US" smtClean="0"/>
              <a:pPr/>
              <a:t>15</a:t>
            </a:fld>
            <a:endParaRPr lang="en-US"/>
          </a:p>
        </p:txBody>
      </p:sp>
    </p:spTree>
    <p:extLst>
      <p:ext uri="{BB962C8B-B14F-4D97-AF65-F5344CB8AC3E}">
        <p14:creationId xmlns:p14="http://schemas.microsoft.com/office/powerpoint/2010/main" val="1823561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415D83E2-FD42-1842-A27D-98F4367C0F03}" type="datetime1">
              <a:rPr lang="en-US" smtClean="0"/>
              <a:pPr/>
              <a:t>9/4/19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4145C21-BD28-5443-B79E-803A1768F527}" type="slidenum">
              <a:rPr lang="en-US" smtClean="0"/>
              <a:pPr/>
              <a:t>16</a:t>
            </a:fld>
            <a:endParaRPr lang="en-US"/>
          </a:p>
        </p:txBody>
      </p:sp>
    </p:spTree>
    <p:extLst>
      <p:ext uri="{BB962C8B-B14F-4D97-AF65-F5344CB8AC3E}">
        <p14:creationId xmlns:p14="http://schemas.microsoft.com/office/powerpoint/2010/main" val="4208829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415D83E2-FD42-1842-A27D-98F4367C0F03}" type="datetime1">
              <a:rPr lang="en-US" smtClean="0"/>
              <a:pPr/>
              <a:t>9/4/19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4145C21-BD28-5443-B79E-803A1768F527}" type="slidenum">
              <a:rPr lang="en-US" smtClean="0"/>
              <a:pPr/>
              <a:t>17</a:t>
            </a:fld>
            <a:endParaRPr lang="en-US"/>
          </a:p>
        </p:txBody>
      </p:sp>
    </p:spTree>
    <p:extLst>
      <p:ext uri="{BB962C8B-B14F-4D97-AF65-F5344CB8AC3E}">
        <p14:creationId xmlns:p14="http://schemas.microsoft.com/office/powerpoint/2010/main" val="1015835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415D83E2-FD42-1842-A27D-98F4367C0F03}" type="datetime1">
              <a:rPr lang="en-US" smtClean="0"/>
              <a:pPr/>
              <a:t>9/4/19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4145C21-BD28-5443-B79E-803A1768F527}" type="slidenum">
              <a:rPr lang="en-US" smtClean="0"/>
              <a:pPr/>
              <a:t>18</a:t>
            </a:fld>
            <a:endParaRPr lang="en-US"/>
          </a:p>
        </p:txBody>
      </p:sp>
    </p:spTree>
    <p:extLst>
      <p:ext uri="{BB962C8B-B14F-4D97-AF65-F5344CB8AC3E}">
        <p14:creationId xmlns:p14="http://schemas.microsoft.com/office/powerpoint/2010/main" val="1932796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415D83E2-FD42-1842-A27D-98F4367C0F03}" type="datetime1">
              <a:rPr lang="en-US" smtClean="0"/>
              <a:pPr/>
              <a:t>9/4/19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4145C21-BD28-5443-B79E-803A1768F527}" type="slidenum">
              <a:rPr lang="en-US" smtClean="0"/>
              <a:pPr/>
              <a:t>19</a:t>
            </a:fld>
            <a:endParaRPr lang="en-US"/>
          </a:p>
        </p:txBody>
      </p:sp>
    </p:spTree>
    <p:extLst>
      <p:ext uri="{BB962C8B-B14F-4D97-AF65-F5344CB8AC3E}">
        <p14:creationId xmlns:p14="http://schemas.microsoft.com/office/powerpoint/2010/main" val="3772268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415D83E2-FD42-1842-A27D-98F4367C0F03}" type="datetime1">
              <a:rPr lang="en-US" smtClean="0"/>
              <a:pPr/>
              <a:t>9/4/19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4145C21-BD28-5443-B79E-803A1768F527}" type="slidenum">
              <a:rPr lang="en-US" smtClean="0"/>
              <a:pPr/>
              <a:t>20</a:t>
            </a:fld>
            <a:endParaRPr lang="en-US"/>
          </a:p>
        </p:txBody>
      </p:sp>
    </p:spTree>
    <p:extLst>
      <p:ext uri="{BB962C8B-B14F-4D97-AF65-F5344CB8AC3E}">
        <p14:creationId xmlns:p14="http://schemas.microsoft.com/office/powerpoint/2010/main" val="473070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415D83E2-FD42-1842-A27D-98F4367C0F03}" type="datetime1">
              <a:rPr lang="en-US" smtClean="0"/>
              <a:pPr/>
              <a:t>9/4/19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4145C21-BD28-5443-B79E-803A1768F527}" type="slidenum">
              <a:rPr lang="en-US" smtClean="0"/>
              <a:pPr/>
              <a:t>21</a:t>
            </a:fld>
            <a:endParaRPr lang="en-US"/>
          </a:p>
        </p:txBody>
      </p:sp>
    </p:spTree>
    <p:extLst>
      <p:ext uri="{BB962C8B-B14F-4D97-AF65-F5344CB8AC3E}">
        <p14:creationId xmlns:p14="http://schemas.microsoft.com/office/powerpoint/2010/main" val="2014204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415D83E2-FD42-1842-A27D-98F4367C0F03}" type="datetime1">
              <a:rPr lang="en-US" smtClean="0"/>
              <a:pPr/>
              <a:t>9/4/19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4145C21-BD28-5443-B79E-803A1768F527}" type="slidenum">
              <a:rPr lang="en-US" smtClean="0"/>
              <a:pPr/>
              <a:t>22</a:t>
            </a:fld>
            <a:endParaRPr lang="en-US"/>
          </a:p>
        </p:txBody>
      </p:sp>
    </p:spTree>
    <p:extLst>
      <p:ext uri="{BB962C8B-B14F-4D97-AF65-F5344CB8AC3E}">
        <p14:creationId xmlns:p14="http://schemas.microsoft.com/office/powerpoint/2010/main" val="4114390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Det ligger år ude i fremtiden. VI ved jo ikke om vi kan.</a:t>
            </a:r>
          </a:p>
          <a:p>
            <a:r>
              <a:rPr lang="da-DK" dirty="0"/>
              <a:t>Selve teknikken herregud. Det er jo alt det der ligger uden om.</a:t>
            </a: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415D83E2-FD42-1842-A27D-98F4367C0F03}" type="datetime1">
              <a:rPr lang="en-US" smtClean="0"/>
              <a:pPr/>
              <a:t>9/4/19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4145C21-BD28-5443-B79E-803A1768F527}" type="slidenum">
              <a:rPr lang="en-US" smtClean="0"/>
              <a:pPr/>
              <a:t>5</a:t>
            </a:fld>
            <a:endParaRPr lang="en-US"/>
          </a:p>
        </p:txBody>
      </p:sp>
    </p:spTree>
    <p:extLst>
      <p:ext uri="{BB962C8B-B14F-4D97-AF65-F5344CB8AC3E}">
        <p14:creationId xmlns:p14="http://schemas.microsoft.com/office/powerpoint/2010/main" val="2924509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415D83E2-FD42-1842-A27D-98F4367C0F03}" type="datetime1">
              <a:rPr lang="en-US" smtClean="0"/>
              <a:pPr/>
              <a:t>9/4/19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4145C21-BD28-5443-B79E-803A1768F527}" type="slidenum">
              <a:rPr lang="en-US" smtClean="0"/>
              <a:pPr/>
              <a:t>23</a:t>
            </a:fld>
            <a:endParaRPr lang="en-US"/>
          </a:p>
        </p:txBody>
      </p:sp>
    </p:spTree>
    <p:extLst>
      <p:ext uri="{BB962C8B-B14F-4D97-AF65-F5344CB8AC3E}">
        <p14:creationId xmlns:p14="http://schemas.microsoft.com/office/powerpoint/2010/main" val="4164830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415D83E2-FD42-1842-A27D-98F4367C0F03}" type="datetime1">
              <a:rPr lang="en-US" smtClean="0"/>
              <a:pPr/>
              <a:t>9/4/19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4145C21-BD28-5443-B79E-803A1768F527}" type="slidenum">
              <a:rPr lang="en-US" smtClean="0"/>
              <a:pPr/>
              <a:t>24</a:t>
            </a:fld>
            <a:endParaRPr lang="en-US"/>
          </a:p>
        </p:txBody>
      </p:sp>
    </p:spTree>
    <p:extLst>
      <p:ext uri="{BB962C8B-B14F-4D97-AF65-F5344CB8AC3E}">
        <p14:creationId xmlns:p14="http://schemas.microsoft.com/office/powerpoint/2010/main" val="2565081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err="1"/>
              <a:t>Spørgsmål</a:t>
            </a:r>
            <a:r>
              <a:rPr lang="en-GB" dirty="0"/>
              <a:t>?</a:t>
            </a:r>
          </a:p>
          <a:p>
            <a:endParaRPr lang="en-GB" dirty="0"/>
          </a:p>
          <a:p>
            <a:r>
              <a:rPr lang="da-DK" dirty="0"/>
              <a:t>Nysgerrig på, hvad du kan med digitalisering?</a:t>
            </a:r>
          </a:p>
          <a:p>
            <a:endParaRPr lang="da-DK" dirty="0"/>
          </a:p>
          <a:p>
            <a:r>
              <a:rPr lang="da-DK" dirty="0"/>
              <a:t>Samarbejde</a:t>
            </a:r>
          </a:p>
        </p:txBody>
      </p:sp>
      <p:sp>
        <p:nvSpPr>
          <p:cNvPr id="4" name="Pladsholder til sidehoved 3"/>
          <p:cNvSpPr>
            <a:spLocks noGrp="1"/>
          </p:cNvSpPr>
          <p:nvPr>
            <p:ph type="hdr" sz="quarter"/>
          </p:nvPr>
        </p:nvSpPr>
        <p:spPr/>
        <p:txBody>
          <a:bodyPr/>
          <a:lstStyle/>
          <a:p>
            <a:endParaRPr lang="en-US"/>
          </a:p>
        </p:txBody>
      </p:sp>
      <p:sp>
        <p:nvSpPr>
          <p:cNvPr id="5" name="Pladsholder til dato 4"/>
          <p:cNvSpPr>
            <a:spLocks noGrp="1"/>
          </p:cNvSpPr>
          <p:nvPr>
            <p:ph type="dt" idx="1"/>
          </p:nvPr>
        </p:nvSpPr>
        <p:spPr/>
        <p:txBody>
          <a:bodyPr/>
          <a:lstStyle/>
          <a:p>
            <a:fld id="{F5033F00-2EEA-AE43-BE37-D07E5C2367E8}" type="datetime1">
              <a:rPr lang="da-DK" smtClean="0"/>
              <a:t>04/09/2019</a:t>
            </a:fld>
            <a:endParaRPr lang="en-US"/>
          </a:p>
        </p:txBody>
      </p:sp>
      <p:sp>
        <p:nvSpPr>
          <p:cNvPr id="6" name="Pladsholder til sidefod 5"/>
          <p:cNvSpPr>
            <a:spLocks noGrp="1"/>
          </p:cNvSpPr>
          <p:nvPr>
            <p:ph type="ftr" sz="quarter" idx="4"/>
          </p:nvPr>
        </p:nvSpPr>
        <p:spPr/>
        <p:txBody>
          <a:bodyPr/>
          <a:lstStyle/>
          <a:p>
            <a:endParaRPr lang="en-US"/>
          </a:p>
        </p:txBody>
      </p:sp>
      <p:sp>
        <p:nvSpPr>
          <p:cNvPr id="7" name="Pladsholder til slidenummer 6"/>
          <p:cNvSpPr>
            <a:spLocks noGrp="1"/>
          </p:cNvSpPr>
          <p:nvPr>
            <p:ph type="sldNum" sz="quarter" idx="5"/>
          </p:nvPr>
        </p:nvSpPr>
        <p:spPr/>
        <p:txBody>
          <a:bodyPr/>
          <a:lstStyle/>
          <a:p>
            <a:fld id="{D4145C21-BD28-5443-B79E-803A1768F527}" type="slidenum">
              <a:rPr lang="en-US" smtClean="0"/>
              <a:pPr/>
              <a:t>25</a:t>
            </a:fld>
            <a:endParaRPr lang="en-US"/>
          </a:p>
        </p:txBody>
      </p:sp>
    </p:spTree>
    <p:extLst>
      <p:ext uri="{BB962C8B-B14F-4D97-AF65-F5344CB8AC3E}">
        <p14:creationId xmlns:p14="http://schemas.microsoft.com/office/powerpoint/2010/main" val="3651709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415D83E2-FD42-1842-A27D-98F4367C0F03}" type="datetime1">
              <a:rPr lang="en-US" smtClean="0"/>
              <a:pPr/>
              <a:t>9/4/19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4145C21-BD28-5443-B79E-803A1768F527}" type="slidenum">
              <a:rPr lang="en-US" smtClean="0"/>
              <a:pPr/>
              <a:t>6</a:t>
            </a:fld>
            <a:endParaRPr lang="en-US"/>
          </a:p>
        </p:txBody>
      </p:sp>
    </p:spTree>
    <p:extLst>
      <p:ext uri="{BB962C8B-B14F-4D97-AF65-F5344CB8AC3E}">
        <p14:creationId xmlns:p14="http://schemas.microsoft.com/office/powerpoint/2010/main" val="666200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415D83E2-FD42-1842-A27D-98F4367C0F03}" type="datetime1">
              <a:rPr lang="en-US" smtClean="0"/>
              <a:pPr/>
              <a:t>9/4/19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4145C21-BD28-5443-B79E-803A1768F527}" type="slidenum">
              <a:rPr lang="en-US" smtClean="0"/>
              <a:pPr/>
              <a:t>7</a:t>
            </a:fld>
            <a:endParaRPr lang="en-US"/>
          </a:p>
        </p:txBody>
      </p:sp>
    </p:spTree>
    <p:extLst>
      <p:ext uri="{BB962C8B-B14F-4D97-AF65-F5344CB8AC3E}">
        <p14:creationId xmlns:p14="http://schemas.microsoft.com/office/powerpoint/2010/main" val="3079375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415D83E2-FD42-1842-A27D-98F4367C0F03}" type="datetime1">
              <a:rPr lang="en-US" smtClean="0"/>
              <a:pPr/>
              <a:t>9/4/19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4145C21-BD28-5443-B79E-803A1768F527}" type="slidenum">
              <a:rPr lang="en-US" smtClean="0"/>
              <a:pPr/>
              <a:t>8</a:t>
            </a:fld>
            <a:endParaRPr lang="en-US"/>
          </a:p>
        </p:txBody>
      </p:sp>
    </p:spTree>
    <p:extLst>
      <p:ext uri="{BB962C8B-B14F-4D97-AF65-F5344CB8AC3E}">
        <p14:creationId xmlns:p14="http://schemas.microsoft.com/office/powerpoint/2010/main" val="2471508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415D83E2-FD42-1842-A27D-98F4367C0F03}" type="datetime1">
              <a:rPr lang="en-US" smtClean="0"/>
              <a:pPr/>
              <a:t>9/4/19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4145C21-BD28-5443-B79E-803A1768F527}" type="slidenum">
              <a:rPr lang="en-US" smtClean="0"/>
              <a:pPr/>
              <a:t>9</a:t>
            </a:fld>
            <a:endParaRPr lang="en-US"/>
          </a:p>
        </p:txBody>
      </p:sp>
    </p:spTree>
    <p:extLst>
      <p:ext uri="{BB962C8B-B14F-4D97-AF65-F5344CB8AC3E}">
        <p14:creationId xmlns:p14="http://schemas.microsoft.com/office/powerpoint/2010/main" val="1618624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415D83E2-FD42-1842-A27D-98F4367C0F03}" type="datetime1">
              <a:rPr lang="en-US" smtClean="0"/>
              <a:pPr/>
              <a:t>9/4/19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4145C21-BD28-5443-B79E-803A1768F527}" type="slidenum">
              <a:rPr lang="en-US" smtClean="0"/>
              <a:pPr/>
              <a:t>10</a:t>
            </a:fld>
            <a:endParaRPr lang="en-US"/>
          </a:p>
        </p:txBody>
      </p:sp>
    </p:spTree>
    <p:extLst>
      <p:ext uri="{BB962C8B-B14F-4D97-AF65-F5344CB8AC3E}">
        <p14:creationId xmlns:p14="http://schemas.microsoft.com/office/powerpoint/2010/main" val="95340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415D83E2-FD42-1842-A27D-98F4367C0F03}" type="datetime1">
              <a:rPr lang="en-US" smtClean="0"/>
              <a:pPr/>
              <a:t>9/4/19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4145C21-BD28-5443-B79E-803A1768F527}" type="slidenum">
              <a:rPr lang="en-US" smtClean="0"/>
              <a:pPr/>
              <a:t>11</a:t>
            </a:fld>
            <a:endParaRPr lang="en-US"/>
          </a:p>
        </p:txBody>
      </p:sp>
    </p:spTree>
    <p:extLst>
      <p:ext uri="{BB962C8B-B14F-4D97-AF65-F5344CB8AC3E}">
        <p14:creationId xmlns:p14="http://schemas.microsoft.com/office/powerpoint/2010/main" val="3562062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415D83E2-FD42-1842-A27D-98F4367C0F03}" type="datetime1">
              <a:rPr lang="en-US" smtClean="0"/>
              <a:pPr/>
              <a:t>9/4/19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4145C21-BD28-5443-B79E-803A1768F527}" type="slidenum">
              <a:rPr lang="en-US" smtClean="0"/>
              <a:pPr/>
              <a:t>12</a:t>
            </a:fld>
            <a:endParaRPr lang="en-US"/>
          </a:p>
        </p:txBody>
      </p:sp>
    </p:spTree>
    <p:extLst>
      <p:ext uri="{BB962C8B-B14F-4D97-AF65-F5344CB8AC3E}">
        <p14:creationId xmlns:p14="http://schemas.microsoft.com/office/powerpoint/2010/main" val="6983089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3.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4.wdp"/></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tx1">
            <a:lumMod val="75000"/>
          </a:schemeClr>
        </a:solidFill>
        <a:effectLst/>
      </p:bgPr>
    </p:bg>
    <p:spTree>
      <p:nvGrpSpPr>
        <p:cNvPr id="1" name=""/>
        <p:cNvGrpSpPr/>
        <p:nvPr/>
      </p:nvGrpSpPr>
      <p:grpSpPr>
        <a:xfrm>
          <a:off x="0" y="0"/>
          <a:ext cx="0" cy="0"/>
          <a:chOff x="0" y="0"/>
          <a:chExt cx="0" cy="0"/>
        </a:xfrm>
      </p:grpSpPr>
      <p:pic>
        <p:nvPicPr>
          <p:cNvPr id="14" name="Picture 3">
            <a:extLst>
              <a:ext uri="{FF2B5EF4-FFF2-40B4-BE49-F238E27FC236}">
                <a16:creationId xmlns:a16="http://schemas.microsoft.com/office/drawing/2014/main" id="{894F2FEB-9EDF-8C4F-BA3B-2C05E8D9D790}"/>
              </a:ext>
            </a:extLst>
          </p:cNvPr>
          <p:cNvPicPr>
            <a:picLocks noChangeAspect="1"/>
          </p:cNvPicPr>
          <p:nvPr userDrawn="1"/>
        </p:nvPicPr>
        <p:blipFill rotWithShape="1">
          <a:blip r:embed="rId2">
            <a:alphaModFix amt="48000"/>
          </a:blip>
          <a:srcRect l="49198" t="29328" b="29157"/>
          <a:stretch/>
        </p:blipFill>
        <p:spPr>
          <a:xfrm>
            <a:off x="0" y="0"/>
            <a:ext cx="5463412" cy="7494814"/>
          </a:xfrm>
          <a:prstGeom prst="rect">
            <a:avLst/>
          </a:prstGeom>
        </p:spPr>
      </p:pic>
      <p:pic>
        <p:nvPicPr>
          <p:cNvPr id="8" name="Picture 6">
            <a:extLst>
              <a:ext uri="{FF2B5EF4-FFF2-40B4-BE49-F238E27FC236}">
                <a16:creationId xmlns:a16="http://schemas.microsoft.com/office/drawing/2014/main" id="{A3330051-92A3-A84A-B198-78C3703BB92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500450" y="5818992"/>
            <a:ext cx="2520000" cy="930311"/>
          </a:xfrm>
          <a:prstGeom prst="rect">
            <a:avLst/>
          </a:prstGeom>
        </p:spPr>
      </p:pic>
      <p:sp>
        <p:nvSpPr>
          <p:cNvPr id="9" name="Titel 4">
            <a:extLst>
              <a:ext uri="{FF2B5EF4-FFF2-40B4-BE49-F238E27FC236}">
                <a16:creationId xmlns:a16="http://schemas.microsoft.com/office/drawing/2014/main" id="{409FCA8D-9749-854C-AC35-14A1BE86987E}"/>
              </a:ext>
            </a:extLst>
          </p:cNvPr>
          <p:cNvSpPr>
            <a:spLocks noGrp="1"/>
          </p:cNvSpPr>
          <p:nvPr>
            <p:ph type="title"/>
          </p:nvPr>
        </p:nvSpPr>
        <p:spPr>
          <a:xfrm>
            <a:off x="1438382" y="2160000"/>
            <a:ext cx="7458918" cy="1800000"/>
          </a:xfrm>
          <a:prstGeom prst="rect">
            <a:avLst/>
          </a:prstGeom>
        </p:spPr>
        <p:txBody>
          <a:bodyPr>
            <a:noAutofit/>
          </a:bodyPr>
          <a:lstStyle>
            <a:lvl1pPr>
              <a:lnSpc>
                <a:spcPct val="100000"/>
              </a:lnSpc>
              <a:defRPr sz="5400" b="1" i="0" cap="all" baseline="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endParaRPr lang="da-DK" dirty="0"/>
          </a:p>
        </p:txBody>
      </p:sp>
      <p:sp>
        <p:nvSpPr>
          <p:cNvPr id="10" name="Undertitel 2">
            <a:extLst>
              <a:ext uri="{FF2B5EF4-FFF2-40B4-BE49-F238E27FC236}">
                <a16:creationId xmlns:a16="http://schemas.microsoft.com/office/drawing/2014/main" id="{72872625-1661-5449-8659-BFA35B14FB32}"/>
              </a:ext>
            </a:extLst>
          </p:cNvPr>
          <p:cNvSpPr>
            <a:spLocks noGrp="1"/>
          </p:cNvSpPr>
          <p:nvPr>
            <p:ph type="subTitle" idx="1"/>
          </p:nvPr>
        </p:nvSpPr>
        <p:spPr>
          <a:xfrm>
            <a:off x="1425682" y="4583056"/>
            <a:ext cx="7471618" cy="900000"/>
          </a:xfrm>
        </p:spPr>
        <p:txBody>
          <a:bodyPr/>
          <a:lstStyle>
            <a:lvl1pPr marL="11113" indent="0" algn="l">
              <a:buNone/>
              <a:tabLst/>
              <a:defRPr sz="2400">
                <a:solidFill>
                  <a:srgbClr val="D3502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dirty="0"/>
          </a:p>
        </p:txBody>
      </p:sp>
      <p:pic>
        <p:nvPicPr>
          <p:cNvPr id="11" name="Picture 5">
            <a:extLst>
              <a:ext uri="{FF2B5EF4-FFF2-40B4-BE49-F238E27FC236}">
                <a16:creationId xmlns:a16="http://schemas.microsoft.com/office/drawing/2014/main" id="{E42D92DA-51F0-334F-8F3D-DA89B9668CEA}"/>
              </a:ext>
            </a:extLst>
          </p:cNvPr>
          <p:cNvPicPr>
            <a:picLocks noChangeAspect="1"/>
          </p:cNvPicPr>
          <p:nvPr userDrawn="1"/>
        </p:nvPicPr>
        <p:blipFill>
          <a:blip r:embed="rId4"/>
          <a:srcRect/>
          <a:stretch/>
        </p:blipFill>
        <p:spPr>
          <a:xfrm>
            <a:off x="1355138" y="6195822"/>
            <a:ext cx="4052085" cy="385527"/>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å slide u tekstfelt">
    <p:bg>
      <p:bgPr>
        <a:solidFill>
          <a:schemeClr val="tx1">
            <a:lumMod val="7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C97B6B-6377-D740-A54F-DB76F4784DBF}"/>
              </a:ext>
            </a:extLst>
          </p:cNvPr>
          <p:cNvSpPr>
            <a:spLocks noGrp="1"/>
          </p:cNvSpPr>
          <p:nvPr>
            <p:ph type="title"/>
          </p:nvPr>
        </p:nvSpPr>
        <p:spPr>
          <a:xfrm>
            <a:off x="1440000" y="461766"/>
            <a:ext cx="10080000" cy="492443"/>
          </a:xfrm>
          <a:prstGeom prst="rect">
            <a:avLst/>
          </a:prstGeom>
        </p:spPr>
        <p:txBody>
          <a:bodyPr/>
          <a:lstStyle>
            <a:lvl1pPr>
              <a:defRPr>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46117839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grå sli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27561F9-26F5-8C48-AFC8-F6C94E9AD0E0}"/>
              </a:ext>
            </a:extLst>
          </p:cNvPr>
          <p:cNvSpPr/>
          <p:nvPr userDrawn="1"/>
        </p:nvSpPr>
        <p:spPr>
          <a:xfrm>
            <a:off x="-165100" y="-152400"/>
            <a:ext cx="12763500" cy="7175500"/>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0271325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arvet slide til stor tekst-rød">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27561F9-26F5-8C48-AFC8-F6C94E9AD0E0}"/>
              </a:ext>
            </a:extLst>
          </p:cNvPr>
          <p:cNvSpPr/>
          <p:nvPr userDrawn="1"/>
        </p:nvSpPr>
        <p:spPr>
          <a:xfrm>
            <a:off x="0" y="0"/>
            <a:ext cx="12192000" cy="6858000"/>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itel 1">
            <a:extLst>
              <a:ext uri="{FF2B5EF4-FFF2-40B4-BE49-F238E27FC236}">
                <a16:creationId xmlns:a16="http://schemas.microsoft.com/office/drawing/2014/main" id="{EDFBEEBD-1E10-C64A-9B2F-189B884F45BA}"/>
              </a:ext>
            </a:extLst>
          </p:cNvPr>
          <p:cNvSpPr>
            <a:spLocks noGrp="1"/>
          </p:cNvSpPr>
          <p:nvPr>
            <p:ph type="title"/>
          </p:nvPr>
        </p:nvSpPr>
        <p:spPr>
          <a:xfrm>
            <a:off x="1439999" y="2160000"/>
            <a:ext cx="7920000" cy="2520000"/>
          </a:xfrm>
          <a:prstGeom prst="rect">
            <a:avLst/>
          </a:prstGeom>
        </p:spPr>
        <p:txBody>
          <a:bodyPr/>
          <a:lstStyle>
            <a:lvl1pPr>
              <a:defRPr sz="4800" cap="none" baseline="0">
                <a:solidFill>
                  <a:schemeClr val="bg1"/>
                </a:solidFill>
              </a:defRPr>
            </a:lvl1pPr>
          </a:lstStyle>
          <a:p>
            <a:r>
              <a:rPr lang="en-US"/>
              <a:t>Click to edit Master title style</a:t>
            </a:r>
            <a:endParaRPr lang="da-DK" dirty="0"/>
          </a:p>
        </p:txBody>
      </p:sp>
      <p:pic>
        <p:nvPicPr>
          <p:cNvPr id="4" name="Picture 3">
            <a:extLst>
              <a:ext uri="{FF2B5EF4-FFF2-40B4-BE49-F238E27FC236}">
                <a16:creationId xmlns:a16="http://schemas.microsoft.com/office/drawing/2014/main" id="{16E2A3B5-8F39-BA4A-8A3B-732921E1D5C2}"/>
              </a:ext>
            </a:extLst>
          </p:cNvPr>
          <p:cNvPicPr>
            <a:picLocks noChangeAspect="1"/>
          </p:cNvPicPr>
          <p:nvPr userDrawn="1"/>
        </p:nvPicPr>
        <p:blipFill>
          <a:blip r:embed="rId2"/>
          <a:srcRect/>
          <a:stretch/>
        </p:blipFill>
        <p:spPr>
          <a:xfrm>
            <a:off x="1355138" y="6195822"/>
            <a:ext cx="4052085" cy="385527"/>
          </a:xfrm>
          <a:prstGeom prst="rect">
            <a:avLst/>
          </a:prstGeom>
        </p:spPr>
      </p:pic>
      <p:pic>
        <p:nvPicPr>
          <p:cNvPr id="13" name="Picture 12">
            <a:extLst>
              <a:ext uri="{FF2B5EF4-FFF2-40B4-BE49-F238E27FC236}">
                <a16:creationId xmlns:a16="http://schemas.microsoft.com/office/drawing/2014/main" id="{26E2B4C2-054C-6C43-9F79-CBF8F3ADEEE7}"/>
              </a:ext>
            </a:extLst>
          </p:cNvPr>
          <p:cNvPicPr>
            <a:picLocks noChangeAspect="1"/>
          </p:cNvPicPr>
          <p:nvPr userDrawn="1"/>
        </p:nvPicPr>
        <p:blipFill rotWithShape="1">
          <a:blip r:embed="rId3">
            <a:alphaModFix amt="50000"/>
            <a:duotone>
              <a:schemeClr val="accent5">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rcRect l="50784" t="22803" r="1"/>
          <a:stretch/>
        </p:blipFill>
        <p:spPr>
          <a:xfrm>
            <a:off x="0" y="0"/>
            <a:ext cx="1163432" cy="2398208"/>
          </a:xfrm>
          <a:prstGeom prst="rect">
            <a:avLst/>
          </a:prstGeom>
        </p:spPr>
      </p:pic>
    </p:spTree>
    <p:extLst>
      <p:ext uri="{BB962C8B-B14F-4D97-AF65-F5344CB8AC3E}">
        <p14:creationId xmlns:p14="http://schemas.microsoft.com/office/powerpoint/2010/main" val="224167781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arvet slide til stor tekst-blå">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27561F9-26F5-8C48-AFC8-F6C94E9AD0E0}"/>
              </a:ext>
            </a:extLst>
          </p:cNvPr>
          <p:cNvSpPr/>
          <p:nvPr userDrawn="1"/>
        </p:nvSpPr>
        <p:spPr>
          <a:xfrm>
            <a:off x="0" y="0"/>
            <a:ext cx="12192000" cy="6858000"/>
          </a:xfrm>
          <a:prstGeom prst="rect">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itel 1">
            <a:extLst>
              <a:ext uri="{FF2B5EF4-FFF2-40B4-BE49-F238E27FC236}">
                <a16:creationId xmlns:a16="http://schemas.microsoft.com/office/drawing/2014/main" id="{EDFBEEBD-1E10-C64A-9B2F-189B884F45BA}"/>
              </a:ext>
            </a:extLst>
          </p:cNvPr>
          <p:cNvSpPr>
            <a:spLocks noGrp="1"/>
          </p:cNvSpPr>
          <p:nvPr>
            <p:ph type="title"/>
          </p:nvPr>
        </p:nvSpPr>
        <p:spPr>
          <a:xfrm>
            <a:off x="1439999" y="2160000"/>
            <a:ext cx="7920000" cy="2520000"/>
          </a:xfrm>
          <a:prstGeom prst="rect">
            <a:avLst/>
          </a:prstGeom>
        </p:spPr>
        <p:txBody>
          <a:bodyPr/>
          <a:lstStyle>
            <a:lvl1pPr>
              <a:defRPr sz="4800" cap="none" baseline="0">
                <a:solidFill>
                  <a:schemeClr val="bg1"/>
                </a:solidFill>
              </a:defRPr>
            </a:lvl1pPr>
          </a:lstStyle>
          <a:p>
            <a:r>
              <a:rPr lang="en-US"/>
              <a:t>Click to edit Master title style</a:t>
            </a:r>
            <a:endParaRPr lang="da-DK" dirty="0"/>
          </a:p>
        </p:txBody>
      </p:sp>
      <p:pic>
        <p:nvPicPr>
          <p:cNvPr id="4" name="Picture 3">
            <a:extLst>
              <a:ext uri="{FF2B5EF4-FFF2-40B4-BE49-F238E27FC236}">
                <a16:creationId xmlns:a16="http://schemas.microsoft.com/office/drawing/2014/main" id="{16E2A3B5-8F39-BA4A-8A3B-732921E1D5C2}"/>
              </a:ext>
            </a:extLst>
          </p:cNvPr>
          <p:cNvPicPr>
            <a:picLocks noChangeAspect="1"/>
          </p:cNvPicPr>
          <p:nvPr userDrawn="1"/>
        </p:nvPicPr>
        <p:blipFill>
          <a:blip r:embed="rId2"/>
          <a:srcRect/>
          <a:stretch/>
        </p:blipFill>
        <p:spPr>
          <a:xfrm>
            <a:off x="1355138" y="6195822"/>
            <a:ext cx="4052085" cy="385527"/>
          </a:xfrm>
          <a:prstGeom prst="rect">
            <a:avLst/>
          </a:prstGeom>
        </p:spPr>
      </p:pic>
      <p:pic>
        <p:nvPicPr>
          <p:cNvPr id="9" name="Picture 8">
            <a:extLst>
              <a:ext uri="{FF2B5EF4-FFF2-40B4-BE49-F238E27FC236}">
                <a16:creationId xmlns:a16="http://schemas.microsoft.com/office/drawing/2014/main" id="{9D050779-B65E-6A41-BE9D-0EFA87B0E04D}"/>
              </a:ext>
            </a:extLst>
          </p:cNvPr>
          <p:cNvPicPr>
            <a:picLocks noChangeAspect="1"/>
          </p:cNvPicPr>
          <p:nvPr userDrawn="1"/>
        </p:nvPicPr>
        <p:blipFill rotWithShape="1">
          <a:blip r:embed="rId3">
            <a:alphaModFix amt="50000"/>
            <a:duotone>
              <a:schemeClr val="accent4">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rcRect l="50784" t="22803" r="1"/>
          <a:stretch/>
        </p:blipFill>
        <p:spPr>
          <a:xfrm>
            <a:off x="0" y="0"/>
            <a:ext cx="1163432" cy="2398208"/>
          </a:xfrm>
          <a:prstGeom prst="rect">
            <a:avLst/>
          </a:prstGeom>
        </p:spPr>
      </p:pic>
    </p:spTree>
    <p:extLst>
      <p:ext uri="{BB962C8B-B14F-4D97-AF65-F5344CB8AC3E}">
        <p14:creationId xmlns:p14="http://schemas.microsoft.com/office/powerpoint/2010/main" val="83814400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arvet slide til stor tekst-grøn">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27561F9-26F5-8C48-AFC8-F6C94E9AD0E0}"/>
              </a:ext>
            </a:extLst>
          </p:cNvPr>
          <p:cNvSpPr/>
          <p:nvPr userDrawn="1"/>
        </p:nvSpPr>
        <p:spPr>
          <a:xfrm>
            <a:off x="0" y="0"/>
            <a:ext cx="12192000" cy="6858000"/>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itel 1">
            <a:extLst>
              <a:ext uri="{FF2B5EF4-FFF2-40B4-BE49-F238E27FC236}">
                <a16:creationId xmlns:a16="http://schemas.microsoft.com/office/drawing/2014/main" id="{EDFBEEBD-1E10-C64A-9B2F-189B884F45BA}"/>
              </a:ext>
            </a:extLst>
          </p:cNvPr>
          <p:cNvSpPr>
            <a:spLocks noGrp="1"/>
          </p:cNvSpPr>
          <p:nvPr>
            <p:ph type="title"/>
          </p:nvPr>
        </p:nvSpPr>
        <p:spPr>
          <a:xfrm>
            <a:off x="1439999" y="2160000"/>
            <a:ext cx="7920000" cy="2520000"/>
          </a:xfrm>
          <a:prstGeom prst="rect">
            <a:avLst/>
          </a:prstGeom>
        </p:spPr>
        <p:txBody>
          <a:bodyPr/>
          <a:lstStyle>
            <a:lvl1pPr>
              <a:defRPr sz="4800" cap="none" baseline="0">
                <a:solidFill>
                  <a:schemeClr val="bg1"/>
                </a:solidFill>
              </a:defRPr>
            </a:lvl1pPr>
          </a:lstStyle>
          <a:p>
            <a:r>
              <a:rPr lang="en-US"/>
              <a:t>Click to edit Master title style</a:t>
            </a:r>
            <a:endParaRPr lang="da-DK" dirty="0"/>
          </a:p>
        </p:txBody>
      </p:sp>
      <p:pic>
        <p:nvPicPr>
          <p:cNvPr id="4" name="Picture 3">
            <a:extLst>
              <a:ext uri="{FF2B5EF4-FFF2-40B4-BE49-F238E27FC236}">
                <a16:creationId xmlns:a16="http://schemas.microsoft.com/office/drawing/2014/main" id="{16E2A3B5-8F39-BA4A-8A3B-732921E1D5C2}"/>
              </a:ext>
            </a:extLst>
          </p:cNvPr>
          <p:cNvPicPr>
            <a:picLocks noChangeAspect="1"/>
          </p:cNvPicPr>
          <p:nvPr userDrawn="1"/>
        </p:nvPicPr>
        <p:blipFill>
          <a:blip r:embed="rId2"/>
          <a:srcRect/>
          <a:stretch/>
        </p:blipFill>
        <p:spPr>
          <a:xfrm>
            <a:off x="1355138" y="6195822"/>
            <a:ext cx="4052085" cy="385527"/>
          </a:xfrm>
          <a:prstGeom prst="rect">
            <a:avLst/>
          </a:prstGeom>
        </p:spPr>
      </p:pic>
      <p:pic>
        <p:nvPicPr>
          <p:cNvPr id="9" name="Picture 8">
            <a:extLst>
              <a:ext uri="{FF2B5EF4-FFF2-40B4-BE49-F238E27FC236}">
                <a16:creationId xmlns:a16="http://schemas.microsoft.com/office/drawing/2014/main" id="{18439199-D0D3-2C4C-AB77-476E8073FF1F}"/>
              </a:ext>
            </a:extLst>
          </p:cNvPr>
          <p:cNvPicPr>
            <a:picLocks noChangeAspect="1"/>
          </p:cNvPicPr>
          <p:nvPr userDrawn="1"/>
        </p:nvPicPr>
        <p:blipFill rotWithShape="1">
          <a:blip r:embed="rId3">
            <a:alphaModFix amt="50000"/>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rcRect l="50784" t="22803" r="1"/>
          <a:stretch/>
        </p:blipFill>
        <p:spPr>
          <a:xfrm>
            <a:off x="0" y="0"/>
            <a:ext cx="1163432" cy="2398208"/>
          </a:xfrm>
          <a:prstGeom prst="rect">
            <a:avLst/>
          </a:prstGeom>
        </p:spPr>
      </p:pic>
    </p:spTree>
    <p:extLst>
      <p:ext uri="{BB962C8B-B14F-4D97-AF65-F5344CB8AC3E}">
        <p14:creationId xmlns:p14="http://schemas.microsoft.com/office/powerpoint/2010/main" val="416971972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GSIDE">
    <p:bg>
      <p:bgPr>
        <a:solidFill>
          <a:schemeClr val="tx1">
            <a:lumMod val="75000"/>
          </a:schemeClr>
        </a:solidFill>
        <a:effectLst/>
      </p:bgPr>
    </p:bg>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48C36982-0849-B043-9D5C-B0C3C8FCDEC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271217" y="6057056"/>
            <a:ext cx="1749233" cy="645766"/>
          </a:xfrm>
          <a:prstGeom prst="rect">
            <a:avLst/>
          </a:prstGeom>
        </p:spPr>
      </p:pic>
      <p:pic>
        <p:nvPicPr>
          <p:cNvPr id="6" name="Picture 5">
            <a:extLst>
              <a:ext uri="{FF2B5EF4-FFF2-40B4-BE49-F238E27FC236}">
                <a16:creationId xmlns:a16="http://schemas.microsoft.com/office/drawing/2014/main" id="{D18A8BB0-817F-3B48-863E-79B40D68BDF7}"/>
              </a:ext>
            </a:extLst>
          </p:cNvPr>
          <p:cNvPicPr>
            <a:picLocks noChangeAspect="1"/>
          </p:cNvPicPr>
          <p:nvPr userDrawn="1"/>
        </p:nvPicPr>
        <p:blipFill>
          <a:blip r:embed="rId3"/>
          <a:srcRect/>
          <a:stretch/>
        </p:blipFill>
        <p:spPr>
          <a:xfrm>
            <a:off x="1387796" y="6220315"/>
            <a:ext cx="4052085" cy="385527"/>
          </a:xfrm>
          <a:prstGeom prst="rect">
            <a:avLst/>
          </a:prstGeom>
        </p:spPr>
      </p:pic>
    </p:spTree>
    <p:extLst>
      <p:ext uri="{BB962C8B-B14F-4D97-AF65-F5344CB8AC3E}">
        <p14:creationId xmlns:p14="http://schemas.microsoft.com/office/powerpoint/2010/main" val="367981249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AGSIDE">
    <p:bg>
      <p:bgPr>
        <a:solidFill>
          <a:schemeClr val="tx1">
            <a:lumMod val="75000"/>
          </a:schemeClr>
        </a:solidFill>
        <a:effectLst/>
      </p:bgPr>
    </p:bg>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48C36982-0849-B043-9D5C-B0C3C8FCDEC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271217" y="6057056"/>
            <a:ext cx="1749233" cy="645766"/>
          </a:xfrm>
          <a:prstGeom prst="rect">
            <a:avLst/>
          </a:prstGeom>
        </p:spPr>
      </p:pic>
    </p:spTree>
    <p:extLst>
      <p:ext uri="{BB962C8B-B14F-4D97-AF65-F5344CB8AC3E}">
        <p14:creationId xmlns:p14="http://schemas.microsoft.com/office/powerpoint/2010/main" val="384594267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OM GRÅ SIDE">
    <p:bg>
      <p:bgPr>
        <a:solidFill>
          <a:schemeClr val="bg2">
            <a:lumMod val="25000"/>
          </a:schemeClr>
        </a:solidFill>
        <a:effectLst/>
      </p:bgPr>
    </p:bg>
    <p:spTree>
      <p:nvGrpSpPr>
        <p:cNvPr id="1" name=""/>
        <p:cNvGrpSpPr/>
        <p:nvPr/>
      </p:nvGrpSpPr>
      <p:grpSpPr>
        <a:xfrm>
          <a:off x="0" y="0"/>
          <a:ext cx="0" cy="0"/>
          <a:chOff x="0" y="0"/>
          <a:chExt cx="0" cy="0"/>
        </a:xfrm>
      </p:grpSpPr>
      <p:sp>
        <p:nvSpPr>
          <p:cNvPr id="20" name="Date Placeholder 3"/>
          <p:cNvSpPr>
            <a:spLocks noGrp="1"/>
          </p:cNvSpPr>
          <p:nvPr>
            <p:ph type="dt" sz="half" idx="2"/>
          </p:nvPr>
        </p:nvSpPr>
        <p:spPr>
          <a:xfrm>
            <a:off x="609600" y="6520260"/>
            <a:ext cx="1625600" cy="365125"/>
          </a:xfrm>
          <a:prstGeom prst="rect">
            <a:avLst/>
          </a:prstGeom>
        </p:spPr>
        <p:txBody>
          <a:bodyPr vert="horz" lIns="0" tIns="45720" rIns="91440" bIns="45720" rtlCol="0" anchor="ctr"/>
          <a:lstStyle>
            <a:lvl1pPr algn="l">
              <a:defRPr sz="800">
                <a:solidFill>
                  <a:schemeClr val="tx1">
                    <a:tint val="75000"/>
                  </a:schemeClr>
                </a:solidFill>
                <a:latin typeface="Arial"/>
                <a:cs typeface="Arial"/>
              </a:defRPr>
            </a:lvl1pPr>
          </a:lstStyle>
          <a:p>
            <a:fld id="{D7CFB448-4497-634F-84D3-92393316B1F2}" type="datetime1">
              <a:rPr lang="da-DK" smtClean="0"/>
              <a:t>03/09/2019</a:t>
            </a:fld>
            <a:endParaRPr lang="en-US" dirty="0"/>
          </a:p>
        </p:txBody>
      </p:sp>
      <p:sp>
        <p:nvSpPr>
          <p:cNvPr id="21" name="Footer Placeholder 4"/>
          <p:cNvSpPr>
            <a:spLocks noGrp="1"/>
          </p:cNvSpPr>
          <p:nvPr>
            <p:ph type="ftr" sz="quarter" idx="3"/>
          </p:nvPr>
        </p:nvSpPr>
        <p:spPr>
          <a:xfrm>
            <a:off x="4165600" y="6520260"/>
            <a:ext cx="3860800" cy="365125"/>
          </a:xfrm>
          <a:prstGeom prst="rect">
            <a:avLst/>
          </a:prstGeom>
        </p:spPr>
        <p:txBody>
          <a:bodyPr vert="horz" lIns="0" tIns="45720" rIns="91440" bIns="45720" rtlCol="0" anchor="ctr"/>
          <a:lstStyle>
            <a:lvl1pPr algn="l">
              <a:defRPr sz="800">
                <a:solidFill>
                  <a:schemeClr val="tx1">
                    <a:tint val="75000"/>
                  </a:schemeClr>
                </a:solidFill>
                <a:latin typeface="Arial"/>
                <a:cs typeface="Arial"/>
              </a:defRPr>
            </a:lvl1pPr>
          </a:lstStyle>
          <a:p>
            <a:endParaRPr lang="en-US" dirty="0"/>
          </a:p>
        </p:txBody>
      </p:sp>
      <p:sp>
        <p:nvSpPr>
          <p:cNvPr id="22" name="Slide Number Placeholder 5"/>
          <p:cNvSpPr>
            <a:spLocks noGrp="1"/>
          </p:cNvSpPr>
          <p:nvPr>
            <p:ph type="sldNum" sz="quarter" idx="4"/>
          </p:nvPr>
        </p:nvSpPr>
        <p:spPr>
          <a:xfrm>
            <a:off x="2133600" y="6520260"/>
            <a:ext cx="1219200" cy="365125"/>
          </a:xfrm>
          <a:prstGeom prst="rect">
            <a:avLst/>
          </a:prstGeom>
        </p:spPr>
        <p:txBody>
          <a:bodyPr vert="horz" lIns="91440" tIns="45720" rIns="91440" bIns="45720" rtlCol="0" anchor="ctr"/>
          <a:lstStyle>
            <a:lvl1pPr algn="l">
              <a:defRPr sz="800">
                <a:solidFill>
                  <a:schemeClr val="tx1">
                    <a:tint val="75000"/>
                  </a:schemeClr>
                </a:solidFill>
                <a:latin typeface="Arial"/>
                <a:cs typeface="Arial"/>
              </a:defRPr>
            </a:lvl1pPr>
          </a:lstStyle>
          <a:p>
            <a:r>
              <a:rPr lang="en-US"/>
              <a:t>Side </a:t>
            </a:r>
            <a:fld id="{B31F58FA-AA52-8C4C-80EE-5138FFA45F49}" type="slidenum">
              <a:rPr lang="en-US" smtClean="0"/>
              <a:pPr/>
              <a:t>‹#›</a:t>
            </a:fld>
            <a:endParaRPr lang="en-US" dirty="0"/>
          </a:p>
        </p:txBody>
      </p:sp>
    </p:spTree>
    <p:extLst>
      <p:ext uri="{BB962C8B-B14F-4D97-AF65-F5344CB8AC3E}">
        <p14:creationId xmlns:p14="http://schemas.microsoft.com/office/powerpoint/2010/main" val="191861185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IDE MED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noProof="0"/>
              <a:t>Click to edit Master title style</a:t>
            </a:r>
            <a:endParaRPr lang="da-DK" noProof="0" dirty="0"/>
          </a:p>
        </p:txBody>
      </p:sp>
      <p:sp>
        <p:nvSpPr>
          <p:cNvPr id="11" name="Text Placeholder 2"/>
          <p:cNvSpPr>
            <a:spLocks noGrp="1"/>
          </p:cNvSpPr>
          <p:nvPr>
            <p:ph idx="1"/>
          </p:nvPr>
        </p:nvSpPr>
        <p:spPr>
          <a:xfrm>
            <a:off x="600000" y="1620000"/>
            <a:ext cx="10972800" cy="4140000"/>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dirty="0"/>
          </a:p>
        </p:txBody>
      </p:sp>
      <p:sp>
        <p:nvSpPr>
          <p:cNvPr id="7" name="Date Placeholder 3"/>
          <p:cNvSpPr>
            <a:spLocks noGrp="1"/>
          </p:cNvSpPr>
          <p:nvPr>
            <p:ph type="dt" sz="half" idx="2"/>
          </p:nvPr>
        </p:nvSpPr>
        <p:spPr>
          <a:xfrm>
            <a:off x="609600" y="6520260"/>
            <a:ext cx="1625600" cy="365125"/>
          </a:xfrm>
          <a:prstGeom prst="rect">
            <a:avLst/>
          </a:prstGeom>
        </p:spPr>
        <p:txBody>
          <a:bodyPr vert="horz" lIns="0" tIns="45720" rIns="91440" bIns="45720" rtlCol="0" anchor="ctr"/>
          <a:lstStyle>
            <a:lvl1pPr algn="l">
              <a:defRPr sz="800">
                <a:solidFill>
                  <a:schemeClr val="tx1">
                    <a:tint val="75000"/>
                  </a:schemeClr>
                </a:solidFill>
                <a:latin typeface="Arial"/>
                <a:cs typeface="Arial"/>
              </a:defRPr>
            </a:lvl1pPr>
          </a:lstStyle>
          <a:p>
            <a:fld id="{D7CFB448-4497-634F-84D3-92393316B1F2}" type="datetime1">
              <a:rPr lang="da-DK" smtClean="0"/>
              <a:t>03/09/2019</a:t>
            </a:fld>
            <a:endParaRPr lang="en-US" dirty="0"/>
          </a:p>
        </p:txBody>
      </p:sp>
      <p:sp>
        <p:nvSpPr>
          <p:cNvPr id="8" name="Footer Placeholder 4"/>
          <p:cNvSpPr>
            <a:spLocks noGrp="1"/>
          </p:cNvSpPr>
          <p:nvPr>
            <p:ph type="ftr" sz="quarter" idx="3"/>
          </p:nvPr>
        </p:nvSpPr>
        <p:spPr>
          <a:xfrm>
            <a:off x="4165600" y="6520260"/>
            <a:ext cx="3860800" cy="365125"/>
          </a:xfrm>
          <a:prstGeom prst="rect">
            <a:avLst/>
          </a:prstGeom>
        </p:spPr>
        <p:txBody>
          <a:bodyPr vert="horz" lIns="0" tIns="45720" rIns="91440" bIns="45720" rtlCol="0" anchor="ctr"/>
          <a:lstStyle>
            <a:lvl1pPr algn="l">
              <a:defRPr sz="800">
                <a:solidFill>
                  <a:schemeClr val="tx1">
                    <a:tint val="75000"/>
                  </a:schemeClr>
                </a:solidFill>
                <a:latin typeface="Arial"/>
                <a:cs typeface="Arial"/>
              </a:defRPr>
            </a:lvl1pPr>
          </a:lstStyle>
          <a:p>
            <a:endParaRPr lang="en-US" dirty="0"/>
          </a:p>
        </p:txBody>
      </p:sp>
      <p:sp>
        <p:nvSpPr>
          <p:cNvPr id="9" name="Slide Number Placeholder 5"/>
          <p:cNvSpPr>
            <a:spLocks noGrp="1"/>
          </p:cNvSpPr>
          <p:nvPr>
            <p:ph type="sldNum" sz="quarter" idx="4"/>
          </p:nvPr>
        </p:nvSpPr>
        <p:spPr>
          <a:xfrm>
            <a:off x="2133600" y="6520260"/>
            <a:ext cx="1219200" cy="365125"/>
          </a:xfrm>
          <a:prstGeom prst="rect">
            <a:avLst/>
          </a:prstGeom>
        </p:spPr>
        <p:txBody>
          <a:bodyPr vert="horz" lIns="91440" tIns="45720" rIns="91440" bIns="45720" rtlCol="0" anchor="ctr"/>
          <a:lstStyle>
            <a:lvl1pPr algn="l">
              <a:defRPr sz="800">
                <a:solidFill>
                  <a:schemeClr val="tx1">
                    <a:tint val="75000"/>
                  </a:schemeClr>
                </a:solidFill>
                <a:latin typeface="Arial"/>
                <a:cs typeface="Arial"/>
              </a:defRPr>
            </a:lvl1pPr>
          </a:lstStyle>
          <a:p>
            <a:r>
              <a:rPr lang="en-US"/>
              <a:t>Side </a:t>
            </a:r>
            <a:fld id="{B31F58FA-AA52-8C4C-80EE-5138FFA45F49}" type="slidenum">
              <a:rPr lang="en-US" smtClean="0"/>
              <a:pPr/>
              <a:t>‹#›</a:t>
            </a:fld>
            <a:endParaRPr lang="en-US" dirty="0"/>
          </a:p>
        </p:txBody>
      </p:sp>
    </p:spTree>
    <p:extLst>
      <p:ext uri="{BB962C8B-B14F-4D97-AF65-F5344CB8AC3E}">
        <p14:creationId xmlns:p14="http://schemas.microsoft.com/office/powerpoint/2010/main" val="291508985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IDE MED BILLEDE OG TEKS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994400" y="1710000"/>
            <a:ext cx="5486400" cy="39743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00000" y="1710001"/>
            <a:ext cx="5181600" cy="397430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3"/>
          <p:cNvSpPr>
            <a:spLocks noGrp="1"/>
          </p:cNvSpPr>
          <p:nvPr>
            <p:ph type="dt" sz="half" idx="10"/>
          </p:nvPr>
        </p:nvSpPr>
        <p:spPr>
          <a:xfrm>
            <a:off x="609600" y="6520260"/>
            <a:ext cx="1625600" cy="365125"/>
          </a:xfrm>
          <a:prstGeom prst="rect">
            <a:avLst/>
          </a:prstGeom>
        </p:spPr>
        <p:txBody>
          <a:bodyPr vert="horz" lIns="0" tIns="45720" rIns="91440" bIns="45720" rtlCol="0" anchor="ctr"/>
          <a:lstStyle>
            <a:lvl1pPr algn="l">
              <a:defRPr sz="800">
                <a:solidFill>
                  <a:schemeClr val="tx1">
                    <a:tint val="75000"/>
                  </a:schemeClr>
                </a:solidFill>
                <a:latin typeface="Arial"/>
                <a:cs typeface="Arial"/>
              </a:defRPr>
            </a:lvl1pPr>
          </a:lstStyle>
          <a:p>
            <a:fld id="{D7CFB448-4497-634F-84D3-92393316B1F2}" type="datetime1">
              <a:rPr lang="da-DK" smtClean="0"/>
              <a:t>03/09/2019</a:t>
            </a:fld>
            <a:endParaRPr lang="en-US" dirty="0"/>
          </a:p>
        </p:txBody>
      </p:sp>
      <p:sp>
        <p:nvSpPr>
          <p:cNvPr id="16" name="Footer Placeholder 4"/>
          <p:cNvSpPr>
            <a:spLocks noGrp="1"/>
          </p:cNvSpPr>
          <p:nvPr>
            <p:ph type="ftr" sz="quarter" idx="3"/>
          </p:nvPr>
        </p:nvSpPr>
        <p:spPr>
          <a:xfrm>
            <a:off x="4165600" y="6520260"/>
            <a:ext cx="3860800" cy="365125"/>
          </a:xfrm>
          <a:prstGeom prst="rect">
            <a:avLst/>
          </a:prstGeom>
        </p:spPr>
        <p:txBody>
          <a:bodyPr vert="horz" lIns="0" tIns="45720" rIns="91440" bIns="45720" rtlCol="0" anchor="ctr"/>
          <a:lstStyle>
            <a:lvl1pPr algn="l">
              <a:defRPr sz="800">
                <a:solidFill>
                  <a:schemeClr val="tx1">
                    <a:tint val="75000"/>
                  </a:schemeClr>
                </a:solidFill>
                <a:latin typeface="Arial"/>
                <a:cs typeface="Arial"/>
              </a:defRPr>
            </a:lvl1pPr>
          </a:lstStyle>
          <a:p>
            <a:endParaRPr lang="en-US" dirty="0"/>
          </a:p>
        </p:txBody>
      </p:sp>
      <p:sp>
        <p:nvSpPr>
          <p:cNvPr id="17" name="Slide Number Placeholder 5"/>
          <p:cNvSpPr>
            <a:spLocks noGrp="1"/>
          </p:cNvSpPr>
          <p:nvPr>
            <p:ph type="sldNum" sz="quarter" idx="4"/>
          </p:nvPr>
        </p:nvSpPr>
        <p:spPr>
          <a:xfrm>
            <a:off x="2133600" y="6520260"/>
            <a:ext cx="1219200" cy="365125"/>
          </a:xfrm>
          <a:prstGeom prst="rect">
            <a:avLst/>
          </a:prstGeom>
        </p:spPr>
        <p:txBody>
          <a:bodyPr vert="horz" lIns="91440" tIns="45720" rIns="91440" bIns="45720" rtlCol="0" anchor="ctr"/>
          <a:lstStyle>
            <a:lvl1pPr algn="l">
              <a:defRPr sz="800">
                <a:solidFill>
                  <a:schemeClr val="tx1">
                    <a:tint val="75000"/>
                  </a:schemeClr>
                </a:solidFill>
                <a:latin typeface="Arial"/>
                <a:cs typeface="Arial"/>
              </a:defRPr>
            </a:lvl1pPr>
          </a:lstStyle>
          <a:p>
            <a:r>
              <a:rPr lang="en-US"/>
              <a:t>Side </a:t>
            </a:r>
            <a:fld id="{B31F58FA-AA52-8C4C-80EE-5138FFA45F49}" type="slidenum">
              <a:rPr lang="en-US" smtClean="0"/>
              <a:pPr/>
              <a:t>‹#›</a:t>
            </a:fld>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5702315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vid slide ">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9BEC69F8-0C58-B244-8F2C-512E37753A38}"/>
              </a:ext>
            </a:extLst>
          </p:cNvPr>
          <p:cNvSpPr>
            <a:spLocks noGrp="1"/>
          </p:cNvSpPr>
          <p:nvPr>
            <p:ph type="body" sz="quarter" idx="10"/>
          </p:nvPr>
        </p:nvSpPr>
        <p:spPr>
          <a:xfrm>
            <a:off x="1439862" y="1620000"/>
            <a:ext cx="10080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7" name="Pladsholder til dato 5">
            <a:extLst>
              <a:ext uri="{FF2B5EF4-FFF2-40B4-BE49-F238E27FC236}">
                <a16:creationId xmlns:a16="http://schemas.microsoft.com/office/drawing/2014/main" id="{5DD97252-2653-E847-94C5-D4E7A63555A6}"/>
              </a:ext>
            </a:extLst>
          </p:cNvPr>
          <p:cNvSpPr>
            <a:spLocks noGrp="1"/>
          </p:cNvSpPr>
          <p:nvPr>
            <p:ph type="dt" sz="half" idx="2"/>
          </p:nvPr>
        </p:nvSpPr>
        <p:spPr>
          <a:xfrm>
            <a:off x="1440000" y="6629941"/>
            <a:ext cx="1964507" cy="182563"/>
          </a:xfrm>
          <a:prstGeom prst="rect">
            <a:avLst/>
          </a:prstGeom>
        </p:spPr>
        <p:txBody>
          <a:bodyPr vert="horz" lIns="0" tIns="0" rIns="0" bIns="0" rtlCol="0" anchor="t" anchorCtr="0"/>
          <a:lstStyle>
            <a:lvl1pPr algn="l">
              <a:defRPr sz="900" b="1" i="0">
                <a:solidFill>
                  <a:schemeClr val="bg1">
                    <a:lumMod val="85000"/>
                  </a:schemeClr>
                </a:solidFill>
                <a:latin typeface="Arial Black" panose="020B0604020202020204" pitchFamily="34" charset="0"/>
                <a:cs typeface="Arial Black" panose="020B0604020202020204" pitchFamily="34" charset="0"/>
              </a:defRPr>
            </a:lvl1pPr>
          </a:lstStyle>
          <a:p>
            <a:r>
              <a:rPr lang="da-DK"/>
              <a:t>Dags dato</a:t>
            </a:r>
            <a:endParaRPr lang="da-DK" dirty="0"/>
          </a:p>
        </p:txBody>
      </p:sp>
      <p:sp>
        <p:nvSpPr>
          <p:cNvPr id="8" name="Pladsholder til sidefod 6">
            <a:extLst>
              <a:ext uri="{FF2B5EF4-FFF2-40B4-BE49-F238E27FC236}">
                <a16:creationId xmlns:a16="http://schemas.microsoft.com/office/drawing/2014/main" id="{2D48A149-F389-9144-AFD3-27827EB7BA38}"/>
              </a:ext>
            </a:extLst>
          </p:cNvPr>
          <p:cNvSpPr>
            <a:spLocks noGrp="1"/>
          </p:cNvSpPr>
          <p:nvPr>
            <p:ph type="ftr" sz="quarter" idx="3"/>
          </p:nvPr>
        </p:nvSpPr>
        <p:spPr>
          <a:xfrm>
            <a:off x="4038600" y="6655553"/>
            <a:ext cx="4114800" cy="156951"/>
          </a:xfrm>
          <a:prstGeom prst="rect">
            <a:avLst/>
          </a:prstGeom>
        </p:spPr>
        <p:txBody>
          <a:bodyPr vert="horz" lIns="0" tIns="0" rIns="0" bIns="0" rtlCol="0" anchor="t" anchorCtr="0"/>
          <a:lstStyle>
            <a:lvl1pPr algn="ctr">
              <a:defRPr sz="900" b="1" i="0">
                <a:solidFill>
                  <a:schemeClr val="bg1">
                    <a:lumMod val="85000"/>
                  </a:schemeClr>
                </a:solidFill>
                <a:latin typeface="Arial Black" panose="020B0604020202020204" pitchFamily="34" charset="0"/>
                <a:cs typeface="Arial Black" panose="020B0604020202020204" pitchFamily="34" charset="0"/>
              </a:defRPr>
            </a:lvl1pPr>
          </a:lstStyle>
          <a:p>
            <a:r>
              <a:rPr lang="da-DK"/>
              <a:t>Alexandra Instituttet</a:t>
            </a:r>
            <a:endParaRPr lang="da-DK" dirty="0"/>
          </a:p>
        </p:txBody>
      </p:sp>
      <p:sp>
        <p:nvSpPr>
          <p:cNvPr id="9" name="Pladsholder til slidenummer 7">
            <a:extLst>
              <a:ext uri="{FF2B5EF4-FFF2-40B4-BE49-F238E27FC236}">
                <a16:creationId xmlns:a16="http://schemas.microsoft.com/office/drawing/2014/main" id="{1EC61F24-3BBC-AC4A-A6D8-2A62AE01A27F}"/>
              </a:ext>
            </a:extLst>
          </p:cNvPr>
          <p:cNvSpPr>
            <a:spLocks noGrp="1"/>
          </p:cNvSpPr>
          <p:nvPr>
            <p:ph type="sldNum" sz="quarter" idx="4"/>
          </p:nvPr>
        </p:nvSpPr>
        <p:spPr>
          <a:xfrm>
            <a:off x="8776800" y="6655553"/>
            <a:ext cx="2743200" cy="156951"/>
          </a:xfrm>
          <a:prstGeom prst="rect">
            <a:avLst/>
          </a:prstGeom>
        </p:spPr>
        <p:txBody>
          <a:bodyPr vert="horz" lIns="0" tIns="0" rIns="0" bIns="0" rtlCol="0" anchor="t" anchorCtr="0"/>
          <a:lstStyle>
            <a:lvl1pPr algn="r">
              <a:defRPr sz="900" b="1" i="0">
                <a:solidFill>
                  <a:schemeClr val="bg1">
                    <a:lumMod val="85000"/>
                  </a:schemeClr>
                </a:solidFill>
                <a:latin typeface="Arial Black" panose="020B0604020202020204" pitchFamily="34" charset="0"/>
                <a:cs typeface="Arial Black" panose="020B0604020202020204" pitchFamily="34" charset="0"/>
              </a:defRPr>
            </a:lvl1pPr>
          </a:lstStyle>
          <a:p>
            <a:fld id="{06AC9228-041E-BE4C-A177-9A7A550E9A48}" type="slidenum">
              <a:rPr lang="da-DK" smtClean="0"/>
              <a:pPr/>
              <a:t>‹#›</a:t>
            </a:fld>
            <a:endParaRPr lang="da-DK" dirty="0"/>
          </a:p>
        </p:txBody>
      </p:sp>
      <p:sp>
        <p:nvSpPr>
          <p:cNvPr id="11" name="Title Placeholder 4">
            <a:extLst>
              <a:ext uri="{FF2B5EF4-FFF2-40B4-BE49-F238E27FC236}">
                <a16:creationId xmlns:a16="http://schemas.microsoft.com/office/drawing/2014/main" id="{D943BCA5-A9D1-3C4A-B419-FA4758A2554A}"/>
              </a:ext>
            </a:extLst>
          </p:cNvPr>
          <p:cNvSpPr>
            <a:spLocks noGrp="1"/>
          </p:cNvSpPr>
          <p:nvPr>
            <p:ph type="title"/>
          </p:nvPr>
        </p:nvSpPr>
        <p:spPr>
          <a:xfrm>
            <a:off x="1440000" y="461766"/>
            <a:ext cx="10080000" cy="492443"/>
          </a:xfrm>
          <a:prstGeom prst="rect">
            <a:avLst/>
          </a:prstGeom>
        </p:spPr>
        <p:txBody>
          <a:bodyPr vert="horz" lIns="0" tIns="0" rIns="0" bIns="0" rtlCol="0" anchor="ctr" anchorCtr="0">
            <a:spAutoFit/>
          </a:bodyPr>
          <a:lstStyle/>
          <a:p>
            <a:r>
              <a:rPr lang="en-US" noProof="0"/>
              <a:t>Click to edit Master title style</a:t>
            </a:r>
            <a:endParaRPr lang="da-DK" noProof="0" dirty="0"/>
          </a:p>
        </p:txBody>
      </p:sp>
    </p:spTree>
    <p:extLst>
      <p:ext uri="{BB962C8B-B14F-4D97-AF65-F5344CB8AC3E}">
        <p14:creationId xmlns:p14="http://schemas.microsoft.com/office/powerpoint/2010/main" val="388089613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SIDE MED TEKS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09600" y="1602000"/>
            <a:ext cx="10972800" cy="4018800"/>
          </a:xfrm>
        </p:spPr>
        <p:txBody>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endParaRPr lang="en-US"/>
          </a:p>
        </p:txBody>
      </p:sp>
      <p:sp>
        <p:nvSpPr>
          <p:cNvPr id="8" name="Title Placeholder 1"/>
          <p:cNvSpPr>
            <a:spLocks noGrp="1"/>
          </p:cNvSpPr>
          <p:nvPr>
            <p:ph type="title"/>
          </p:nvPr>
        </p:nvSpPr>
        <p:spPr>
          <a:xfrm>
            <a:off x="0" y="224529"/>
            <a:ext cx="12192000" cy="630942"/>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lIns="540000" rtlCol="0" anchor="ct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en-US" dirty="0"/>
          </a:p>
        </p:txBody>
      </p:sp>
      <p:sp>
        <p:nvSpPr>
          <p:cNvPr id="12" name="Date Placeholder 3"/>
          <p:cNvSpPr>
            <a:spLocks noGrp="1"/>
          </p:cNvSpPr>
          <p:nvPr>
            <p:ph type="dt" sz="half" idx="2"/>
          </p:nvPr>
        </p:nvSpPr>
        <p:spPr>
          <a:xfrm>
            <a:off x="609600" y="6356351"/>
            <a:ext cx="1625600" cy="365125"/>
          </a:xfrm>
          <a:prstGeom prst="rect">
            <a:avLst/>
          </a:prstGeom>
        </p:spPr>
        <p:txBody>
          <a:bodyPr vert="horz" lIns="91440" tIns="45720" rIns="91440" bIns="45720" rtlCol="0" anchor="ctr"/>
          <a:lstStyle>
            <a:lvl1pPr algn="l">
              <a:defRPr sz="800">
                <a:solidFill>
                  <a:schemeClr val="tx1">
                    <a:tint val="75000"/>
                  </a:schemeClr>
                </a:solidFill>
                <a:latin typeface="Arial"/>
                <a:cs typeface="Arial"/>
              </a:defRPr>
            </a:lvl1pPr>
          </a:lstStyle>
          <a:p>
            <a:fld id="{3948F687-9A73-7041-AF8A-BC2A5C5F52D9}" type="datetime1">
              <a:rPr lang="en-US" smtClean="0"/>
              <a:t>9/3/19</a:t>
            </a:fld>
            <a:endParaRPr lang="en-US" dirty="0"/>
          </a:p>
        </p:txBody>
      </p:sp>
      <p:sp>
        <p:nvSpPr>
          <p:cNvPr id="13"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l">
              <a:defRPr sz="800">
                <a:solidFill>
                  <a:schemeClr val="tx1">
                    <a:tint val="75000"/>
                  </a:schemeClr>
                </a:solidFill>
                <a:latin typeface="Arial"/>
                <a:cs typeface="Arial"/>
              </a:defRPr>
            </a:lvl1pPr>
          </a:lstStyle>
          <a:p>
            <a:endParaRPr lang="en-US" dirty="0"/>
          </a:p>
        </p:txBody>
      </p:sp>
      <p:sp>
        <p:nvSpPr>
          <p:cNvPr id="14" name="Slide Number Placeholder 5"/>
          <p:cNvSpPr>
            <a:spLocks noGrp="1"/>
          </p:cNvSpPr>
          <p:nvPr>
            <p:ph type="sldNum" sz="quarter" idx="4"/>
          </p:nvPr>
        </p:nvSpPr>
        <p:spPr>
          <a:xfrm>
            <a:off x="2133600" y="6356351"/>
            <a:ext cx="1219200" cy="365125"/>
          </a:xfrm>
          <a:prstGeom prst="rect">
            <a:avLst/>
          </a:prstGeom>
        </p:spPr>
        <p:txBody>
          <a:bodyPr vert="horz" lIns="91440" tIns="45720" rIns="91440" bIns="45720" rtlCol="0" anchor="ctr"/>
          <a:lstStyle>
            <a:lvl1pPr algn="l">
              <a:defRPr sz="800">
                <a:solidFill>
                  <a:schemeClr val="tx1">
                    <a:tint val="75000"/>
                  </a:schemeClr>
                </a:solidFill>
                <a:latin typeface="Arial"/>
                <a:cs typeface="Arial"/>
              </a:defRPr>
            </a:lvl1pPr>
          </a:lstStyle>
          <a:p>
            <a:r>
              <a:rPr lang="en-US" dirty="0"/>
              <a:t>Side </a:t>
            </a:r>
            <a:fld id="{B31F58FA-AA52-8C4C-80EE-5138FFA45F49}" type="slidenum">
              <a:rPr lang="en-US" smtClean="0"/>
              <a:pPr/>
              <a:t>‹#›</a:t>
            </a:fld>
            <a:endParaRPr lang="en-US" dirty="0"/>
          </a:p>
        </p:txBody>
      </p:sp>
    </p:spTree>
    <p:extLst>
      <p:ext uri="{BB962C8B-B14F-4D97-AF65-F5344CB8AC3E}">
        <p14:creationId xmlns:p14="http://schemas.microsoft.com/office/powerpoint/2010/main" val="401235579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vid slide to tekstspalter">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694C8A5D-3758-324A-8466-6085DB8D7558}"/>
              </a:ext>
            </a:extLst>
          </p:cNvPr>
          <p:cNvSpPr>
            <a:spLocks noGrp="1"/>
          </p:cNvSpPr>
          <p:nvPr>
            <p:ph type="body" sz="quarter" idx="10"/>
          </p:nvPr>
        </p:nvSpPr>
        <p:spPr>
          <a:xfrm>
            <a:off x="1439862" y="1620000"/>
            <a:ext cx="4860000" cy="4320000"/>
          </a:xfrm>
        </p:spPr>
        <p:txBody>
          <a:bodyPr/>
          <a:lstStyle>
            <a:lvl1pPr marL="0" indent="0">
              <a:buFont typeface="Arial" panose="020B0604020202020204" pitchFamily="34" charset="0"/>
              <a:buNone/>
              <a:defRPr/>
            </a:lvl1pPr>
            <a:lvl2pPr marL="0" indent="0">
              <a:buNone/>
              <a:defRPr/>
            </a:lvl2pPr>
            <a:lvl3pPr marL="0" indent="0">
              <a:buNone/>
              <a:defRPr/>
            </a:lvl3pPr>
            <a:lvl4pPr marL="0" indent="0">
              <a:buNone/>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ladsholder til tekst 4">
            <a:extLst>
              <a:ext uri="{FF2B5EF4-FFF2-40B4-BE49-F238E27FC236}">
                <a16:creationId xmlns:a16="http://schemas.microsoft.com/office/drawing/2014/main" id="{4C61CA7A-2581-BE4A-84B2-6470471D3A3F}"/>
              </a:ext>
            </a:extLst>
          </p:cNvPr>
          <p:cNvSpPr>
            <a:spLocks noGrp="1"/>
          </p:cNvSpPr>
          <p:nvPr>
            <p:ph type="body" sz="quarter" idx="11"/>
          </p:nvPr>
        </p:nvSpPr>
        <p:spPr>
          <a:xfrm>
            <a:off x="6660000" y="1619412"/>
            <a:ext cx="4860000" cy="4321175"/>
          </a:xfrm>
        </p:spPr>
        <p:txBody>
          <a:bodyPr/>
          <a:lstStyle>
            <a:lvl1pPr marL="0" indent="0">
              <a:buFont typeface="Arial" panose="020B0604020202020204" pitchFamily="34" charset="0"/>
              <a:buNone/>
              <a:defRPr/>
            </a:lvl1pPr>
            <a:lvl2pPr marL="0" indent="0">
              <a:buNone/>
              <a:defRPr/>
            </a:lvl2pPr>
            <a:lvl3pPr marL="0" indent="0">
              <a:buNone/>
              <a:defRPr/>
            </a:lvl3pPr>
            <a:lvl4pPr marL="0" indent="0">
              <a:buNone/>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Pladsholder til dato 5">
            <a:extLst>
              <a:ext uri="{FF2B5EF4-FFF2-40B4-BE49-F238E27FC236}">
                <a16:creationId xmlns:a16="http://schemas.microsoft.com/office/drawing/2014/main" id="{7DF4F215-3478-5842-B9C4-E1C03EBFA06D}"/>
              </a:ext>
            </a:extLst>
          </p:cNvPr>
          <p:cNvSpPr>
            <a:spLocks noGrp="1"/>
          </p:cNvSpPr>
          <p:nvPr>
            <p:ph type="dt" sz="half" idx="2"/>
          </p:nvPr>
        </p:nvSpPr>
        <p:spPr>
          <a:xfrm>
            <a:off x="1440000" y="6629941"/>
            <a:ext cx="1964507" cy="182563"/>
          </a:xfrm>
          <a:prstGeom prst="rect">
            <a:avLst/>
          </a:prstGeom>
        </p:spPr>
        <p:txBody>
          <a:bodyPr vert="horz" lIns="0" tIns="0" rIns="0" bIns="0" rtlCol="0" anchor="t" anchorCtr="0"/>
          <a:lstStyle>
            <a:lvl1pPr algn="l">
              <a:defRPr sz="900" b="1" i="0">
                <a:solidFill>
                  <a:schemeClr val="bg1">
                    <a:lumMod val="85000"/>
                  </a:schemeClr>
                </a:solidFill>
                <a:latin typeface="Arial Black" panose="020B0604020202020204" pitchFamily="34" charset="0"/>
                <a:cs typeface="Arial Black" panose="020B0604020202020204" pitchFamily="34" charset="0"/>
              </a:defRPr>
            </a:lvl1pPr>
          </a:lstStyle>
          <a:p>
            <a:r>
              <a:rPr lang="da-DK"/>
              <a:t>Dags dato</a:t>
            </a:r>
            <a:endParaRPr lang="da-DK" dirty="0"/>
          </a:p>
        </p:txBody>
      </p:sp>
      <p:sp>
        <p:nvSpPr>
          <p:cNvPr id="9" name="Pladsholder til sidefod 6">
            <a:extLst>
              <a:ext uri="{FF2B5EF4-FFF2-40B4-BE49-F238E27FC236}">
                <a16:creationId xmlns:a16="http://schemas.microsoft.com/office/drawing/2014/main" id="{D2EFA18A-6F71-B246-8D5C-F3C58DF4CA1C}"/>
              </a:ext>
            </a:extLst>
          </p:cNvPr>
          <p:cNvSpPr>
            <a:spLocks noGrp="1"/>
          </p:cNvSpPr>
          <p:nvPr>
            <p:ph type="ftr" sz="quarter" idx="3"/>
          </p:nvPr>
        </p:nvSpPr>
        <p:spPr>
          <a:xfrm>
            <a:off x="4038600" y="6655553"/>
            <a:ext cx="4114800" cy="156951"/>
          </a:xfrm>
          <a:prstGeom prst="rect">
            <a:avLst/>
          </a:prstGeom>
        </p:spPr>
        <p:txBody>
          <a:bodyPr vert="horz" lIns="0" tIns="0" rIns="0" bIns="0" rtlCol="0" anchor="t" anchorCtr="0"/>
          <a:lstStyle>
            <a:lvl1pPr algn="ctr">
              <a:defRPr sz="900" b="1" i="0">
                <a:solidFill>
                  <a:schemeClr val="bg1">
                    <a:lumMod val="85000"/>
                  </a:schemeClr>
                </a:solidFill>
                <a:latin typeface="Arial Black" panose="020B0604020202020204" pitchFamily="34" charset="0"/>
                <a:cs typeface="Arial Black" panose="020B0604020202020204" pitchFamily="34" charset="0"/>
              </a:defRPr>
            </a:lvl1pPr>
          </a:lstStyle>
          <a:p>
            <a:r>
              <a:rPr lang="da-DK"/>
              <a:t>Alexandra Instituttet</a:t>
            </a:r>
            <a:endParaRPr lang="da-DK" dirty="0"/>
          </a:p>
        </p:txBody>
      </p:sp>
      <p:sp>
        <p:nvSpPr>
          <p:cNvPr id="13" name="Pladsholder til slidenummer 7">
            <a:extLst>
              <a:ext uri="{FF2B5EF4-FFF2-40B4-BE49-F238E27FC236}">
                <a16:creationId xmlns:a16="http://schemas.microsoft.com/office/drawing/2014/main" id="{87213FE5-A624-7947-87D4-E18BCBE9B396}"/>
              </a:ext>
            </a:extLst>
          </p:cNvPr>
          <p:cNvSpPr>
            <a:spLocks noGrp="1"/>
          </p:cNvSpPr>
          <p:nvPr>
            <p:ph type="sldNum" sz="quarter" idx="4"/>
          </p:nvPr>
        </p:nvSpPr>
        <p:spPr>
          <a:xfrm>
            <a:off x="8776800" y="6655553"/>
            <a:ext cx="2743200" cy="156951"/>
          </a:xfrm>
          <a:prstGeom prst="rect">
            <a:avLst/>
          </a:prstGeom>
        </p:spPr>
        <p:txBody>
          <a:bodyPr vert="horz" lIns="0" tIns="0" rIns="0" bIns="0" rtlCol="0" anchor="t" anchorCtr="0"/>
          <a:lstStyle>
            <a:lvl1pPr algn="r">
              <a:defRPr sz="900" b="1" i="0">
                <a:solidFill>
                  <a:schemeClr val="bg1">
                    <a:lumMod val="85000"/>
                  </a:schemeClr>
                </a:solidFill>
                <a:latin typeface="Arial Black" panose="020B0604020202020204" pitchFamily="34" charset="0"/>
                <a:cs typeface="Arial Black" panose="020B0604020202020204" pitchFamily="34" charset="0"/>
              </a:defRPr>
            </a:lvl1pPr>
          </a:lstStyle>
          <a:p>
            <a:fld id="{06AC9228-041E-BE4C-A177-9A7A550E9A48}" type="slidenum">
              <a:rPr lang="da-DK" smtClean="0"/>
              <a:pPr/>
              <a:t>‹#›</a:t>
            </a:fld>
            <a:endParaRPr lang="da-DK" dirty="0"/>
          </a:p>
        </p:txBody>
      </p:sp>
      <p:sp>
        <p:nvSpPr>
          <p:cNvPr id="10" name="Title Placeholder 4">
            <a:extLst>
              <a:ext uri="{FF2B5EF4-FFF2-40B4-BE49-F238E27FC236}">
                <a16:creationId xmlns:a16="http://schemas.microsoft.com/office/drawing/2014/main" id="{63BB1F4E-AA4F-A94B-B579-E5A1980C656C}"/>
              </a:ext>
            </a:extLst>
          </p:cNvPr>
          <p:cNvSpPr>
            <a:spLocks noGrp="1"/>
          </p:cNvSpPr>
          <p:nvPr>
            <p:ph type="title"/>
          </p:nvPr>
        </p:nvSpPr>
        <p:spPr>
          <a:xfrm>
            <a:off x="1440000" y="461766"/>
            <a:ext cx="10080000" cy="492443"/>
          </a:xfrm>
          <a:prstGeom prst="rect">
            <a:avLst/>
          </a:prstGeom>
        </p:spPr>
        <p:txBody>
          <a:bodyPr vert="horz" lIns="0" tIns="0" rIns="0" bIns="0" rtlCol="0" anchor="ctr" anchorCtr="0">
            <a:spAutoFit/>
          </a:bodyPr>
          <a:lstStyle/>
          <a:p>
            <a:r>
              <a:rPr lang="en-US" noProof="0"/>
              <a:t>Click to edit Master title style</a:t>
            </a:r>
            <a:endParaRPr lang="da-DK" noProof="0" dirty="0"/>
          </a:p>
        </p:txBody>
      </p:sp>
    </p:spTree>
    <p:extLst>
      <p:ext uri="{BB962C8B-B14F-4D97-AF65-F5344CB8AC3E}">
        <p14:creationId xmlns:p14="http://schemas.microsoft.com/office/powerpoint/2010/main" val="42652758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vid slide tekst og billede">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694C8A5D-3758-324A-8466-6085DB8D7558}"/>
              </a:ext>
            </a:extLst>
          </p:cNvPr>
          <p:cNvSpPr>
            <a:spLocks noGrp="1"/>
          </p:cNvSpPr>
          <p:nvPr>
            <p:ph type="body" sz="quarter" idx="10"/>
          </p:nvPr>
        </p:nvSpPr>
        <p:spPr>
          <a:xfrm>
            <a:off x="1439862" y="1620000"/>
            <a:ext cx="4860000" cy="4320000"/>
          </a:xfrm>
        </p:spPr>
        <p:txBody>
          <a:bodyPr/>
          <a:lstStyle>
            <a:lvl1pPr marL="0" indent="0">
              <a:buFont typeface="Arial" panose="020B0604020202020204" pitchFamily="34" charset="0"/>
              <a:buNone/>
              <a:defRPr/>
            </a:lvl1pPr>
            <a:lvl2pPr marL="0" indent="0">
              <a:buNone/>
              <a:defRPr/>
            </a:lvl2pPr>
            <a:lvl3pPr marL="0" indent="0">
              <a:buNone/>
              <a:defRPr/>
            </a:lvl3pPr>
            <a:lvl4pPr marL="0" indent="0">
              <a:buNone/>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Pladsholder til billede 5">
            <a:extLst>
              <a:ext uri="{FF2B5EF4-FFF2-40B4-BE49-F238E27FC236}">
                <a16:creationId xmlns:a16="http://schemas.microsoft.com/office/drawing/2014/main" id="{129A3677-5407-6042-9339-28D7181EE616}"/>
              </a:ext>
            </a:extLst>
          </p:cNvPr>
          <p:cNvSpPr>
            <a:spLocks noGrp="1"/>
          </p:cNvSpPr>
          <p:nvPr>
            <p:ph type="pic" sz="quarter" idx="11"/>
          </p:nvPr>
        </p:nvSpPr>
        <p:spPr>
          <a:xfrm>
            <a:off x="6660000" y="1620000"/>
            <a:ext cx="4860000" cy="4320000"/>
          </a:xfrm>
        </p:spPr>
        <p:txBody>
          <a:bodyPr/>
          <a:lstStyle/>
          <a:p>
            <a:r>
              <a:rPr lang="en-US"/>
              <a:t>Click icon to add picture</a:t>
            </a:r>
            <a:endParaRPr lang="en-GB"/>
          </a:p>
        </p:txBody>
      </p:sp>
      <p:sp>
        <p:nvSpPr>
          <p:cNvPr id="8" name="Pladsholder til dato 5">
            <a:extLst>
              <a:ext uri="{FF2B5EF4-FFF2-40B4-BE49-F238E27FC236}">
                <a16:creationId xmlns:a16="http://schemas.microsoft.com/office/drawing/2014/main" id="{F08A0374-26D4-9440-929B-3E9A95E3F953}"/>
              </a:ext>
            </a:extLst>
          </p:cNvPr>
          <p:cNvSpPr>
            <a:spLocks noGrp="1"/>
          </p:cNvSpPr>
          <p:nvPr>
            <p:ph type="dt" sz="half" idx="2"/>
          </p:nvPr>
        </p:nvSpPr>
        <p:spPr>
          <a:xfrm>
            <a:off x="1440000" y="6629941"/>
            <a:ext cx="1964507" cy="182563"/>
          </a:xfrm>
          <a:prstGeom prst="rect">
            <a:avLst/>
          </a:prstGeom>
        </p:spPr>
        <p:txBody>
          <a:bodyPr vert="horz" lIns="0" tIns="0" rIns="0" bIns="0" rtlCol="0" anchor="t" anchorCtr="0"/>
          <a:lstStyle>
            <a:lvl1pPr algn="l">
              <a:defRPr sz="900" b="1" i="0">
                <a:solidFill>
                  <a:schemeClr val="bg1">
                    <a:lumMod val="85000"/>
                  </a:schemeClr>
                </a:solidFill>
                <a:latin typeface="Arial Black" panose="020B0604020202020204" pitchFamily="34" charset="0"/>
                <a:cs typeface="Arial Black" panose="020B0604020202020204" pitchFamily="34" charset="0"/>
              </a:defRPr>
            </a:lvl1pPr>
          </a:lstStyle>
          <a:p>
            <a:r>
              <a:rPr lang="da-DK"/>
              <a:t>Dags dato</a:t>
            </a:r>
            <a:endParaRPr lang="da-DK" dirty="0"/>
          </a:p>
        </p:txBody>
      </p:sp>
      <p:sp>
        <p:nvSpPr>
          <p:cNvPr id="9" name="Pladsholder til sidefod 6">
            <a:extLst>
              <a:ext uri="{FF2B5EF4-FFF2-40B4-BE49-F238E27FC236}">
                <a16:creationId xmlns:a16="http://schemas.microsoft.com/office/drawing/2014/main" id="{59BFB24D-0D26-8F4A-903B-24D82CE0C124}"/>
              </a:ext>
            </a:extLst>
          </p:cNvPr>
          <p:cNvSpPr>
            <a:spLocks noGrp="1"/>
          </p:cNvSpPr>
          <p:nvPr>
            <p:ph type="ftr" sz="quarter" idx="3"/>
          </p:nvPr>
        </p:nvSpPr>
        <p:spPr>
          <a:xfrm>
            <a:off x="4038600" y="6655553"/>
            <a:ext cx="4114800" cy="156951"/>
          </a:xfrm>
          <a:prstGeom prst="rect">
            <a:avLst/>
          </a:prstGeom>
        </p:spPr>
        <p:txBody>
          <a:bodyPr vert="horz" lIns="0" tIns="0" rIns="0" bIns="0" rtlCol="0" anchor="t" anchorCtr="0"/>
          <a:lstStyle>
            <a:lvl1pPr algn="ctr">
              <a:defRPr sz="900" b="1" i="0">
                <a:solidFill>
                  <a:schemeClr val="bg1">
                    <a:lumMod val="85000"/>
                  </a:schemeClr>
                </a:solidFill>
                <a:latin typeface="Arial Black" panose="020B0604020202020204" pitchFamily="34" charset="0"/>
                <a:cs typeface="Arial Black" panose="020B0604020202020204" pitchFamily="34" charset="0"/>
              </a:defRPr>
            </a:lvl1pPr>
          </a:lstStyle>
          <a:p>
            <a:r>
              <a:rPr lang="da-DK"/>
              <a:t>Alexandra Instituttet</a:t>
            </a:r>
            <a:endParaRPr lang="da-DK" dirty="0"/>
          </a:p>
        </p:txBody>
      </p:sp>
      <p:sp>
        <p:nvSpPr>
          <p:cNvPr id="13" name="Pladsholder til slidenummer 7">
            <a:extLst>
              <a:ext uri="{FF2B5EF4-FFF2-40B4-BE49-F238E27FC236}">
                <a16:creationId xmlns:a16="http://schemas.microsoft.com/office/drawing/2014/main" id="{3FFD7CF4-C087-F342-99A9-96BC3DF79FE9}"/>
              </a:ext>
            </a:extLst>
          </p:cNvPr>
          <p:cNvSpPr>
            <a:spLocks noGrp="1"/>
          </p:cNvSpPr>
          <p:nvPr>
            <p:ph type="sldNum" sz="quarter" idx="4"/>
          </p:nvPr>
        </p:nvSpPr>
        <p:spPr>
          <a:xfrm>
            <a:off x="8776800" y="6655553"/>
            <a:ext cx="2743200" cy="156951"/>
          </a:xfrm>
          <a:prstGeom prst="rect">
            <a:avLst/>
          </a:prstGeom>
        </p:spPr>
        <p:txBody>
          <a:bodyPr vert="horz" lIns="0" tIns="0" rIns="0" bIns="0" rtlCol="0" anchor="t" anchorCtr="0"/>
          <a:lstStyle>
            <a:lvl1pPr algn="r">
              <a:defRPr sz="900" b="1" i="0">
                <a:solidFill>
                  <a:schemeClr val="bg1">
                    <a:lumMod val="85000"/>
                  </a:schemeClr>
                </a:solidFill>
                <a:latin typeface="Arial Black" panose="020B0604020202020204" pitchFamily="34" charset="0"/>
                <a:cs typeface="Arial Black" panose="020B0604020202020204" pitchFamily="34" charset="0"/>
              </a:defRPr>
            </a:lvl1pPr>
          </a:lstStyle>
          <a:p>
            <a:fld id="{06AC9228-041E-BE4C-A177-9A7A550E9A48}" type="slidenum">
              <a:rPr lang="da-DK" smtClean="0"/>
              <a:pPr/>
              <a:t>‹#›</a:t>
            </a:fld>
            <a:endParaRPr lang="da-DK" dirty="0"/>
          </a:p>
        </p:txBody>
      </p:sp>
      <p:sp>
        <p:nvSpPr>
          <p:cNvPr id="10" name="Title Placeholder 4">
            <a:extLst>
              <a:ext uri="{FF2B5EF4-FFF2-40B4-BE49-F238E27FC236}">
                <a16:creationId xmlns:a16="http://schemas.microsoft.com/office/drawing/2014/main" id="{6D417A3D-2196-4C4B-A8F0-3497AEAC4C5C}"/>
              </a:ext>
            </a:extLst>
          </p:cNvPr>
          <p:cNvSpPr>
            <a:spLocks noGrp="1"/>
          </p:cNvSpPr>
          <p:nvPr>
            <p:ph type="title"/>
          </p:nvPr>
        </p:nvSpPr>
        <p:spPr>
          <a:xfrm>
            <a:off x="1440000" y="461766"/>
            <a:ext cx="10080000" cy="492443"/>
          </a:xfrm>
          <a:prstGeom prst="rect">
            <a:avLst/>
          </a:prstGeom>
        </p:spPr>
        <p:txBody>
          <a:bodyPr vert="horz" lIns="0" tIns="0" rIns="0" bIns="0" rtlCol="0" anchor="ctr" anchorCtr="0">
            <a:spAutoFit/>
          </a:bodyPr>
          <a:lstStyle/>
          <a:p>
            <a:r>
              <a:rPr lang="en-US" noProof="0"/>
              <a:t>Click to edit Master title style</a:t>
            </a:r>
            <a:endParaRPr lang="da-DK" noProof="0" dirty="0"/>
          </a:p>
        </p:txBody>
      </p:sp>
    </p:spTree>
    <p:extLst>
      <p:ext uri="{BB962C8B-B14F-4D97-AF65-F5344CB8AC3E}">
        <p14:creationId xmlns:p14="http://schemas.microsoft.com/office/powerpoint/2010/main" val="104044196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vid slide u tekstfelt">
    <p:bg>
      <p:bgPr>
        <a:solidFill>
          <a:schemeClr val="bg1"/>
        </a:solidFill>
        <a:effectLst/>
      </p:bgPr>
    </p:bg>
    <p:spTree>
      <p:nvGrpSpPr>
        <p:cNvPr id="1" name=""/>
        <p:cNvGrpSpPr/>
        <p:nvPr/>
      </p:nvGrpSpPr>
      <p:grpSpPr>
        <a:xfrm>
          <a:off x="0" y="0"/>
          <a:ext cx="0" cy="0"/>
          <a:chOff x="0" y="0"/>
          <a:chExt cx="0" cy="0"/>
        </a:xfrm>
      </p:grpSpPr>
      <p:sp>
        <p:nvSpPr>
          <p:cNvPr id="4" name="Title Placeholder 4">
            <a:extLst>
              <a:ext uri="{FF2B5EF4-FFF2-40B4-BE49-F238E27FC236}">
                <a16:creationId xmlns:a16="http://schemas.microsoft.com/office/drawing/2014/main" id="{78A9CC7A-15DA-5D49-8F8A-3E6297C2A3BB}"/>
              </a:ext>
            </a:extLst>
          </p:cNvPr>
          <p:cNvSpPr>
            <a:spLocks noGrp="1"/>
          </p:cNvSpPr>
          <p:nvPr>
            <p:ph type="title"/>
          </p:nvPr>
        </p:nvSpPr>
        <p:spPr>
          <a:xfrm>
            <a:off x="1440000" y="461766"/>
            <a:ext cx="10080000" cy="492443"/>
          </a:xfrm>
          <a:prstGeom prst="rect">
            <a:avLst/>
          </a:prstGeom>
        </p:spPr>
        <p:txBody>
          <a:bodyPr vert="horz" lIns="0" tIns="0" rIns="0" bIns="0" rtlCol="0" anchor="ctr" anchorCtr="0">
            <a:spAutoFit/>
          </a:bodyPr>
          <a:lstStyle/>
          <a:p>
            <a:r>
              <a:rPr lang="en-US" noProof="0"/>
              <a:t>Click to edit Master title style</a:t>
            </a:r>
            <a:endParaRPr lang="da-DK" noProof="0" dirty="0"/>
          </a:p>
        </p:txBody>
      </p:sp>
    </p:spTree>
    <p:extLst>
      <p:ext uri="{BB962C8B-B14F-4D97-AF65-F5344CB8AC3E}">
        <p14:creationId xmlns:p14="http://schemas.microsoft.com/office/powerpoint/2010/main" val="413905847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hvid sli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27561F9-26F5-8C48-AFC8-F6C94E9AD0E0}"/>
              </a:ext>
            </a:extLst>
          </p:cNvPr>
          <p:cNvSpPr/>
          <p:nvPr userDrawn="1"/>
        </p:nvSpPr>
        <p:spPr>
          <a:xfrm>
            <a:off x="-165100" y="-152400"/>
            <a:ext cx="12763500" cy="7175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7599449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å slide ">
    <p:bg>
      <p:bgPr>
        <a:solidFill>
          <a:schemeClr val="tx1">
            <a:lumMod val="75000"/>
          </a:schemeClr>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37B7BAEB-7311-2541-B71C-75BEB30FCC23}"/>
              </a:ext>
            </a:extLst>
          </p:cNvPr>
          <p:cNvSpPr>
            <a:spLocks noGrp="1"/>
          </p:cNvSpPr>
          <p:nvPr>
            <p:ph idx="10" hasCustomPrompt="1"/>
          </p:nvPr>
        </p:nvSpPr>
        <p:spPr>
          <a:xfrm>
            <a:off x="1438275" y="1620000"/>
            <a:ext cx="10080000" cy="4320000"/>
          </a:xfrm>
          <a:prstGeom prst="rect">
            <a:avLst/>
          </a:prstGeom>
        </p:spPr>
        <p:txBody>
          <a:bodyPr vert="horz" lIns="0" tIns="0" rIns="0" bIns="0" rtlCol="0">
            <a:normAutofit/>
          </a:bodyPr>
          <a:lstStyle>
            <a:lvl1pPr marL="0" marR="0" indent="0" algn="l" defTabSz="457200" rtl="0" eaLnBrk="1" fontAlgn="auto" latinLnBrk="0" hangingPunct="1">
              <a:lnSpc>
                <a:spcPct val="114000"/>
              </a:lnSpc>
              <a:spcBef>
                <a:spcPts val="0"/>
              </a:spcBef>
              <a:spcAft>
                <a:spcPts val="0"/>
              </a:spcAft>
              <a:buClr>
                <a:srgbClr val="D76432"/>
              </a:buClr>
              <a:buSzTx/>
              <a:buFont typeface="Arial" panose="020B0604020202020204" pitchFamily="34" charset="0"/>
              <a:buNone/>
              <a:tabLst/>
              <a:defRPr>
                <a:solidFill>
                  <a:schemeClr val="bg1"/>
                </a:solidFill>
              </a:defRPr>
            </a:lvl1pPr>
            <a:lvl2pPr>
              <a:lnSpc>
                <a:spcPct val="114000"/>
              </a:lnSpc>
              <a:spcBef>
                <a:spcPts val="0"/>
              </a:spcBef>
              <a:defRPr>
                <a:solidFill>
                  <a:schemeClr val="bg1"/>
                </a:solidFill>
              </a:defRPr>
            </a:lvl2pPr>
            <a:lvl3pPr>
              <a:lnSpc>
                <a:spcPct val="114000"/>
              </a:lnSpc>
              <a:spcBef>
                <a:spcPts val="0"/>
              </a:spcBef>
              <a:defRPr>
                <a:solidFill>
                  <a:schemeClr val="bg1"/>
                </a:solidFill>
              </a:defRPr>
            </a:lvl3pPr>
            <a:lvl4pPr>
              <a:lnSpc>
                <a:spcPct val="114000"/>
              </a:lnSpc>
              <a:spcBef>
                <a:spcPts val="0"/>
              </a:spcBef>
              <a:defRPr>
                <a:solidFill>
                  <a:schemeClr val="bg1"/>
                </a:solidFill>
              </a:defRPr>
            </a:lvl4pPr>
            <a:lvl5pPr marL="342900" indent="-342900">
              <a:buFont typeface="Arial" panose="020B0604020202020204" pitchFamily="34" charset="0"/>
              <a:buChar char="•"/>
              <a:defRPr>
                <a:solidFill>
                  <a:schemeClr val="bg1"/>
                </a:solidFill>
              </a:defRPr>
            </a:lvl5pPr>
          </a:lstStyle>
          <a:p>
            <a:pPr marL="0" marR="0" lvl="0" indent="0" algn="l" defTabSz="457200" rtl="0" eaLnBrk="1" fontAlgn="auto" latinLnBrk="0" hangingPunct="1">
              <a:lnSpc>
                <a:spcPct val="100000"/>
              </a:lnSpc>
              <a:spcBef>
                <a:spcPct val="20000"/>
              </a:spcBef>
              <a:spcAft>
                <a:spcPts val="0"/>
              </a:spcAft>
              <a:buClr>
                <a:srgbClr val="D76432"/>
              </a:buClr>
              <a:buSzTx/>
              <a:buFontTx/>
              <a:buNone/>
              <a:tabLst/>
              <a:defRPr/>
            </a:pPr>
            <a:r>
              <a:rPr lang="en-US" noProof="0" dirty="0"/>
              <a:t>Edit Master text styles</a:t>
            </a:r>
          </a:p>
          <a:p>
            <a:pPr marL="342900" marR="0" lvl="1" indent="-342900" algn="l" defTabSz="457200" rtl="0" eaLnBrk="1" fontAlgn="auto" latinLnBrk="0" hangingPunct="1">
              <a:lnSpc>
                <a:spcPct val="100000"/>
              </a:lnSpc>
              <a:spcBef>
                <a:spcPct val="20000"/>
              </a:spcBef>
              <a:spcAft>
                <a:spcPts val="0"/>
              </a:spcAft>
              <a:buClr>
                <a:srgbClr val="D76432"/>
              </a:buClr>
              <a:buSzTx/>
              <a:tabLst/>
              <a:defRPr/>
            </a:pPr>
            <a:r>
              <a:rPr lang="en-US" noProof="0" dirty="0"/>
              <a:t>Second level</a:t>
            </a:r>
          </a:p>
          <a:p>
            <a:pPr marL="342900" marR="0" lvl="2" indent="-342900" algn="l" defTabSz="457200" rtl="0" eaLnBrk="1" fontAlgn="auto" latinLnBrk="0" hangingPunct="1">
              <a:lnSpc>
                <a:spcPct val="100000"/>
              </a:lnSpc>
              <a:spcBef>
                <a:spcPct val="20000"/>
              </a:spcBef>
              <a:spcAft>
                <a:spcPts val="0"/>
              </a:spcAft>
              <a:buClr>
                <a:srgbClr val="D76432"/>
              </a:buClr>
              <a:buSzTx/>
              <a:tabLst/>
              <a:defRPr/>
            </a:pPr>
            <a:r>
              <a:rPr lang="en-US" noProof="0" dirty="0"/>
              <a:t>Third level</a:t>
            </a:r>
          </a:p>
          <a:p>
            <a:pPr marL="342900" marR="0" lvl="3" indent="-342900" algn="l" defTabSz="457200" rtl="0" eaLnBrk="1" fontAlgn="auto" latinLnBrk="0" hangingPunct="1">
              <a:lnSpc>
                <a:spcPct val="100000"/>
              </a:lnSpc>
              <a:spcBef>
                <a:spcPct val="20000"/>
              </a:spcBef>
              <a:spcAft>
                <a:spcPts val="0"/>
              </a:spcAft>
              <a:buClr>
                <a:srgbClr val="D76432"/>
              </a:buClr>
              <a:buSzTx/>
              <a:tabLst/>
              <a:defRPr/>
            </a:pPr>
            <a:r>
              <a:rPr lang="en-US" noProof="0" dirty="0"/>
              <a:t>Fourth level</a:t>
            </a:r>
          </a:p>
          <a:p>
            <a:pPr marL="342900" marR="0" lvl="3" indent="-342900" algn="l" defTabSz="457200" rtl="0" eaLnBrk="1" fontAlgn="auto" latinLnBrk="0" hangingPunct="1">
              <a:lnSpc>
                <a:spcPct val="100000"/>
              </a:lnSpc>
              <a:spcBef>
                <a:spcPct val="20000"/>
              </a:spcBef>
              <a:spcAft>
                <a:spcPts val="0"/>
              </a:spcAft>
              <a:buClr>
                <a:srgbClr val="D76432"/>
              </a:buClr>
              <a:buSzTx/>
              <a:tabLst/>
              <a:defRPr/>
            </a:pPr>
            <a:r>
              <a:rPr lang="en-US" noProof="0" dirty="0"/>
              <a:t>Fifth level</a:t>
            </a:r>
            <a:endParaRPr lang="da-DK" noProof="0" dirty="0"/>
          </a:p>
        </p:txBody>
      </p:sp>
      <p:sp>
        <p:nvSpPr>
          <p:cNvPr id="2" name="Titel 1">
            <a:extLst>
              <a:ext uri="{FF2B5EF4-FFF2-40B4-BE49-F238E27FC236}">
                <a16:creationId xmlns:a16="http://schemas.microsoft.com/office/drawing/2014/main" id="{AB4B5CE0-7805-144A-BF22-E9CC4CA7F538}"/>
              </a:ext>
            </a:extLst>
          </p:cNvPr>
          <p:cNvSpPr>
            <a:spLocks noGrp="1"/>
          </p:cNvSpPr>
          <p:nvPr>
            <p:ph type="title"/>
          </p:nvPr>
        </p:nvSpPr>
        <p:spPr>
          <a:xfrm>
            <a:off x="1440000" y="461766"/>
            <a:ext cx="10080000" cy="492443"/>
          </a:xfrm>
          <a:prstGeom prst="rect">
            <a:avLst/>
          </a:prstGeom>
        </p:spPr>
        <p:txBody>
          <a:bodyPr/>
          <a:lstStyle>
            <a:lvl1pPr>
              <a:defRPr>
                <a:solidFill>
                  <a:schemeClr val="bg1"/>
                </a:solidFill>
              </a:defRPr>
            </a:lvl1pPr>
          </a:lstStyle>
          <a:p>
            <a:r>
              <a:rPr lang="en-US"/>
              <a:t>Click to edit Master title style</a:t>
            </a:r>
            <a:endParaRPr lang="en-GB" dirty="0"/>
          </a:p>
        </p:txBody>
      </p:sp>
      <p:sp>
        <p:nvSpPr>
          <p:cNvPr id="8" name="Pladsholder til dato 5">
            <a:extLst>
              <a:ext uri="{FF2B5EF4-FFF2-40B4-BE49-F238E27FC236}">
                <a16:creationId xmlns:a16="http://schemas.microsoft.com/office/drawing/2014/main" id="{A2270B43-F74D-8140-B007-54DB07439774}"/>
              </a:ext>
            </a:extLst>
          </p:cNvPr>
          <p:cNvSpPr>
            <a:spLocks noGrp="1"/>
          </p:cNvSpPr>
          <p:nvPr>
            <p:ph type="dt" sz="half" idx="2"/>
          </p:nvPr>
        </p:nvSpPr>
        <p:spPr>
          <a:xfrm>
            <a:off x="1440000" y="6629941"/>
            <a:ext cx="1964507" cy="182563"/>
          </a:xfrm>
          <a:prstGeom prst="rect">
            <a:avLst/>
          </a:prstGeom>
        </p:spPr>
        <p:txBody>
          <a:bodyPr vert="horz" lIns="0" tIns="0" rIns="0" bIns="0" rtlCol="0" anchor="t" anchorCtr="0"/>
          <a:lstStyle>
            <a:lvl1pPr algn="l">
              <a:defRPr sz="900" b="1" i="0">
                <a:solidFill>
                  <a:schemeClr val="bg1">
                    <a:lumMod val="85000"/>
                  </a:schemeClr>
                </a:solidFill>
                <a:latin typeface="Arial Black" panose="020B0604020202020204" pitchFamily="34" charset="0"/>
                <a:cs typeface="Arial Black" panose="020B0604020202020204" pitchFamily="34" charset="0"/>
              </a:defRPr>
            </a:lvl1pPr>
          </a:lstStyle>
          <a:p>
            <a:r>
              <a:rPr lang="da-DK"/>
              <a:t>Dags dato</a:t>
            </a:r>
            <a:endParaRPr lang="da-DK" dirty="0"/>
          </a:p>
        </p:txBody>
      </p:sp>
      <p:sp>
        <p:nvSpPr>
          <p:cNvPr id="12" name="Pladsholder til sidefod 6">
            <a:extLst>
              <a:ext uri="{FF2B5EF4-FFF2-40B4-BE49-F238E27FC236}">
                <a16:creationId xmlns:a16="http://schemas.microsoft.com/office/drawing/2014/main" id="{A547CAE0-E96D-7F4F-946E-CE499A3A0B69}"/>
              </a:ext>
            </a:extLst>
          </p:cNvPr>
          <p:cNvSpPr>
            <a:spLocks noGrp="1"/>
          </p:cNvSpPr>
          <p:nvPr>
            <p:ph type="ftr" sz="quarter" idx="3"/>
          </p:nvPr>
        </p:nvSpPr>
        <p:spPr>
          <a:xfrm>
            <a:off x="4038600" y="6655553"/>
            <a:ext cx="4114800" cy="156951"/>
          </a:xfrm>
          <a:prstGeom prst="rect">
            <a:avLst/>
          </a:prstGeom>
        </p:spPr>
        <p:txBody>
          <a:bodyPr vert="horz" lIns="0" tIns="0" rIns="0" bIns="0" rtlCol="0" anchor="t" anchorCtr="0"/>
          <a:lstStyle>
            <a:lvl1pPr algn="ctr">
              <a:defRPr sz="900" b="1" i="0">
                <a:solidFill>
                  <a:schemeClr val="bg1">
                    <a:lumMod val="85000"/>
                  </a:schemeClr>
                </a:solidFill>
                <a:latin typeface="Arial Black" panose="020B0604020202020204" pitchFamily="34" charset="0"/>
                <a:cs typeface="Arial Black" panose="020B0604020202020204" pitchFamily="34" charset="0"/>
              </a:defRPr>
            </a:lvl1pPr>
          </a:lstStyle>
          <a:p>
            <a:r>
              <a:rPr lang="da-DK"/>
              <a:t>Alexandra Instituttet</a:t>
            </a:r>
            <a:endParaRPr lang="da-DK" dirty="0"/>
          </a:p>
        </p:txBody>
      </p:sp>
      <p:sp>
        <p:nvSpPr>
          <p:cNvPr id="14" name="Pladsholder til slidenummer 7">
            <a:extLst>
              <a:ext uri="{FF2B5EF4-FFF2-40B4-BE49-F238E27FC236}">
                <a16:creationId xmlns:a16="http://schemas.microsoft.com/office/drawing/2014/main" id="{0AA96A95-B100-D04D-95BF-C6D7A9E536F4}"/>
              </a:ext>
            </a:extLst>
          </p:cNvPr>
          <p:cNvSpPr>
            <a:spLocks noGrp="1"/>
          </p:cNvSpPr>
          <p:nvPr>
            <p:ph type="sldNum" sz="quarter" idx="4"/>
          </p:nvPr>
        </p:nvSpPr>
        <p:spPr>
          <a:xfrm>
            <a:off x="8776800" y="6655553"/>
            <a:ext cx="2743200" cy="156951"/>
          </a:xfrm>
          <a:prstGeom prst="rect">
            <a:avLst/>
          </a:prstGeom>
        </p:spPr>
        <p:txBody>
          <a:bodyPr vert="horz" lIns="0" tIns="0" rIns="0" bIns="0" rtlCol="0" anchor="t" anchorCtr="0"/>
          <a:lstStyle>
            <a:lvl1pPr algn="r">
              <a:defRPr sz="900" b="1" i="0">
                <a:solidFill>
                  <a:schemeClr val="bg1">
                    <a:lumMod val="85000"/>
                  </a:schemeClr>
                </a:solidFill>
                <a:latin typeface="Arial Black" panose="020B0604020202020204" pitchFamily="34" charset="0"/>
                <a:cs typeface="Arial Black" panose="020B0604020202020204" pitchFamily="34" charset="0"/>
              </a:defRPr>
            </a:lvl1pPr>
          </a:lstStyle>
          <a:p>
            <a:fld id="{06AC9228-041E-BE4C-A177-9A7A550E9A48}" type="slidenum">
              <a:rPr lang="da-DK" smtClean="0"/>
              <a:pPr/>
              <a:t>‹#›</a:t>
            </a:fld>
            <a:endParaRPr lang="da-DK" dirty="0"/>
          </a:p>
        </p:txBody>
      </p:sp>
    </p:spTree>
    <p:extLst>
      <p:ext uri="{BB962C8B-B14F-4D97-AF65-F5344CB8AC3E}">
        <p14:creationId xmlns:p14="http://schemas.microsoft.com/office/powerpoint/2010/main" val="262228411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å slide to tekstspalter">
    <p:bg>
      <p:bgPr>
        <a:solidFill>
          <a:schemeClr val="tx1">
            <a:lumMod val="7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F0FA4D-8BCD-A344-A285-EDB9159C2C83}"/>
              </a:ext>
            </a:extLst>
          </p:cNvPr>
          <p:cNvSpPr>
            <a:spLocks noGrp="1"/>
          </p:cNvSpPr>
          <p:nvPr>
            <p:ph type="title"/>
          </p:nvPr>
        </p:nvSpPr>
        <p:spPr>
          <a:xfrm>
            <a:off x="1440000" y="461766"/>
            <a:ext cx="10080000" cy="492443"/>
          </a:xfrm>
          <a:prstGeom prst="rect">
            <a:avLst/>
          </a:prstGeom>
        </p:spPr>
        <p:txBody>
          <a:bodyPr/>
          <a:lstStyle>
            <a:lvl1pPr>
              <a:defRPr>
                <a:solidFill>
                  <a:schemeClr val="bg1"/>
                </a:solidFill>
              </a:defRPr>
            </a:lvl1pPr>
          </a:lstStyle>
          <a:p>
            <a:r>
              <a:rPr lang="en-US"/>
              <a:t>Click to edit Master title style</a:t>
            </a:r>
            <a:endParaRPr lang="en-GB" dirty="0"/>
          </a:p>
        </p:txBody>
      </p:sp>
      <p:sp>
        <p:nvSpPr>
          <p:cNvPr id="4" name="Pladsholder til tekst 3">
            <a:extLst>
              <a:ext uri="{FF2B5EF4-FFF2-40B4-BE49-F238E27FC236}">
                <a16:creationId xmlns:a16="http://schemas.microsoft.com/office/drawing/2014/main" id="{694C8A5D-3758-324A-8466-6085DB8D7558}"/>
              </a:ext>
            </a:extLst>
          </p:cNvPr>
          <p:cNvSpPr>
            <a:spLocks noGrp="1"/>
          </p:cNvSpPr>
          <p:nvPr>
            <p:ph type="body" sz="quarter" idx="10"/>
          </p:nvPr>
        </p:nvSpPr>
        <p:spPr>
          <a:xfrm>
            <a:off x="1439862" y="1620000"/>
            <a:ext cx="4860000" cy="432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ladsholder til tekst 4">
            <a:extLst>
              <a:ext uri="{FF2B5EF4-FFF2-40B4-BE49-F238E27FC236}">
                <a16:creationId xmlns:a16="http://schemas.microsoft.com/office/drawing/2014/main" id="{4C61CA7A-2581-BE4A-84B2-6470471D3A3F}"/>
              </a:ext>
            </a:extLst>
          </p:cNvPr>
          <p:cNvSpPr>
            <a:spLocks noGrp="1"/>
          </p:cNvSpPr>
          <p:nvPr>
            <p:ph type="body" sz="quarter" idx="11"/>
          </p:nvPr>
        </p:nvSpPr>
        <p:spPr>
          <a:xfrm>
            <a:off x="6660000" y="1619412"/>
            <a:ext cx="4860000" cy="43211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Pladsholder til dato 5">
            <a:extLst>
              <a:ext uri="{FF2B5EF4-FFF2-40B4-BE49-F238E27FC236}">
                <a16:creationId xmlns:a16="http://schemas.microsoft.com/office/drawing/2014/main" id="{BFD58405-A8B3-6946-9733-131E475140CC}"/>
              </a:ext>
            </a:extLst>
          </p:cNvPr>
          <p:cNvSpPr>
            <a:spLocks noGrp="1"/>
          </p:cNvSpPr>
          <p:nvPr>
            <p:ph type="dt" sz="half" idx="2"/>
          </p:nvPr>
        </p:nvSpPr>
        <p:spPr>
          <a:xfrm>
            <a:off x="1440000" y="6629941"/>
            <a:ext cx="1964507" cy="182563"/>
          </a:xfrm>
          <a:prstGeom prst="rect">
            <a:avLst/>
          </a:prstGeom>
        </p:spPr>
        <p:txBody>
          <a:bodyPr vert="horz" lIns="0" tIns="0" rIns="0" bIns="0" rtlCol="0" anchor="t" anchorCtr="0"/>
          <a:lstStyle>
            <a:lvl1pPr algn="l">
              <a:defRPr sz="900" b="1" i="0">
                <a:solidFill>
                  <a:schemeClr val="bg1">
                    <a:lumMod val="85000"/>
                  </a:schemeClr>
                </a:solidFill>
                <a:latin typeface="Arial Black" panose="020B0604020202020204" pitchFamily="34" charset="0"/>
                <a:cs typeface="Arial Black" panose="020B0604020202020204" pitchFamily="34" charset="0"/>
              </a:defRPr>
            </a:lvl1pPr>
          </a:lstStyle>
          <a:p>
            <a:r>
              <a:rPr lang="da-DK"/>
              <a:t>Dags dato</a:t>
            </a:r>
            <a:endParaRPr lang="da-DK" dirty="0"/>
          </a:p>
        </p:txBody>
      </p:sp>
      <p:sp>
        <p:nvSpPr>
          <p:cNvPr id="12" name="Pladsholder til sidefod 6">
            <a:extLst>
              <a:ext uri="{FF2B5EF4-FFF2-40B4-BE49-F238E27FC236}">
                <a16:creationId xmlns:a16="http://schemas.microsoft.com/office/drawing/2014/main" id="{5208661D-F57E-4D43-B906-6A7E78413D4F}"/>
              </a:ext>
            </a:extLst>
          </p:cNvPr>
          <p:cNvSpPr>
            <a:spLocks noGrp="1"/>
          </p:cNvSpPr>
          <p:nvPr>
            <p:ph type="ftr" sz="quarter" idx="3"/>
          </p:nvPr>
        </p:nvSpPr>
        <p:spPr>
          <a:xfrm>
            <a:off x="4038600" y="6655553"/>
            <a:ext cx="4114800" cy="156951"/>
          </a:xfrm>
          <a:prstGeom prst="rect">
            <a:avLst/>
          </a:prstGeom>
        </p:spPr>
        <p:txBody>
          <a:bodyPr vert="horz" lIns="0" tIns="0" rIns="0" bIns="0" rtlCol="0" anchor="t" anchorCtr="0"/>
          <a:lstStyle>
            <a:lvl1pPr algn="ctr">
              <a:defRPr sz="900" b="1" i="0">
                <a:solidFill>
                  <a:schemeClr val="bg1">
                    <a:lumMod val="85000"/>
                  </a:schemeClr>
                </a:solidFill>
                <a:latin typeface="Arial Black" panose="020B0604020202020204" pitchFamily="34" charset="0"/>
                <a:cs typeface="Arial Black" panose="020B0604020202020204" pitchFamily="34" charset="0"/>
              </a:defRPr>
            </a:lvl1pPr>
          </a:lstStyle>
          <a:p>
            <a:r>
              <a:rPr lang="da-DK"/>
              <a:t>Alexandra Instituttet</a:t>
            </a:r>
            <a:endParaRPr lang="da-DK" dirty="0"/>
          </a:p>
        </p:txBody>
      </p:sp>
      <p:sp>
        <p:nvSpPr>
          <p:cNvPr id="13" name="Pladsholder til slidenummer 7">
            <a:extLst>
              <a:ext uri="{FF2B5EF4-FFF2-40B4-BE49-F238E27FC236}">
                <a16:creationId xmlns:a16="http://schemas.microsoft.com/office/drawing/2014/main" id="{83D3E80F-8474-4948-A3ED-C7AFBD5B130A}"/>
              </a:ext>
            </a:extLst>
          </p:cNvPr>
          <p:cNvSpPr>
            <a:spLocks noGrp="1"/>
          </p:cNvSpPr>
          <p:nvPr>
            <p:ph type="sldNum" sz="quarter" idx="4"/>
          </p:nvPr>
        </p:nvSpPr>
        <p:spPr>
          <a:xfrm>
            <a:off x="8776800" y="6655553"/>
            <a:ext cx="2743200" cy="156951"/>
          </a:xfrm>
          <a:prstGeom prst="rect">
            <a:avLst/>
          </a:prstGeom>
        </p:spPr>
        <p:txBody>
          <a:bodyPr vert="horz" lIns="0" tIns="0" rIns="0" bIns="0" rtlCol="0" anchor="t" anchorCtr="0"/>
          <a:lstStyle>
            <a:lvl1pPr algn="r">
              <a:defRPr sz="900" b="1" i="0">
                <a:solidFill>
                  <a:schemeClr val="bg1">
                    <a:lumMod val="85000"/>
                  </a:schemeClr>
                </a:solidFill>
                <a:latin typeface="Arial Black" panose="020B0604020202020204" pitchFamily="34" charset="0"/>
                <a:cs typeface="Arial Black" panose="020B0604020202020204" pitchFamily="34" charset="0"/>
              </a:defRPr>
            </a:lvl1pPr>
          </a:lstStyle>
          <a:p>
            <a:fld id="{06AC9228-041E-BE4C-A177-9A7A550E9A48}" type="slidenum">
              <a:rPr lang="da-DK" smtClean="0"/>
              <a:pPr/>
              <a:t>‹#›</a:t>
            </a:fld>
            <a:endParaRPr lang="da-DK" dirty="0"/>
          </a:p>
        </p:txBody>
      </p:sp>
    </p:spTree>
    <p:extLst>
      <p:ext uri="{BB962C8B-B14F-4D97-AF65-F5344CB8AC3E}">
        <p14:creationId xmlns:p14="http://schemas.microsoft.com/office/powerpoint/2010/main" val="186455619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å slide tekst og billede">
    <p:bg>
      <p:bgPr>
        <a:solidFill>
          <a:schemeClr val="tx1">
            <a:lumMod val="75000"/>
          </a:schemeClr>
        </a:solidFill>
        <a:effectLst/>
      </p:bgPr>
    </p:bg>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694C8A5D-3758-324A-8466-6085DB8D7558}"/>
              </a:ext>
            </a:extLst>
          </p:cNvPr>
          <p:cNvSpPr>
            <a:spLocks noGrp="1"/>
          </p:cNvSpPr>
          <p:nvPr>
            <p:ph type="body" sz="quarter" idx="10"/>
          </p:nvPr>
        </p:nvSpPr>
        <p:spPr>
          <a:xfrm>
            <a:off x="1439862" y="1620000"/>
            <a:ext cx="4860000" cy="432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Pladsholder til billede 5">
            <a:extLst>
              <a:ext uri="{FF2B5EF4-FFF2-40B4-BE49-F238E27FC236}">
                <a16:creationId xmlns:a16="http://schemas.microsoft.com/office/drawing/2014/main" id="{129A3677-5407-6042-9339-28D7181EE616}"/>
              </a:ext>
            </a:extLst>
          </p:cNvPr>
          <p:cNvSpPr>
            <a:spLocks noGrp="1"/>
          </p:cNvSpPr>
          <p:nvPr>
            <p:ph type="pic" sz="quarter" idx="11"/>
          </p:nvPr>
        </p:nvSpPr>
        <p:spPr>
          <a:xfrm>
            <a:off x="6660000" y="1620000"/>
            <a:ext cx="4860000" cy="4320000"/>
          </a:xfrm>
        </p:spPr>
        <p:txBody>
          <a:bodyPr/>
          <a:lstStyle/>
          <a:p>
            <a:r>
              <a:rPr lang="en-US"/>
              <a:t>Click icon to add picture</a:t>
            </a:r>
            <a:endParaRPr lang="en-GB"/>
          </a:p>
        </p:txBody>
      </p:sp>
      <p:sp>
        <p:nvSpPr>
          <p:cNvPr id="3" name="Titel 2">
            <a:extLst>
              <a:ext uri="{FF2B5EF4-FFF2-40B4-BE49-F238E27FC236}">
                <a16:creationId xmlns:a16="http://schemas.microsoft.com/office/drawing/2014/main" id="{CC6780A2-1ED1-FA44-BE59-0835723F5776}"/>
              </a:ext>
            </a:extLst>
          </p:cNvPr>
          <p:cNvSpPr>
            <a:spLocks noGrp="1"/>
          </p:cNvSpPr>
          <p:nvPr>
            <p:ph type="title"/>
          </p:nvPr>
        </p:nvSpPr>
        <p:spPr>
          <a:xfrm>
            <a:off x="1440000" y="461766"/>
            <a:ext cx="10080000" cy="492443"/>
          </a:xfrm>
          <a:prstGeom prst="rect">
            <a:avLst/>
          </a:prstGeom>
        </p:spPr>
        <p:txBody>
          <a:bodyPr/>
          <a:lstStyle>
            <a:lvl1pPr>
              <a:defRPr>
                <a:solidFill>
                  <a:schemeClr val="bg1"/>
                </a:solidFill>
              </a:defRPr>
            </a:lvl1pPr>
          </a:lstStyle>
          <a:p>
            <a:r>
              <a:rPr lang="en-US"/>
              <a:t>Click to edit Master title style</a:t>
            </a:r>
            <a:endParaRPr lang="en-GB" dirty="0"/>
          </a:p>
        </p:txBody>
      </p:sp>
      <p:sp>
        <p:nvSpPr>
          <p:cNvPr id="8" name="Pladsholder til dato 5">
            <a:extLst>
              <a:ext uri="{FF2B5EF4-FFF2-40B4-BE49-F238E27FC236}">
                <a16:creationId xmlns:a16="http://schemas.microsoft.com/office/drawing/2014/main" id="{5F23C3D3-C557-A642-AAB2-6495FD584D51}"/>
              </a:ext>
            </a:extLst>
          </p:cNvPr>
          <p:cNvSpPr>
            <a:spLocks noGrp="1"/>
          </p:cNvSpPr>
          <p:nvPr>
            <p:ph type="dt" sz="half" idx="2"/>
          </p:nvPr>
        </p:nvSpPr>
        <p:spPr>
          <a:xfrm>
            <a:off x="1440000" y="6629941"/>
            <a:ext cx="1964507" cy="182563"/>
          </a:xfrm>
          <a:prstGeom prst="rect">
            <a:avLst/>
          </a:prstGeom>
        </p:spPr>
        <p:txBody>
          <a:bodyPr vert="horz" lIns="0" tIns="0" rIns="0" bIns="0" rtlCol="0" anchor="t" anchorCtr="0"/>
          <a:lstStyle>
            <a:lvl1pPr algn="l">
              <a:defRPr sz="900" b="1" i="0">
                <a:solidFill>
                  <a:schemeClr val="bg1">
                    <a:lumMod val="85000"/>
                  </a:schemeClr>
                </a:solidFill>
                <a:latin typeface="Arial Black" panose="020B0604020202020204" pitchFamily="34" charset="0"/>
                <a:cs typeface="Arial Black" panose="020B0604020202020204" pitchFamily="34" charset="0"/>
              </a:defRPr>
            </a:lvl1pPr>
          </a:lstStyle>
          <a:p>
            <a:r>
              <a:rPr lang="da-DK"/>
              <a:t>Dags dato</a:t>
            </a:r>
            <a:endParaRPr lang="da-DK" dirty="0"/>
          </a:p>
        </p:txBody>
      </p:sp>
      <p:sp>
        <p:nvSpPr>
          <p:cNvPr id="9" name="Pladsholder til sidefod 6">
            <a:extLst>
              <a:ext uri="{FF2B5EF4-FFF2-40B4-BE49-F238E27FC236}">
                <a16:creationId xmlns:a16="http://schemas.microsoft.com/office/drawing/2014/main" id="{154FADA6-974D-C545-A6A9-55CC8EA724D2}"/>
              </a:ext>
            </a:extLst>
          </p:cNvPr>
          <p:cNvSpPr>
            <a:spLocks noGrp="1"/>
          </p:cNvSpPr>
          <p:nvPr>
            <p:ph type="ftr" sz="quarter" idx="3"/>
          </p:nvPr>
        </p:nvSpPr>
        <p:spPr>
          <a:xfrm>
            <a:off x="4038600" y="6655553"/>
            <a:ext cx="4114800" cy="156951"/>
          </a:xfrm>
          <a:prstGeom prst="rect">
            <a:avLst/>
          </a:prstGeom>
        </p:spPr>
        <p:txBody>
          <a:bodyPr vert="horz" lIns="0" tIns="0" rIns="0" bIns="0" rtlCol="0" anchor="t" anchorCtr="0"/>
          <a:lstStyle>
            <a:lvl1pPr algn="ctr">
              <a:defRPr sz="900" b="1" i="0">
                <a:solidFill>
                  <a:schemeClr val="bg1">
                    <a:lumMod val="85000"/>
                  </a:schemeClr>
                </a:solidFill>
                <a:latin typeface="Arial Black" panose="020B0604020202020204" pitchFamily="34" charset="0"/>
                <a:cs typeface="Arial Black" panose="020B0604020202020204" pitchFamily="34" charset="0"/>
              </a:defRPr>
            </a:lvl1pPr>
          </a:lstStyle>
          <a:p>
            <a:r>
              <a:rPr lang="da-DK"/>
              <a:t>Alexandra Instituttet</a:t>
            </a:r>
            <a:endParaRPr lang="da-DK" dirty="0"/>
          </a:p>
        </p:txBody>
      </p:sp>
      <p:sp>
        <p:nvSpPr>
          <p:cNvPr id="13" name="Pladsholder til slidenummer 7">
            <a:extLst>
              <a:ext uri="{FF2B5EF4-FFF2-40B4-BE49-F238E27FC236}">
                <a16:creationId xmlns:a16="http://schemas.microsoft.com/office/drawing/2014/main" id="{35B0BCD6-9A6D-AF47-8353-FCAC25862315}"/>
              </a:ext>
            </a:extLst>
          </p:cNvPr>
          <p:cNvSpPr>
            <a:spLocks noGrp="1"/>
          </p:cNvSpPr>
          <p:nvPr>
            <p:ph type="sldNum" sz="quarter" idx="4"/>
          </p:nvPr>
        </p:nvSpPr>
        <p:spPr>
          <a:xfrm>
            <a:off x="8776800" y="6655553"/>
            <a:ext cx="2743200" cy="156951"/>
          </a:xfrm>
          <a:prstGeom prst="rect">
            <a:avLst/>
          </a:prstGeom>
        </p:spPr>
        <p:txBody>
          <a:bodyPr vert="horz" lIns="0" tIns="0" rIns="0" bIns="0" rtlCol="0" anchor="t" anchorCtr="0"/>
          <a:lstStyle>
            <a:lvl1pPr algn="r">
              <a:defRPr sz="900" b="1" i="0">
                <a:solidFill>
                  <a:schemeClr val="bg1">
                    <a:lumMod val="85000"/>
                  </a:schemeClr>
                </a:solidFill>
                <a:latin typeface="Arial Black" panose="020B0604020202020204" pitchFamily="34" charset="0"/>
                <a:cs typeface="Arial Black" panose="020B0604020202020204" pitchFamily="34" charset="0"/>
              </a:defRPr>
            </a:lvl1pPr>
          </a:lstStyle>
          <a:p>
            <a:fld id="{06AC9228-041E-BE4C-A177-9A7A550E9A48}" type="slidenum">
              <a:rPr lang="da-DK" smtClean="0"/>
              <a:pPr/>
              <a:t>‹#›</a:t>
            </a:fld>
            <a:endParaRPr lang="da-DK" dirty="0"/>
          </a:p>
        </p:txBody>
      </p:sp>
    </p:spTree>
    <p:extLst>
      <p:ext uri="{BB962C8B-B14F-4D97-AF65-F5344CB8AC3E}">
        <p14:creationId xmlns:p14="http://schemas.microsoft.com/office/powerpoint/2010/main" val="229829527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microsoft.com/office/2007/relationships/hdphoto" Target="../media/hdphoto1.wdp"/><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40000" y="1620000"/>
            <a:ext cx="10080000" cy="4320000"/>
          </a:xfrm>
          <a:prstGeom prst="rect">
            <a:avLst/>
          </a:prstGeom>
        </p:spPr>
        <p:txBody>
          <a:bodyPr vert="horz" lIns="0" tIns="0" rIns="0" bIns="0" rtlCol="0">
            <a:noAutofit/>
          </a:bodyPr>
          <a:lstStyle/>
          <a:p>
            <a:pPr lvl="0"/>
            <a:r>
              <a:rPr lang="da-DK" noProof="0" dirty="0"/>
              <a:t>Klik for at redigere teksttypografierne i masteren</a:t>
            </a:r>
          </a:p>
          <a:p>
            <a:pPr lvl="1"/>
            <a:r>
              <a:rPr lang="da-DK" noProof="0" dirty="0"/>
              <a:t>Andet niveau</a:t>
            </a:r>
          </a:p>
          <a:p>
            <a:pPr lvl="2"/>
            <a:r>
              <a:rPr lang="da-DK" noProof="0" dirty="0"/>
              <a:t>Tredje niveau</a:t>
            </a:r>
          </a:p>
          <a:p>
            <a:pPr lvl="2"/>
            <a:r>
              <a:rPr lang="da-DK" noProof="0" dirty="0"/>
              <a:t>Fjerde niveau</a:t>
            </a:r>
          </a:p>
          <a:p>
            <a:pPr lvl="2"/>
            <a:r>
              <a:rPr lang="da-DK" noProof="0" dirty="0"/>
              <a:t>Femte niveau</a:t>
            </a:r>
          </a:p>
        </p:txBody>
      </p:sp>
      <p:pic>
        <p:nvPicPr>
          <p:cNvPr id="13" name="Picture 12">
            <a:extLst>
              <a:ext uri="{FF2B5EF4-FFF2-40B4-BE49-F238E27FC236}">
                <a16:creationId xmlns:a16="http://schemas.microsoft.com/office/drawing/2014/main" id="{961F4B9F-8E8F-AB41-9D80-9B25243002F3}"/>
              </a:ext>
            </a:extLst>
          </p:cNvPr>
          <p:cNvPicPr>
            <a:picLocks noChangeAspect="1"/>
          </p:cNvPicPr>
          <p:nvPr userDrawn="1"/>
        </p:nvPicPr>
        <p:blipFill rotWithShape="1">
          <a:blip r:embed="rId22">
            <a:alphaModFix amt="50000"/>
            <a:extLst>
              <a:ext uri="{BEBA8EAE-BF5A-486C-A8C5-ECC9F3942E4B}">
                <a14:imgProps xmlns:a14="http://schemas.microsoft.com/office/drawing/2010/main">
                  <a14:imgLayer r:embed="rId23">
                    <a14:imgEffect>
                      <a14:brightnessContrast bright="20000" contrast="-40000"/>
                    </a14:imgEffect>
                  </a14:imgLayer>
                </a14:imgProps>
              </a:ext>
            </a:extLst>
          </a:blip>
          <a:srcRect l="50784" t="22803" r="1"/>
          <a:stretch/>
        </p:blipFill>
        <p:spPr>
          <a:xfrm>
            <a:off x="0" y="0"/>
            <a:ext cx="1163432" cy="2398208"/>
          </a:xfrm>
          <a:prstGeom prst="rect">
            <a:avLst/>
          </a:prstGeom>
        </p:spPr>
      </p:pic>
      <p:sp>
        <p:nvSpPr>
          <p:cNvPr id="5" name="Title Placeholder 4"/>
          <p:cNvSpPr>
            <a:spLocks noGrp="1"/>
          </p:cNvSpPr>
          <p:nvPr>
            <p:ph type="title"/>
          </p:nvPr>
        </p:nvSpPr>
        <p:spPr>
          <a:xfrm>
            <a:off x="1440000" y="461766"/>
            <a:ext cx="10080000" cy="492443"/>
          </a:xfrm>
          <a:prstGeom prst="rect">
            <a:avLst/>
          </a:prstGeom>
        </p:spPr>
        <p:txBody>
          <a:bodyPr vert="horz" lIns="0" tIns="0" rIns="0" bIns="0" rtlCol="0" anchor="ctr" anchorCtr="0">
            <a:spAutoFit/>
          </a:bodyPr>
          <a:lstStyle/>
          <a:p>
            <a:r>
              <a:rPr lang="da-DK" noProof="0" dirty="0"/>
              <a:t>Klik for at redigere i masteren</a:t>
            </a:r>
          </a:p>
        </p:txBody>
      </p:sp>
      <p:sp>
        <p:nvSpPr>
          <p:cNvPr id="6" name="Pladsholder til dato 5">
            <a:extLst>
              <a:ext uri="{FF2B5EF4-FFF2-40B4-BE49-F238E27FC236}">
                <a16:creationId xmlns:a16="http://schemas.microsoft.com/office/drawing/2014/main" id="{AAD79BB8-3DAE-604C-B708-49111B37E419}"/>
              </a:ext>
            </a:extLst>
          </p:cNvPr>
          <p:cNvSpPr>
            <a:spLocks noGrp="1"/>
          </p:cNvSpPr>
          <p:nvPr>
            <p:ph type="dt" sz="half" idx="2"/>
          </p:nvPr>
        </p:nvSpPr>
        <p:spPr>
          <a:xfrm>
            <a:off x="1440000" y="6629941"/>
            <a:ext cx="1964507" cy="182563"/>
          </a:xfrm>
          <a:prstGeom prst="rect">
            <a:avLst/>
          </a:prstGeom>
        </p:spPr>
        <p:txBody>
          <a:bodyPr vert="horz" lIns="0" tIns="0" rIns="0" bIns="0" rtlCol="0" anchor="t" anchorCtr="0"/>
          <a:lstStyle>
            <a:lvl1pPr algn="l">
              <a:defRPr sz="900" b="1" i="0">
                <a:solidFill>
                  <a:schemeClr val="bg1">
                    <a:lumMod val="85000"/>
                  </a:schemeClr>
                </a:solidFill>
                <a:latin typeface="Arial Black" panose="020B0604020202020204" pitchFamily="34" charset="0"/>
                <a:cs typeface="Arial Black" panose="020B0604020202020204" pitchFamily="34" charset="0"/>
              </a:defRPr>
            </a:lvl1pPr>
          </a:lstStyle>
          <a:p>
            <a:r>
              <a:rPr lang="da-DK"/>
              <a:t>Dags dato</a:t>
            </a:r>
            <a:endParaRPr lang="da-DK" dirty="0"/>
          </a:p>
        </p:txBody>
      </p:sp>
      <p:sp>
        <p:nvSpPr>
          <p:cNvPr id="7" name="Pladsholder til sidefod 6">
            <a:extLst>
              <a:ext uri="{FF2B5EF4-FFF2-40B4-BE49-F238E27FC236}">
                <a16:creationId xmlns:a16="http://schemas.microsoft.com/office/drawing/2014/main" id="{48B4562D-3D80-F343-8DC1-C05FFBA5F54B}"/>
              </a:ext>
            </a:extLst>
          </p:cNvPr>
          <p:cNvSpPr>
            <a:spLocks noGrp="1"/>
          </p:cNvSpPr>
          <p:nvPr>
            <p:ph type="ftr" sz="quarter" idx="3"/>
          </p:nvPr>
        </p:nvSpPr>
        <p:spPr>
          <a:xfrm>
            <a:off x="4038600" y="6655553"/>
            <a:ext cx="4114800" cy="156951"/>
          </a:xfrm>
          <a:prstGeom prst="rect">
            <a:avLst/>
          </a:prstGeom>
        </p:spPr>
        <p:txBody>
          <a:bodyPr vert="horz" lIns="0" tIns="0" rIns="0" bIns="0" rtlCol="0" anchor="t" anchorCtr="0"/>
          <a:lstStyle>
            <a:lvl1pPr algn="ctr">
              <a:defRPr sz="900" b="1" i="0">
                <a:solidFill>
                  <a:schemeClr val="bg1">
                    <a:lumMod val="85000"/>
                  </a:schemeClr>
                </a:solidFill>
                <a:latin typeface="Arial Black" panose="020B0604020202020204" pitchFamily="34" charset="0"/>
                <a:cs typeface="Arial Black" panose="020B0604020202020204" pitchFamily="34" charset="0"/>
              </a:defRPr>
            </a:lvl1pPr>
          </a:lstStyle>
          <a:p>
            <a:r>
              <a:rPr lang="da-DK"/>
              <a:t>Alexandra Instituttet</a:t>
            </a:r>
            <a:endParaRPr lang="da-DK" dirty="0"/>
          </a:p>
        </p:txBody>
      </p:sp>
      <p:sp>
        <p:nvSpPr>
          <p:cNvPr id="8" name="Pladsholder til slidenummer 7">
            <a:extLst>
              <a:ext uri="{FF2B5EF4-FFF2-40B4-BE49-F238E27FC236}">
                <a16:creationId xmlns:a16="http://schemas.microsoft.com/office/drawing/2014/main" id="{5E429DFF-DC01-7E46-B997-2123F4CF4806}"/>
              </a:ext>
            </a:extLst>
          </p:cNvPr>
          <p:cNvSpPr>
            <a:spLocks noGrp="1"/>
          </p:cNvSpPr>
          <p:nvPr>
            <p:ph type="sldNum" sz="quarter" idx="4"/>
          </p:nvPr>
        </p:nvSpPr>
        <p:spPr>
          <a:xfrm>
            <a:off x="8776800" y="6655553"/>
            <a:ext cx="2743200" cy="156951"/>
          </a:xfrm>
          <a:prstGeom prst="rect">
            <a:avLst/>
          </a:prstGeom>
        </p:spPr>
        <p:txBody>
          <a:bodyPr vert="horz" lIns="0" tIns="0" rIns="0" bIns="0" rtlCol="0" anchor="t" anchorCtr="0"/>
          <a:lstStyle>
            <a:lvl1pPr algn="r">
              <a:defRPr sz="900" b="1" i="0">
                <a:solidFill>
                  <a:schemeClr val="bg1">
                    <a:lumMod val="85000"/>
                  </a:schemeClr>
                </a:solidFill>
                <a:latin typeface="Arial Black" panose="020B0604020202020204" pitchFamily="34" charset="0"/>
                <a:cs typeface="Arial Black" panose="020B0604020202020204" pitchFamily="34" charset="0"/>
              </a:defRPr>
            </a:lvl1pPr>
          </a:lstStyle>
          <a:p>
            <a:fld id="{06AC9228-041E-BE4C-A177-9A7A550E9A48}" type="slidenum">
              <a:rPr lang="da-DK" smtClean="0"/>
              <a:pPr/>
              <a:t>‹#›</a:t>
            </a:fld>
            <a:endParaRPr lang="da-DK" dirty="0"/>
          </a:p>
        </p:txBody>
      </p:sp>
    </p:spTree>
  </p:cSld>
  <p:clrMap bg1="lt1" tx1="dk1" bg2="lt2" tx2="dk2" accent1="accent1" accent2="accent2" accent3="accent3" accent4="accent4" accent5="accent5" accent6="accent6" hlink="hlink" folHlink="folHlink"/>
  <p:sldLayoutIdLst>
    <p:sldLayoutId id="2147483718" r:id="rId1"/>
    <p:sldLayoutId id="2147483796" r:id="rId2"/>
    <p:sldLayoutId id="2147483794" r:id="rId3"/>
    <p:sldLayoutId id="2147483792" r:id="rId4"/>
    <p:sldLayoutId id="2147483791" r:id="rId5"/>
    <p:sldLayoutId id="2147483788" r:id="rId6"/>
    <p:sldLayoutId id="2147483764" r:id="rId7"/>
    <p:sldLayoutId id="2147483795" r:id="rId8"/>
    <p:sldLayoutId id="2147483793" r:id="rId9"/>
    <p:sldLayoutId id="2147483768" r:id="rId10"/>
    <p:sldLayoutId id="2147483797" r:id="rId11"/>
    <p:sldLayoutId id="2147483803" r:id="rId12"/>
    <p:sldLayoutId id="2147483804" r:id="rId13"/>
    <p:sldLayoutId id="2147483805" r:id="rId14"/>
    <p:sldLayoutId id="2147483776" r:id="rId15"/>
    <p:sldLayoutId id="2147483801" r:id="rId16"/>
    <p:sldLayoutId id="2147483806" r:id="rId17"/>
    <p:sldLayoutId id="2147483807" r:id="rId18"/>
    <p:sldLayoutId id="2147483808" r:id="rId19"/>
    <p:sldLayoutId id="2147483809" r:id="rId20"/>
  </p:sldLayoutIdLst>
  <p:transition>
    <p:fade/>
  </p:transition>
  <p:hf sldNum="0" hdr="0" ftr="0" dt="0"/>
  <p:txStyles>
    <p:titleStyle>
      <a:lvl1pPr marL="0" algn="l" defTabSz="457200" rtl="0" eaLnBrk="1" latinLnBrk="0" hangingPunct="1">
        <a:lnSpc>
          <a:spcPct val="100000"/>
        </a:lnSpc>
        <a:spcBef>
          <a:spcPct val="0"/>
        </a:spcBef>
        <a:buNone/>
        <a:defRPr lang="en-US" sz="3200" b="1" i="0" kern="1200" cap="none" baseline="0" dirty="0">
          <a:solidFill>
            <a:schemeClr val="tx1"/>
          </a:solidFill>
          <a:latin typeface="Arial Black" panose="020B0604020202020204" pitchFamily="34" charset="0"/>
          <a:ea typeface="+mn-ea"/>
          <a:cs typeface="Arial Black" panose="020B0604020202020204" pitchFamily="34" charset="0"/>
        </a:defRPr>
      </a:lvl1pPr>
    </p:titleStyle>
    <p:bodyStyle>
      <a:lvl1pPr marL="0" indent="0" algn="l" defTabSz="457200" rtl="0" eaLnBrk="1" latinLnBrk="0" hangingPunct="1">
        <a:lnSpc>
          <a:spcPct val="114000"/>
        </a:lnSpc>
        <a:spcBef>
          <a:spcPts val="1176"/>
        </a:spcBef>
        <a:buClr>
          <a:srgbClr val="D76432"/>
        </a:buClr>
        <a:buFontTx/>
        <a:buNone/>
        <a:defRPr sz="2400" kern="1200">
          <a:solidFill>
            <a:schemeClr val="tx1"/>
          </a:solidFill>
          <a:latin typeface="Arial"/>
          <a:ea typeface="+mn-ea"/>
          <a:cs typeface="Arial"/>
        </a:defRPr>
      </a:lvl1pPr>
      <a:lvl2pPr marL="327538" indent="-360000" algn="l" defTabSz="457200" rtl="0" eaLnBrk="1" latinLnBrk="0" hangingPunct="1">
        <a:lnSpc>
          <a:spcPct val="114000"/>
        </a:lnSpc>
        <a:spcBef>
          <a:spcPts val="1176"/>
        </a:spcBef>
        <a:buClr>
          <a:srgbClr val="D76432"/>
        </a:buClr>
        <a:buFont typeface="Arial" panose="020B0604020202020204" pitchFamily="34" charset="0"/>
        <a:buChar char="•"/>
        <a:tabLst/>
        <a:defRPr sz="2000" kern="1200">
          <a:solidFill>
            <a:schemeClr val="tx1"/>
          </a:solidFill>
          <a:latin typeface="Arial"/>
          <a:ea typeface="+mn-ea"/>
          <a:cs typeface="Arial"/>
        </a:defRPr>
      </a:lvl2pPr>
      <a:lvl3pPr marL="327538" indent="-360000" algn="l" defTabSz="457200" rtl="0" eaLnBrk="1" latinLnBrk="0" hangingPunct="1">
        <a:lnSpc>
          <a:spcPct val="114000"/>
        </a:lnSpc>
        <a:spcBef>
          <a:spcPts val="1176"/>
        </a:spcBef>
        <a:buClr>
          <a:srgbClr val="D76432"/>
        </a:buClr>
        <a:buFont typeface="Arial" panose="020B0604020202020204" pitchFamily="34" charset="0"/>
        <a:buChar char="•"/>
        <a:tabLst/>
        <a:defRPr sz="2000" kern="1200">
          <a:solidFill>
            <a:schemeClr val="tx1"/>
          </a:solidFill>
          <a:latin typeface="Arial"/>
          <a:ea typeface="+mn-ea"/>
          <a:cs typeface="Arial"/>
        </a:defRPr>
      </a:lvl3pPr>
      <a:lvl4pPr marL="327538" indent="-360000" algn="l" defTabSz="457200" rtl="0" eaLnBrk="1" latinLnBrk="0" hangingPunct="1">
        <a:lnSpc>
          <a:spcPct val="114000"/>
        </a:lnSpc>
        <a:spcBef>
          <a:spcPts val="1176"/>
        </a:spcBef>
        <a:buClr>
          <a:srgbClr val="D76432"/>
        </a:buClr>
        <a:buFont typeface="Arial" panose="020B0604020202020204" pitchFamily="34" charset="0"/>
        <a:buChar char="•"/>
        <a:tabLst/>
        <a:defRPr sz="2000" kern="1200">
          <a:solidFill>
            <a:schemeClr val="tx1"/>
          </a:solidFill>
          <a:latin typeface="Arial"/>
          <a:ea typeface="+mn-ea"/>
          <a:cs typeface="Arial"/>
        </a:defRPr>
      </a:lvl4pPr>
      <a:lvl5pPr marL="0" indent="0" algn="l" defTabSz="457200" rtl="0" eaLnBrk="1" latinLnBrk="0" hangingPunct="1">
        <a:lnSpc>
          <a:spcPct val="114000"/>
        </a:lnSpc>
        <a:spcBef>
          <a:spcPct val="20000"/>
        </a:spcBef>
        <a:buClr>
          <a:srgbClr val="D76432"/>
        </a:buClr>
        <a:buFont typeface="Arial" panose="020B0604020202020204" pitchFamily="34" charset="0"/>
        <a:buNone/>
        <a:tabLst/>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12.sv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www.linkedin.com/in/anne-b&#248;gh-fangel-079513" TargetMode="Externa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595424"/>
            <a:ext cx="10654208" cy="3429924"/>
          </a:xfrm>
        </p:spPr>
        <p:txBody>
          <a:bodyPr/>
          <a:lstStyle/>
          <a:p>
            <a:r>
              <a:rPr lang="da-DK" dirty="0"/>
              <a:t>Organisatorisk Implementering af Machine Learning</a:t>
            </a:r>
          </a:p>
        </p:txBody>
      </p:sp>
      <p:sp>
        <p:nvSpPr>
          <p:cNvPr id="3" name="Subtitle 2"/>
          <p:cNvSpPr>
            <a:spLocks noGrp="1"/>
          </p:cNvSpPr>
          <p:nvPr>
            <p:ph type="subTitle" idx="1"/>
          </p:nvPr>
        </p:nvSpPr>
        <p:spPr>
          <a:xfrm>
            <a:off x="914400" y="4114568"/>
            <a:ext cx="6832600" cy="1549632"/>
          </a:xfrm>
        </p:spPr>
        <p:txBody>
          <a:bodyPr>
            <a:noAutofit/>
          </a:bodyPr>
          <a:lstStyle/>
          <a:p>
            <a:r>
              <a:rPr lang="da-DK" sz="2800" dirty="0">
                <a:solidFill>
                  <a:srgbClr val="D76432"/>
                </a:solidFill>
                <a:latin typeface="+mn-lt"/>
              </a:rPr>
              <a:t>Anne Bøgh Fangel</a:t>
            </a:r>
            <a:br>
              <a:rPr lang="da-DK" sz="2800" dirty="0">
                <a:solidFill>
                  <a:srgbClr val="D76432"/>
                </a:solidFill>
                <a:latin typeface="+mn-lt"/>
              </a:rPr>
            </a:br>
            <a:r>
              <a:rPr lang="da-DK" sz="2200" dirty="0">
                <a:solidFill>
                  <a:srgbClr val="D76432"/>
                </a:solidFill>
                <a:latin typeface="+mn-lt"/>
              </a:rPr>
              <a:t>Manager, Technologies in </a:t>
            </a:r>
            <a:r>
              <a:rPr lang="da-DK" sz="2200" dirty="0" err="1">
                <a:solidFill>
                  <a:srgbClr val="D76432"/>
                </a:solidFill>
                <a:latin typeface="+mn-lt"/>
              </a:rPr>
              <a:t>Practice</a:t>
            </a:r>
            <a:br>
              <a:rPr lang="da-DK" sz="2200" dirty="0">
                <a:solidFill>
                  <a:srgbClr val="D76432"/>
                </a:solidFill>
                <a:latin typeface="+mn-lt"/>
              </a:rPr>
            </a:br>
            <a:r>
              <a:rPr lang="da-DK" sz="2200" b="1" dirty="0">
                <a:solidFill>
                  <a:srgbClr val="D76432"/>
                </a:solidFill>
                <a:latin typeface="+mn-lt"/>
              </a:rPr>
              <a:t>Alexandra Instituttet</a:t>
            </a:r>
          </a:p>
        </p:txBody>
      </p:sp>
    </p:spTree>
    <p:extLst>
      <p:ext uri="{BB962C8B-B14F-4D97-AF65-F5344CB8AC3E}">
        <p14:creationId xmlns:p14="http://schemas.microsoft.com/office/powerpoint/2010/main" val="419083172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A845C9-5DFC-3547-82CB-FE4C22D2120F}"/>
              </a:ext>
            </a:extLst>
          </p:cNvPr>
          <p:cNvSpPr>
            <a:spLocks noGrp="1"/>
          </p:cNvSpPr>
          <p:nvPr>
            <p:ph type="body" sz="quarter" idx="13"/>
          </p:nvPr>
        </p:nvSpPr>
        <p:spPr/>
        <p:txBody>
          <a:bodyPr/>
          <a:lstStyle/>
          <a:p>
            <a:endParaRPr lang="da-DK"/>
          </a:p>
        </p:txBody>
      </p:sp>
      <p:sp>
        <p:nvSpPr>
          <p:cNvPr id="3" name="Title 2">
            <a:extLst>
              <a:ext uri="{FF2B5EF4-FFF2-40B4-BE49-F238E27FC236}">
                <a16:creationId xmlns:a16="http://schemas.microsoft.com/office/drawing/2014/main" id="{0940A96F-2C5C-9D4D-BDD4-616FDE32EEB9}"/>
              </a:ext>
            </a:extLst>
          </p:cNvPr>
          <p:cNvSpPr>
            <a:spLocks noGrp="1"/>
          </p:cNvSpPr>
          <p:nvPr>
            <p:ph type="title"/>
          </p:nvPr>
        </p:nvSpPr>
        <p:spPr>
          <a:xfrm>
            <a:off x="990600" y="386926"/>
            <a:ext cx="12192000" cy="492443"/>
          </a:xfrm>
          <a:noFill/>
        </p:spPr>
        <p:txBody>
          <a:bodyPr/>
          <a:lstStyle/>
          <a:p>
            <a:r>
              <a:rPr lang="da-DK" dirty="0">
                <a:solidFill>
                  <a:schemeClr val="tx1">
                    <a:lumMod val="75000"/>
                  </a:schemeClr>
                </a:solidFill>
              </a:rPr>
              <a:t>Udviklingsproces for Machine Learning </a:t>
            </a:r>
          </a:p>
        </p:txBody>
      </p:sp>
      <p:sp>
        <p:nvSpPr>
          <p:cNvPr id="4" name="Date Placeholder 3">
            <a:extLst>
              <a:ext uri="{FF2B5EF4-FFF2-40B4-BE49-F238E27FC236}">
                <a16:creationId xmlns:a16="http://schemas.microsoft.com/office/drawing/2014/main" id="{1FE26DEA-D482-024A-865B-F2929C72F914}"/>
              </a:ext>
            </a:extLst>
          </p:cNvPr>
          <p:cNvSpPr>
            <a:spLocks noGrp="1"/>
          </p:cNvSpPr>
          <p:nvPr>
            <p:ph type="dt" sz="half" idx="2"/>
          </p:nvPr>
        </p:nvSpPr>
        <p:spPr/>
        <p:txBody>
          <a:bodyPr/>
          <a:lstStyle/>
          <a:p>
            <a:fld id="{3948F687-9A73-7041-AF8A-BC2A5C5F52D9}" type="datetime1">
              <a:rPr lang="en-US" smtClean="0"/>
              <a:t>9/4/19</a:t>
            </a:fld>
            <a:endParaRPr lang="en-US" dirty="0"/>
          </a:p>
        </p:txBody>
      </p:sp>
      <p:sp>
        <p:nvSpPr>
          <p:cNvPr id="5" name="Slide Number Placeholder 4">
            <a:extLst>
              <a:ext uri="{FF2B5EF4-FFF2-40B4-BE49-F238E27FC236}">
                <a16:creationId xmlns:a16="http://schemas.microsoft.com/office/drawing/2014/main" id="{C612A36F-73FD-0E40-82DF-F322A4C21AAC}"/>
              </a:ext>
            </a:extLst>
          </p:cNvPr>
          <p:cNvSpPr>
            <a:spLocks noGrp="1"/>
          </p:cNvSpPr>
          <p:nvPr>
            <p:ph type="sldNum" sz="quarter" idx="4"/>
          </p:nvPr>
        </p:nvSpPr>
        <p:spPr/>
        <p:txBody>
          <a:bodyPr/>
          <a:lstStyle/>
          <a:p>
            <a:r>
              <a:rPr lang="en-US"/>
              <a:t>Side </a:t>
            </a:r>
            <a:fld id="{B31F58FA-AA52-8C4C-80EE-5138FFA45F49}" type="slidenum">
              <a:rPr lang="en-US" smtClean="0"/>
              <a:pPr/>
              <a:t>10</a:t>
            </a:fld>
            <a:endParaRPr lang="en-US" dirty="0"/>
          </a:p>
        </p:txBody>
      </p:sp>
      <p:graphicFrame>
        <p:nvGraphicFramePr>
          <p:cNvPr id="15" name="Diagram 14">
            <a:extLst>
              <a:ext uri="{FF2B5EF4-FFF2-40B4-BE49-F238E27FC236}">
                <a16:creationId xmlns:a16="http://schemas.microsoft.com/office/drawing/2014/main" id="{76C6A65B-4AD5-2F4F-A4EA-281F39F901E3}"/>
              </a:ext>
            </a:extLst>
          </p:cNvPr>
          <p:cNvGraphicFramePr/>
          <p:nvPr>
            <p:extLst>
              <p:ext uri="{D42A27DB-BD31-4B8C-83A1-F6EECF244321}">
                <p14:modId xmlns:p14="http://schemas.microsoft.com/office/powerpoint/2010/main" val="3030925808"/>
              </p:ext>
            </p:extLst>
          </p:nvPr>
        </p:nvGraphicFramePr>
        <p:xfrm>
          <a:off x="609600" y="1120246"/>
          <a:ext cx="10972800" cy="5236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194716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A845C9-5DFC-3547-82CB-FE4C22D2120F}"/>
              </a:ext>
            </a:extLst>
          </p:cNvPr>
          <p:cNvSpPr>
            <a:spLocks noGrp="1"/>
          </p:cNvSpPr>
          <p:nvPr>
            <p:ph type="body" sz="quarter" idx="13"/>
          </p:nvPr>
        </p:nvSpPr>
        <p:spPr/>
        <p:txBody>
          <a:bodyPr/>
          <a:lstStyle/>
          <a:p>
            <a:endParaRPr lang="da-DK"/>
          </a:p>
        </p:txBody>
      </p:sp>
      <p:sp>
        <p:nvSpPr>
          <p:cNvPr id="4" name="Date Placeholder 3">
            <a:extLst>
              <a:ext uri="{FF2B5EF4-FFF2-40B4-BE49-F238E27FC236}">
                <a16:creationId xmlns:a16="http://schemas.microsoft.com/office/drawing/2014/main" id="{1FE26DEA-D482-024A-865B-F2929C72F914}"/>
              </a:ext>
            </a:extLst>
          </p:cNvPr>
          <p:cNvSpPr>
            <a:spLocks noGrp="1"/>
          </p:cNvSpPr>
          <p:nvPr>
            <p:ph type="dt" sz="half" idx="2"/>
          </p:nvPr>
        </p:nvSpPr>
        <p:spPr/>
        <p:txBody>
          <a:bodyPr/>
          <a:lstStyle/>
          <a:p>
            <a:fld id="{3948F687-9A73-7041-AF8A-BC2A5C5F52D9}" type="datetime1">
              <a:rPr lang="en-US" smtClean="0"/>
              <a:t>9/4/19</a:t>
            </a:fld>
            <a:endParaRPr lang="en-US" dirty="0"/>
          </a:p>
        </p:txBody>
      </p:sp>
      <p:sp>
        <p:nvSpPr>
          <p:cNvPr id="5" name="Slide Number Placeholder 4">
            <a:extLst>
              <a:ext uri="{FF2B5EF4-FFF2-40B4-BE49-F238E27FC236}">
                <a16:creationId xmlns:a16="http://schemas.microsoft.com/office/drawing/2014/main" id="{C612A36F-73FD-0E40-82DF-F322A4C21AAC}"/>
              </a:ext>
            </a:extLst>
          </p:cNvPr>
          <p:cNvSpPr>
            <a:spLocks noGrp="1"/>
          </p:cNvSpPr>
          <p:nvPr>
            <p:ph type="sldNum" sz="quarter" idx="4"/>
          </p:nvPr>
        </p:nvSpPr>
        <p:spPr/>
        <p:txBody>
          <a:bodyPr/>
          <a:lstStyle/>
          <a:p>
            <a:r>
              <a:rPr lang="en-US"/>
              <a:t>Side </a:t>
            </a:r>
            <a:fld id="{B31F58FA-AA52-8C4C-80EE-5138FFA45F49}" type="slidenum">
              <a:rPr lang="en-US" smtClean="0"/>
              <a:pPr/>
              <a:t>11</a:t>
            </a:fld>
            <a:endParaRPr lang="en-US" dirty="0"/>
          </a:p>
        </p:txBody>
      </p:sp>
      <p:graphicFrame>
        <p:nvGraphicFramePr>
          <p:cNvPr id="15" name="Diagram 14">
            <a:extLst>
              <a:ext uri="{FF2B5EF4-FFF2-40B4-BE49-F238E27FC236}">
                <a16:creationId xmlns:a16="http://schemas.microsoft.com/office/drawing/2014/main" id="{76C6A65B-4AD5-2F4F-A4EA-281F39F901E3}"/>
              </a:ext>
            </a:extLst>
          </p:cNvPr>
          <p:cNvGraphicFramePr/>
          <p:nvPr/>
        </p:nvGraphicFramePr>
        <p:xfrm>
          <a:off x="609600" y="1120246"/>
          <a:ext cx="10972800" cy="5236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6">
            <a:extLst>
              <a:ext uri="{FF2B5EF4-FFF2-40B4-BE49-F238E27FC236}">
                <a16:creationId xmlns:a16="http://schemas.microsoft.com/office/drawing/2014/main" id="{9B579555-159F-D643-838B-5CFE91DFFF2C}"/>
              </a:ext>
            </a:extLst>
          </p:cNvPr>
          <p:cNvSpPr txBox="1">
            <a:spLocks/>
          </p:cNvSpPr>
          <p:nvPr/>
        </p:nvSpPr>
        <p:spPr>
          <a:xfrm>
            <a:off x="3352800" y="3701721"/>
            <a:ext cx="7057656" cy="2817519"/>
          </a:xfrm>
          <a:prstGeom prst="wedgeRoundRectCallout">
            <a:avLst>
              <a:gd name="adj1" fmla="val -69940"/>
              <a:gd name="adj2" fmla="val -42760"/>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vert="horz" lIns="0" tIns="0" rIns="0" bIns="0" rtlCol="0" anchor="ctr">
            <a:normAutofit/>
          </a:bodyPr>
          <a:lstStyle>
            <a:lvl1pPr marL="342900" indent="-342900" algn="l" defTabSz="457200" rtl="0" eaLnBrk="1" latinLnBrk="0" hangingPunct="1">
              <a:spcBef>
                <a:spcPct val="20000"/>
              </a:spcBef>
              <a:buClr>
                <a:srgbClr val="D76432"/>
              </a:buClr>
              <a:buFont typeface="Arial"/>
              <a:buChar char="•"/>
              <a:defRPr sz="2400" kern="1200">
                <a:solidFill>
                  <a:schemeClr val="lt1"/>
                </a:solidFill>
                <a:latin typeface="+mn-lt"/>
                <a:ea typeface="+mn-ea"/>
                <a:cs typeface="+mn-cs"/>
              </a:defRPr>
            </a:lvl1pPr>
            <a:lvl2pPr marL="742950" indent="-285750" algn="l" defTabSz="457200" rtl="0" eaLnBrk="1" latinLnBrk="0" hangingPunct="1">
              <a:spcBef>
                <a:spcPct val="20000"/>
              </a:spcBef>
              <a:buClr>
                <a:srgbClr val="D76432"/>
              </a:buClr>
              <a:buFont typeface="Arial"/>
              <a:buChar char="–"/>
              <a:defRPr sz="2000" kern="1200">
                <a:solidFill>
                  <a:schemeClr val="lt1"/>
                </a:solidFill>
                <a:latin typeface="+mn-lt"/>
                <a:ea typeface="+mn-ea"/>
                <a:cs typeface="+mn-cs"/>
              </a:defRPr>
            </a:lvl2pPr>
            <a:lvl3pPr marL="1143000" indent="-228600" algn="l" defTabSz="457200" rtl="0" eaLnBrk="1" latinLnBrk="0" hangingPunct="1">
              <a:spcBef>
                <a:spcPct val="20000"/>
              </a:spcBef>
              <a:buClr>
                <a:srgbClr val="D76432"/>
              </a:buClr>
              <a:buFont typeface="Arial"/>
              <a:buChar char="•"/>
              <a:defRPr sz="1800" kern="1200">
                <a:solidFill>
                  <a:schemeClr val="lt1"/>
                </a:solidFill>
                <a:latin typeface="+mn-lt"/>
                <a:ea typeface="+mn-ea"/>
                <a:cs typeface="+mn-cs"/>
              </a:defRPr>
            </a:lvl3pPr>
            <a:lvl4pPr marL="1600200" indent="-228600" algn="l" defTabSz="457200" rtl="0" eaLnBrk="1" latinLnBrk="0" hangingPunct="1">
              <a:spcBef>
                <a:spcPct val="20000"/>
              </a:spcBef>
              <a:buClr>
                <a:srgbClr val="D76432"/>
              </a:buClr>
              <a:buFont typeface="Arial"/>
              <a:buChar char="–"/>
              <a:defRPr sz="1800" kern="1200">
                <a:solidFill>
                  <a:schemeClr val="lt1"/>
                </a:solidFill>
                <a:latin typeface="+mn-lt"/>
                <a:ea typeface="+mn-ea"/>
                <a:cs typeface="+mn-cs"/>
              </a:defRPr>
            </a:lvl4pPr>
            <a:lvl5pPr marL="2057400" indent="-228600" algn="l" defTabSz="457200" rtl="0" eaLnBrk="1" latinLnBrk="0" hangingPunct="1">
              <a:spcBef>
                <a:spcPct val="20000"/>
              </a:spcBef>
              <a:buClr>
                <a:srgbClr val="D76432"/>
              </a:buClr>
              <a:buFont typeface="Arial"/>
              <a:buChar char="»"/>
              <a:defRPr sz="18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lt1"/>
                </a:solidFill>
                <a:latin typeface="+mn-lt"/>
                <a:ea typeface="+mn-ea"/>
                <a:cs typeface="+mn-cs"/>
              </a:defRPr>
            </a:lvl9pPr>
          </a:lstStyle>
          <a:p>
            <a:pPr marL="0" indent="0">
              <a:buFont typeface="Arial"/>
              <a:buNone/>
            </a:pPr>
            <a:r>
              <a:rPr lang="da-DK" dirty="0">
                <a:solidFill>
                  <a:schemeClr val="tx1">
                    <a:lumMod val="75000"/>
                  </a:schemeClr>
                </a:solidFill>
              </a:rPr>
              <a:t>Nøglen til at vi får lavet den rigtige model ligger i at man stiller de rigtige spørgsmål. Man skal selvfølgelig have en data </a:t>
            </a:r>
            <a:r>
              <a:rPr lang="da-DK" dirty="0" err="1">
                <a:solidFill>
                  <a:schemeClr val="tx1">
                    <a:lumMod val="75000"/>
                  </a:schemeClr>
                </a:solidFill>
              </a:rPr>
              <a:t>scientist</a:t>
            </a:r>
            <a:r>
              <a:rPr lang="da-DK" dirty="0">
                <a:solidFill>
                  <a:schemeClr val="tx1">
                    <a:lumMod val="75000"/>
                  </a:schemeClr>
                </a:solidFill>
              </a:rPr>
              <a:t>, når man starter op, men man skal også have nogle, der har et stærkt forretningskendskab, som går ind og tager aktiv del i processen.</a:t>
            </a:r>
          </a:p>
        </p:txBody>
      </p:sp>
      <p:sp>
        <p:nvSpPr>
          <p:cNvPr id="12" name="Title 2">
            <a:extLst>
              <a:ext uri="{FF2B5EF4-FFF2-40B4-BE49-F238E27FC236}">
                <a16:creationId xmlns:a16="http://schemas.microsoft.com/office/drawing/2014/main" id="{06931A7F-BB82-074C-9DF2-51BF9508C884}"/>
              </a:ext>
            </a:extLst>
          </p:cNvPr>
          <p:cNvSpPr txBox="1">
            <a:spLocks/>
          </p:cNvSpPr>
          <p:nvPr/>
        </p:nvSpPr>
        <p:spPr>
          <a:xfrm>
            <a:off x="1331728" y="425567"/>
            <a:ext cx="12192000" cy="492443"/>
          </a:xfrm>
          <a:prstGeom prst="rect">
            <a:avLst/>
          </a:prstGeom>
          <a:noFill/>
          <a:ln w="9525" cap="flat" cmpd="sng" algn="ctr">
            <a:noFill/>
            <a:prstDash val="solid"/>
          </a:ln>
          <a:effectLst/>
        </p:spPr>
        <p:txBody>
          <a:bodyPr vert="horz" lIns="540000" tIns="0" rIns="0" bIns="0" rtlCol="0" anchor="ctr" anchorCtr="0">
            <a:spAutoFit/>
          </a:bodyPr>
          <a:lstStyle>
            <a:lvl1pPr marL="0" algn="l" defTabSz="457200" rtl="0" eaLnBrk="1" latinLnBrk="0" hangingPunct="1">
              <a:lnSpc>
                <a:spcPct val="100000"/>
              </a:lnSpc>
              <a:spcBef>
                <a:spcPct val="0"/>
              </a:spcBef>
              <a:buNone/>
              <a:defRPr lang="en-US" sz="3200" b="1" i="0" kern="1200" cap="none" baseline="0" dirty="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da-DK">
                <a:solidFill>
                  <a:schemeClr val="tx1">
                    <a:lumMod val="75000"/>
                  </a:schemeClr>
                </a:solidFill>
              </a:rPr>
              <a:t>Udviklingsproces for Machine Learning </a:t>
            </a:r>
          </a:p>
        </p:txBody>
      </p:sp>
    </p:spTree>
    <p:extLst>
      <p:ext uri="{BB962C8B-B14F-4D97-AF65-F5344CB8AC3E}">
        <p14:creationId xmlns:p14="http://schemas.microsoft.com/office/powerpoint/2010/main" val="291345626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A845C9-5DFC-3547-82CB-FE4C22D2120F}"/>
              </a:ext>
            </a:extLst>
          </p:cNvPr>
          <p:cNvSpPr>
            <a:spLocks noGrp="1"/>
          </p:cNvSpPr>
          <p:nvPr>
            <p:ph type="body" sz="quarter" idx="13"/>
          </p:nvPr>
        </p:nvSpPr>
        <p:spPr/>
        <p:txBody>
          <a:bodyPr/>
          <a:lstStyle/>
          <a:p>
            <a:endParaRPr lang="da-DK"/>
          </a:p>
        </p:txBody>
      </p:sp>
      <p:sp>
        <p:nvSpPr>
          <p:cNvPr id="4" name="Date Placeholder 3">
            <a:extLst>
              <a:ext uri="{FF2B5EF4-FFF2-40B4-BE49-F238E27FC236}">
                <a16:creationId xmlns:a16="http://schemas.microsoft.com/office/drawing/2014/main" id="{1FE26DEA-D482-024A-865B-F2929C72F914}"/>
              </a:ext>
            </a:extLst>
          </p:cNvPr>
          <p:cNvSpPr>
            <a:spLocks noGrp="1"/>
          </p:cNvSpPr>
          <p:nvPr>
            <p:ph type="dt" sz="half" idx="2"/>
          </p:nvPr>
        </p:nvSpPr>
        <p:spPr/>
        <p:txBody>
          <a:bodyPr/>
          <a:lstStyle/>
          <a:p>
            <a:fld id="{3948F687-9A73-7041-AF8A-BC2A5C5F52D9}" type="datetime1">
              <a:rPr lang="en-US" smtClean="0"/>
              <a:t>9/4/19</a:t>
            </a:fld>
            <a:endParaRPr lang="en-US" dirty="0"/>
          </a:p>
        </p:txBody>
      </p:sp>
      <p:sp>
        <p:nvSpPr>
          <p:cNvPr id="5" name="Slide Number Placeholder 4">
            <a:extLst>
              <a:ext uri="{FF2B5EF4-FFF2-40B4-BE49-F238E27FC236}">
                <a16:creationId xmlns:a16="http://schemas.microsoft.com/office/drawing/2014/main" id="{C612A36F-73FD-0E40-82DF-F322A4C21AAC}"/>
              </a:ext>
            </a:extLst>
          </p:cNvPr>
          <p:cNvSpPr>
            <a:spLocks noGrp="1"/>
          </p:cNvSpPr>
          <p:nvPr>
            <p:ph type="sldNum" sz="quarter" idx="4"/>
          </p:nvPr>
        </p:nvSpPr>
        <p:spPr/>
        <p:txBody>
          <a:bodyPr/>
          <a:lstStyle/>
          <a:p>
            <a:r>
              <a:rPr lang="en-US"/>
              <a:t>Side </a:t>
            </a:r>
            <a:fld id="{B31F58FA-AA52-8C4C-80EE-5138FFA45F49}" type="slidenum">
              <a:rPr lang="en-US" smtClean="0"/>
              <a:pPr/>
              <a:t>12</a:t>
            </a:fld>
            <a:endParaRPr lang="en-US" dirty="0"/>
          </a:p>
        </p:txBody>
      </p:sp>
      <p:graphicFrame>
        <p:nvGraphicFramePr>
          <p:cNvPr id="15" name="Diagram 14">
            <a:extLst>
              <a:ext uri="{FF2B5EF4-FFF2-40B4-BE49-F238E27FC236}">
                <a16:creationId xmlns:a16="http://schemas.microsoft.com/office/drawing/2014/main" id="{76C6A65B-4AD5-2F4F-A4EA-281F39F901E3}"/>
              </a:ext>
            </a:extLst>
          </p:cNvPr>
          <p:cNvGraphicFramePr/>
          <p:nvPr/>
        </p:nvGraphicFramePr>
        <p:xfrm>
          <a:off x="609600" y="1120246"/>
          <a:ext cx="10972800" cy="5236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ounded Rectangular Callout 7">
            <a:extLst>
              <a:ext uri="{FF2B5EF4-FFF2-40B4-BE49-F238E27FC236}">
                <a16:creationId xmlns:a16="http://schemas.microsoft.com/office/drawing/2014/main" id="{1C00A4D3-F239-E741-A496-040A4090056A}"/>
              </a:ext>
            </a:extLst>
          </p:cNvPr>
          <p:cNvSpPr/>
          <p:nvPr/>
        </p:nvSpPr>
        <p:spPr>
          <a:xfrm>
            <a:off x="4245935" y="4737715"/>
            <a:ext cx="5544534" cy="1766170"/>
          </a:xfrm>
          <a:prstGeom prst="wedgeRoundRectCallout">
            <a:avLst>
              <a:gd name="adj1" fmla="val -63759"/>
              <a:gd name="adj2" fmla="val -55696"/>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r>
              <a:rPr lang="da-DK" sz="2400" dirty="0">
                <a:solidFill>
                  <a:schemeClr val="tx1">
                    <a:lumMod val="75000"/>
                  </a:schemeClr>
                </a:solidFill>
              </a:rPr>
              <a:t>Ofte vil det være nødvendigt at ændre i den måde der indsamles data på. Og her er vi afhængige af et godt samspil med forretningen.</a:t>
            </a:r>
          </a:p>
        </p:txBody>
      </p:sp>
      <p:sp>
        <p:nvSpPr>
          <p:cNvPr id="10" name="Title 2">
            <a:extLst>
              <a:ext uri="{FF2B5EF4-FFF2-40B4-BE49-F238E27FC236}">
                <a16:creationId xmlns:a16="http://schemas.microsoft.com/office/drawing/2014/main" id="{2E8D61AA-6FEC-9C4E-83AE-C0D5E712395E}"/>
              </a:ext>
            </a:extLst>
          </p:cNvPr>
          <p:cNvSpPr>
            <a:spLocks noGrp="1"/>
          </p:cNvSpPr>
          <p:nvPr>
            <p:ph type="title"/>
          </p:nvPr>
        </p:nvSpPr>
        <p:spPr>
          <a:xfrm>
            <a:off x="1331728" y="425567"/>
            <a:ext cx="12192000" cy="492443"/>
          </a:xfrm>
          <a:noFill/>
        </p:spPr>
        <p:txBody>
          <a:bodyPr/>
          <a:lstStyle/>
          <a:p>
            <a:r>
              <a:rPr lang="da-DK" dirty="0">
                <a:solidFill>
                  <a:schemeClr val="tx1">
                    <a:lumMod val="75000"/>
                  </a:schemeClr>
                </a:solidFill>
              </a:rPr>
              <a:t>Udviklingsproces for Machine Learning </a:t>
            </a:r>
          </a:p>
        </p:txBody>
      </p:sp>
    </p:spTree>
    <p:extLst>
      <p:ext uri="{BB962C8B-B14F-4D97-AF65-F5344CB8AC3E}">
        <p14:creationId xmlns:p14="http://schemas.microsoft.com/office/powerpoint/2010/main" val="355567974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A845C9-5DFC-3547-82CB-FE4C22D2120F}"/>
              </a:ext>
            </a:extLst>
          </p:cNvPr>
          <p:cNvSpPr>
            <a:spLocks noGrp="1"/>
          </p:cNvSpPr>
          <p:nvPr>
            <p:ph type="body" sz="quarter" idx="13"/>
          </p:nvPr>
        </p:nvSpPr>
        <p:spPr/>
        <p:txBody>
          <a:bodyPr/>
          <a:lstStyle/>
          <a:p>
            <a:endParaRPr lang="da-DK"/>
          </a:p>
        </p:txBody>
      </p:sp>
      <p:sp>
        <p:nvSpPr>
          <p:cNvPr id="4" name="Date Placeholder 3">
            <a:extLst>
              <a:ext uri="{FF2B5EF4-FFF2-40B4-BE49-F238E27FC236}">
                <a16:creationId xmlns:a16="http://schemas.microsoft.com/office/drawing/2014/main" id="{1FE26DEA-D482-024A-865B-F2929C72F914}"/>
              </a:ext>
            </a:extLst>
          </p:cNvPr>
          <p:cNvSpPr>
            <a:spLocks noGrp="1"/>
          </p:cNvSpPr>
          <p:nvPr>
            <p:ph type="dt" sz="half" idx="2"/>
          </p:nvPr>
        </p:nvSpPr>
        <p:spPr/>
        <p:txBody>
          <a:bodyPr/>
          <a:lstStyle/>
          <a:p>
            <a:fld id="{3948F687-9A73-7041-AF8A-BC2A5C5F52D9}" type="datetime1">
              <a:rPr lang="en-US" smtClean="0"/>
              <a:t>9/4/19</a:t>
            </a:fld>
            <a:endParaRPr lang="en-US" dirty="0"/>
          </a:p>
        </p:txBody>
      </p:sp>
      <p:sp>
        <p:nvSpPr>
          <p:cNvPr id="5" name="Slide Number Placeholder 4">
            <a:extLst>
              <a:ext uri="{FF2B5EF4-FFF2-40B4-BE49-F238E27FC236}">
                <a16:creationId xmlns:a16="http://schemas.microsoft.com/office/drawing/2014/main" id="{C612A36F-73FD-0E40-82DF-F322A4C21AAC}"/>
              </a:ext>
            </a:extLst>
          </p:cNvPr>
          <p:cNvSpPr>
            <a:spLocks noGrp="1"/>
          </p:cNvSpPr>
          <p:nvPr>
            <p:ph type="sldNum" sz="quarter" idx="4"/>
          </p:nvPr>
        </p:nvSpPr>
        <p:spPr/>
        <p:txBody>
          <a:bodyPr/>
          <a:lstStyle/>
          <a:p>
            <a:r>
              <a:rPr lang="en-US"/>
              <a:t>Side </a:t>
            </a:r>
            <a:fld id="{B31F58FA-AA52-8C4C-80EE-5138FFA45F49}" type="slidenum">
              <a:rPr lang="en-US" smtClean="0"/>
              <a:pPr/>
              <a:t>13</a:t>
            </a:fld>
            <a:endParaRPr lang="en-US" dirty="0"/>
          </a:p>
        </p:txBody>
      </p:sp>
      <p:graphicFrame>
        <p:nvGraphicFramePr>
          <p:cNvPr id="15" name="Diagram 14">
            <a:extLst>
              <a:ext uri="{FF2B5EF4-FFF2-40B4-BE49-F238E27FC236}">
                <a16:creationId xmlns:a16="http://schemas.microsoft.com/office/drawing/2014/main" id="{76C6A65B-4AD5-2F4F-A4EA-281F39F901E3}"/>
              </a:ext>
            </a:extLst>
          </p:cNvPr>
          <p:cNvGraphicFramePr/>
          <p:nvPr/>
        </p:nvGraphicFramePr>
        <p:xfrm>
          <a:off x="609600" y="1120246"/>
          <a:ext cx="10972800" cy="5236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8">
            <a:extLst>
              <a:ext uri="{FF2B5EF4-FFF2-40B4-BE49-F238E27FC236}">
                <a16:creationId xmlns:a16="http://schemas.microsoft.com/office/drawing/2014/main" id="{17948C44-8389-A84C-A9AB-784F71F6545C}"/>
              </a:ext>
            </a:extLst>
          </p:cNvPr>
          <p:cNvSpPr txBox="1">
            <a:spLocks/>
          </p:cNvSpPr>
          <p:nvPr/>
        </p:nvSpPr>
        <p:spPr>
          <a:xfrm>
            <a:off x="255182" y="3738298"/>
            <a:ext cx="7740502" cy="2960751"/>
          </a:xfrm>
          <a:prstGeom prst="wedgeRoundRectCallout">
            <a:avLst>
              <a:gd name="adj1" fmla="val 74857"/>
              <a:gd name="adj2" fmla="val -35425"/>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vert="horz" lIns="0" tIns="0" rIns="0" bIns="0" rtlCol="0" anchor="ctr">
            <a:normAutofit/>
          </a:bodyPr>
          <a:lstStyle>
            <a:lvl1pPr marL="342900" indent="-342900" algn="l" defTabSz="457200" rtl="0" eaLnBrk="1" latinLnBrk="0" hangingPunct="1">
              <a:spcBef>
                <a:spcPct val="20000"/>
              </a:spcBef>
              <a:buClr>
                <a:srgbClr val="D76432"/>
              </a:buClr>
              <a:buFont typeface="Arial"/>
              <a:buChar char="•"/>
              <a:defRPr sz="2400" kern="1200">
                <a:solidFill>
                  <a:schemeClr val="lt1"/>
                </a:solidFill>
                <a:latin typeface="+mn-lt"/>
                <a:ea typeface="+mn-ea"/>
                <a:cs typeface="+mn-cs"/>
              </a:defRPr>
            </a:lvl1pPr>
            <a:lvl2pPr marL="742950" indent="-285750" algn="l" defTabSz="457200" rtl="0" eaLnBrk="1" latinLnBrk="0" hangingPunct="1">
              <a:spcBef>
                <a:spcPct val="20000"/>
              </a:spcBef>
              <a:buClr>
                <a:srgbClr val="D76432"/>
              </a:buClr>
              <a:buFont typeface="Arial"/>
              <a:buChar char="–"/>
              <a:defRPr sz="2000" kern="1200">
                <a:solidFill>
                  <a:schemeClr val="lt1"/>
                </a:solidFill>
                <a:latin typeface="+mn-lt"/>
                <a:ea typeface="+mn-ea"/>
                <a:cs typeface="+mn-cs"/>
              </a:defRPr>
            </a:lvl2pPr>
            <a:lvl3pPr marL="1143000" indent="-228600" algn="l" defTabSz="457200" rtl="0" eaLnBrk="1" latinLnBrk="0" hangingPunct="1">
              <a:spcBef>
                <a:spcPct val="20000"/>
              </a:spcBef>
              <a:buClr>
                <a:srgbClr val="D76432"/>
              </a:buClr>
              <a:buFont typeface="Arial"/>
              <a:buChar char="•"/>
              <a:defRPr sz="1800" kern="1200">
                <a:solidFill>
                  <a:schemeClr val="lt1"/>
                </a:solidFill>
                <a:latin typeface="+mn-lt"/>
                <a:ea typeface="+mn-ea"/>
                <a:cs typeface="+mn-cs"/>
              </a:defRPr>
            </a:lvl3pPr>
            <a:lvl4pPr marL="1600200" indent="-228600" algn="l" defTabSz="457200" rtl="0" eaLnBrk="1" latinLnBrk="0" hangingPunct="1">
              <a:spcBef>
                <a:spcPct val="20000"/>
              </a:spcBef>
              <a:buClr>
                <a:srgbClr val="D76432"/>
              </a:buClr>
              <a:buFont typeface="Arial"/>
              <a:buChar char="–"/>
              <a:defRPr sz="1800" kern="1200">
                <a:solidFill>
                  <a:schemeClr val="lt1"/>
                </a:solidFill>
                <a:latin typeface="+mn-lt"/>
                <a:ea typeface="+mn-ea"/>
                <a:cs typeface="+mn-cs"/>
              </a:defRPr>
            </a:lvl4pPr>
            <a:lvl5pPr marL="2057400" indent="-228600" algn="l" defTabSz="457200" rtl="0" eaLnBrk="1" latinLnBrk="0" hangingPunct="1">
              <a:spcBef>
                <a:spcPct val="20000"/>
              </a:spcBef>
              <a:buClr>
                <a:srgbClr val="D76432"/>
              </a:buClr>
              <a:buFont typeface="Arial"/>
              <a:buChar char="»"/>
              <a:defRPr sz="18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lt1"/>
                </a:solidFill>
                <a:latin typeface="+mn-lt"/>
                <a:ea typeface="+mn-ea"/>
                <a:cs typeface="+mn-cs"/>
              </a:defRPr>
            </a:lvl9pPr>
          </a:lstStyle>
          <a:p>
            <a:pPr marL="0" indent="0">
              <a:buFont typeface="Arial"/>
              <a:buNone/>
            </a:pPr>
            <a:r>
              <a:rPr lang="da-DK">
                <a:solidFill>
                  <a:schemeClr val="tx1">
                    <a:lumMod val="75000"/>
                  </a:schemeClr>
                </a:solidFill>
              </a:rPr>
              <a:t>Det er fagpersoner der træner den. Vi er ved at bygge de første evalueringer færdig. Lige nu evaluerer vi i hånden, og kigger på tingene og trækker ud. Maskinen gør det at den hver måned trækker X antal eksempler ud. Og så er der nogle medarbejdere der sidder og tager den samme beslutning. Og så kan vi se hvor mange gange den har svaret rigtigt.</a:t>
            </a:r>
            <a:endParaRPr lang="da-DK" dirty="0">
              <a:solidFill>
                <a:schemeClr val="tx1">
                  <a:lumMod val="75000"/>
                </a:schemeClr>
              </a:solidFill>
            </a:endParaRPr>
          </a:p>
        </p:txBody>
      </p:sp>
      <p:sp>
        <p:nvSpPr>
          <p:cNvPr id="10" name="Title 2">
            <a:extLst>
              <a:ext uri="{FF2B5EF4-FFF2-40B4-BE49-F238E27FC236}">
                <a16:creationId xmlns:a16="http://schemas.microsoft.com/office/drawing/2014/main" id="{8A720478-E8B8-634B-9A82-944875FA606B}"/>
              </a:ext>
            </a:extLst>
          </p:cNvPr>
          <p:cNvSpPr>
            <a:spLocks noGrp="1"/>
          </p:cNvSpPr>
          <p:nvPr>
            <p:ph type="title"/>
          </p:nvPr>
        </p:nvSpPr>
        <p:spPr>
          <a:xfrm>
            <a:off x="1331728" y="425567"/>
            <a:ext cx="12192000" cy="492443"/>
          </a:xfrm>
          <a:noFill/>
        </p:spPr>
        <p:txBody>
          <a:bodyPr/>
          <a:lstStyle/>
          <a:p>
            <a:r>
              <a:rPr lang="da-DK" dirty="0">
                <a:solidFill>
                  <a:schemeClr val="tx1">
                    <a:lumMod val="75000"/>
                  </a:schemeClr>
                </a:solidFill>
              </a:rPr>
              <a:t>Udviklingsproces for Machine Learning </a:t>
            </a:r>
          </a:p>
        </p:txBody>
      </p:sp>
    </p:spTree>
    <p:extLst>
      <p:ext uri="{BB962C8B-B14F-4D97-AF65-F5344CB8AC3E}">
        <p14:creationId xmlns:p14="http://schemas.microsoft.com/office/powerpoint/2010/main" val="250983283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A845C9-5DFC-3547-82CB-FE4C22D2120F}"/>
              </a:ext>
            </a:extLst>
          </p:cNvPr>
          <p:cNvSpPr>
            <a:spLocks noGrp="1"/>
          </p:cNvSpPr>
          <p:nvPr>
            <p:ph type="body" sz="quarter" idx="13"/>
          </p:nvPr>
        </p:nvSpPr>
        <p:spPr/>
        <p:txBody>
          <a:bodyPr/>
          <a:lstStyle/>
          <a:p>
            <a:endParaRPr lang="da-DK"/>
          </a:p>
        </p:txBody>
      </p:sp>
      <p:sp>
        <p:nvSpPr>
          <p:cNvPr id="3" name="Title 2">
            <a:extLst>
              <a:ext uri="{FF2B5EF4-FFF2-40B4-BE49-F238E27FC236}">
                <a16:creationId xmlns:a16="http://schemas.microsoft.com/office/drawing/2014/main" id="{0940A96F-2C5C-9D4D-BDD4-616FDE32EEB9}"/>
              </a:ext>
            </a:extLst>
          </p:cNvPr>
          <p:cNvSpPr>
            <a:spLocks noGrp="1"/>
          </p:cNvSpPr>
          <p:nvPr>
            <p:ph type="title"/>
          </p:nvPr>
        </p:nvSpPr>
        <p:spPr>
          <a:xfrm>
            <a:off x="1117601" y="392414"/>
            <a:ext cx="12192000" cy="492443"/>
          </a:xfrm>
          <a:noFill/>
        </p:spPr>
        <p:txBody>
          <a:bodyPr/>
          <a:lstStyle/>
          <a:p>
            <a:r>
              <a:rPr lang="da-DK" dirty="0">
                <a:solidFill>
                  <a:schemeClr val="tx1">
                    <a:lumMod val="75000"/>
                  </a:schemeClr>
                </a:solidFill>
              </a:rPr>
              <a:t>Machine Learning i et længere perspektiv</a:t>
            </a:r>
          </a:p>
        </p:txBody>
      </p:sp>
      <p:sp>
        <p:nvSpPr>
          <p:cNvPr id="4" name="Date Placeholder 3">
            <a:extLst>
              <a:ext uri="{FF2B5EF4-FFF2-40B4-BE49-F238E27FC236}">
                <a16:creationId xmlns:a16="http://schemas.microsoft.com/office/drawing/2014/main" id="{1FE26DEA-D482-024A-865B-F2929C72F914}"/>
              </a:ext>
            </a:extLst>
          </p:cNvPr>
          <p:cNvSpPr>
            <a:spLocks noGrp="1"/>
          </p:cNvSpPr>
          <p:nvPr>
            <p:ph type="dt" sz="half" idx="2"/>
          </p:nvPr>
        </p:nvSpPr>
        <p:spPr/>
        <p:txBody>
          <a:bodyPr/>
          <a:lstStyle/>
          <a:p>
            <a:fld id="{3948F687-9A73-7041-AF8A-BC2A5C5F52D9}" type="datetime1">
              <a:rPr lang="en-US" smtClean="0"/>
              <a:t>9/4/19</a:t>
            </a:fld>
            <a:endParaRPr lang="en-US" dirty="0"/>
          </a:p>
        </p:txBody>
      </p:sp>
      <p:sp>
        <p:nvSpPr>
          <p:cNvPr id="5" name="Slide Number Placeholder 4">
            <a:extLst>
              <a:ext uri="{FF2B5EF4-FFF2-40B4-BE49-F238E27FC236}">
                <a16:creationId xmlns:a16="http://schemas.microsoft.com/office/drawing/2014/main" id="{C612A36F-73FD-0E40-82DF-F322A4C21AAC}"/>
              </a:ext>
            </a:extLst>
          </p:cNvPr>
          <p:cNvSpPr>
            <a:spLocks noGrp="1"/>
          </p:cNvSpPr>
          <p:nvPr>
            <p:ph type="sldNum" sz="quarter" idx="4"/>
          </p:nvPr>
        </p:nvSpPr>
        <p:spPr/>
        <p:txBody>
          <a:bodyPr/>
          <a:lstStyle/>
          <a:p>
            <a:r>
              <a:rPr lang="en-US"/>
              <a:t>Side </a:t>
            </a:r>
            <a:fld id="{B31F58FA-AA52-8C4C-80EE-5138FFA45F49}" type="slidenum">
              <a:rPr lang="en-US" smtClean="0"/>
              <a:pPr/>
              <a:t>14</a:t>
            </a:fld>
            <a:endParaRPr lang="en-US" dirty="0"/>
          </a:p>
        </p:txBody>
      </p:sp>
      <p:graphicFrame>
        <p:nvGraphicFramePr>
          <p:cNvPr id="15" name="Diagram 14">
            <a:extLst>
              <a:ext uri="{FF2B5EF4-FFF2-40B4-BE49-F238E27FC236}">
                <a16:creationId xmlns:a16="http://schemas.microsoft.com/office/drawing/2014/main" id="{76C6A65B-4AD5-2F4F-A4EA-281F39F901E3}"/>
              </a:ext>
            </a:extLst>
          </p:cNvPr>
          <p:cNvGraphicFramePr/>
          <p:nvPr/>
        </p:nvGraphicFramePr>
        <p:xfrm>
          <a:off x="609600" y="1120246"/>
          <a:ext cx="10972800" cy="5236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Bent Arrow 5">
            <a:extLst>
              <a:ext uri="{FF2B5EF4-FFF2-40B4-BE49-F238E27FC236}">
                <a16:creationId xmlns:a16="http://schemas.microsoft.com/office/drawing/2014/main" id="{C1C49279-DCA7-F642-ACF9-11CC3B0976DB}"/>
              </a:ext>
            </a:extLst>
          </p:cNvPr>
          <p:cNvSpPr/>
          <p:nvPr/>
        </p:nvSpPr>
        <p:spPr>
          <a:xfrm rot="16200000">
            <a:off x="5213613" y="620175"/>
            <a:ext cx="1479024" cy="10001250"/>
          </a:xfrm>
          <a:prstGeom prst="bentArrow">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rgbClr val="C00000"/>
              </a:solidFill>
            </a:endParaRPr>
          </a:p>
        </p:txBody>
      </p:sp>
      <p:pic>
        <p:nvPicPr>
          <p:cNvPr id="8" name="Picture 7">
            <a:extLst>
              <a:ext uri="{FF2B5EF4-FFF2-40B4-BE49-F238E27FC236}">
                <a16:creationId xmlns:a16="http://schemas.microsoft.com/office/drawing/2014/main" id="{84BC5E19-99D6-1D42-A9FC-F0E1EAC8FD68}"/>
              </a:ext>
            </a:extLst>
          </p:cNvPr>
          <p:cNvPicPr>
            <a:picLocks noChangeAspect="1"/>
          </p:cNvPicPr>
          <p:nvPr/>
        </p:nvPicPr>
        <p:blipFill>
          <a:blip r:embed="rId8"/>
          <a:stretch>
            <a:fillRect/>
          </a:stretch>
        </p:blipFill>
        <p:spPr>
          <a:xfrm>
            <a:off x="1" y="1355633"/>
            <a:ext cx="2235200" cy="4765329"/>
          </a:xfrm>
          <a:prstGeom prst="rect">
            <a:avLst/>
          </a:prstGeom>
        </p:spPr>
      </p:pic>
      <p:pic>
        <p:nvPicPr>
          <p:cNvPr id="10" name="Picture 9">
            <a:extLst>
              <a:ext uri="{FF2B5EF4-FFF2-40B4-BE49-F238E27FC236}">
                <a16:creationId xmlns:a16="http://schemas.microsoft.com/office/drawing/2014/main" id="{65C38221-70A2-DF45-B001-760BC530D91F}"/>
              </a:ext>
            </a:extLst>
          </p:cNvPr>
          <p:cNvPicPr>
            <a:picLocks noChangeAspect="1"/>
          </p:cNvPicPr>
          <p:nvPr/>
        </p:nvPicPr>
        <p:blipFill>
          <a:blip r:embed="rId8"/>
          <a:stretch>
            <a:fillRect/>
          </a:stretch>
        </p:blipFill>
        <p:spPr>
          <a:xfrm>
            <a:off x="2133600" y="1355633"/>
            <a:ext cx="2235200" cy="4765329"/>
          </a:xfrm>
          <a:prstGeom prst="rect">
            <a:avLst/>
          </a:prstGeom>
        </p:spPr>
      </p:pic>
      <p:pic>
        <p:nvPicPr>
          <p:cNvPr id="11" name="Picture 10">
            <a:extLst>
              <a:ext uri="{FF2B5EF4-FFF2-40B4-BE49-F238E27FC236}">
                <a16:creationId xmlns:a16="http://schemas.microsoft.com/office/drawing/2014/main" id="{FFF1A345-D1A0-B445-A7AC-4CA63CCB9C0D}"/>
              </a:ext>
            </a:extLst>
          </p:cNvPr>
          <p:cNvPicPr>
            <a:picLocks noChangeAspect="1"/>
          </p:cNvPicPr>
          <p:nvPr/>
        </p:nvPicPr>
        <p:blipFill>
          <a:blip r:embed="rId8"/>
          <a:stretch>
            <a:fillRect/>
          </a:stretch>
        </p:blipFill>
        <p:spPr>
          <a:xfrm>
            <a:off x="9661525" y="1355633"/>
            <a:ext cx="2235200" cy="4765329"/>
          </a:xfrm>
          <a:prstGeom prst="rect">
            <a:avLst/>
          </a:prstGeom>
        </p:spPr>
      </p:pic>
    </p:spTree>
    <p:extLst>
      <p:ext uri="{BB962C8B-B14F-4D97-AF65-F5344CB8AC3E}">
        <p14:creationId xmlns:p14="http://schemas.microsoft.com/office/powerpoint/2010/main" val="23166947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AC213-120C-2240-ABB9-E9064788F77D}"/>
              </a:ext>
            </a:extLst>
          </p:cNvPr>
          <p:cNvSpPr>
            <a:spLocks noGrp="1"/>
          </p:cNvSpPr>
          <p:nvPr>
            <p:ph type="title"/>
          </p:nvPr>
        </p:nvSpPr>
        <p:spPr/>
        <p:txBody>
          <a:bodyPr/>
          <a:lstStyle/>
          <a:p>
            <a:r>
              <a:rPr lang="da-DK" dirty="0">
                <a:solidFill>
                  <a:schemeClr val="tx1">
                    <a:lumMod val="75000"/>
                  </a:schemeClr>
                </a:solidFill>
              </a:rPr>
              <a:t>At skabe </a:t>
            </a:r>
            <a:r>
              <a:rPr lang="da-DK" dirty="0" err="1">
                <a:solidFill>
                  <a:schemeClr val="tx1">
                    <a:lumMod val="75000"/>
                  </a:schemeClr>
                </a:solidFill>
              </a:rPr>
              <a:t>alignment</a:t>
            </a:r>
            <a:endParaRPr lang="da-DK" dirty="0">
              <a:solidFill>
                <a:schemeClr val="tx1">
                  <a:lumMod val="75000"/>
                </a:schemeClr>
              </a:solidFill>
            </a:endParaRPr>
          </a:p>
        </p:txBody>
      </p:sp>
      <p:sp>
        <p:nvSpPr>
          <p:cNvPr id="3" name="Content Placeholder 2">
            <a:extLst>
              <a:ext uri="{FF2B5EF4-FFF2-40B4-BE49-F238E27FC236}">
                <a16:creationId xmlns:a16="http://schemas.microsoft.com/office/drawing/2014/main" id="{6E635FDF-1409-544F-A3A6-07FDAC62D000}"/>
              </a:ext>
            </a:extLst>
          </p:cNvPr>
          <p:cNvSpPr>
            <a:spLocks noGrp="1"/>
          </p:cNvSpPr>
          <p:nvPr>
            <p:ph idx="1"/>
          </p:nvPr>
        </p:nvSpPr>
        <p:spPr/>
        <p:txBody>
          <a:bodyPr/>
          <a:lstStyle/>
          <a:p>
            <a:endParaRPr lang="da-DK"/>
          </a:p>
        </p:txBody>
      </p:sp>
      <p:sp>
        <p:nvSpPr>
          <p:cNvPr id="4" name="Date Placeholder 3">
            <a:extLst>
              <a:ext uri="{FF2B5EF4-FFF2-40B4-BE49-F238E27FC236}">
                <a16:creationId xmlns:a16="http://schemas.microsoft.com/office/drawing/2014/main" id="{33FA0B07-516D-B640-8F6F-06C050B44C86}"/>
              </a:ext>
            </a:extLst>
          </p:cNvPr>
          <p:cNvSpPr>
            <a:spLocks noGrp="1"/>
          </p:cNvSpPr>
          <p:nvPr>
            <p:ph type="dt" sz="half" idx="2"/>
          </p:nvPr>
        </p:nvSpPr>
        <p:spPr/>
        <p:txBody>
          <a:bodyPr/>
          <a:lstStyle/>
          <a:p>
            <a:fld id="{D7CFB448-4497-634F-84D3-92393316B1F2}" type="datetime1">
              <a:rPr lang="da-DK" smtClean="0"/>
              <a:t>04/09/2019</a:t>
            </a:fld>
            <a:endParaRPr lang="en-US" dirty="0"/>
          </a:p>
        </p:txBody>
      </p:sp>
      <p:sp>
        <p:nvSpPr>
          <p:cNvPr id="5" name="Slide Number Placeholder 4">
            <a:extLst>
              <a:ext uri="{FF2B5EF4-FFF2-40B4-BE49-F238E27FC236}">
                <a16:creationId xmlns:a16="http://schemas.microsoft.com/office/drawing/2014/main" id="{922AAE06-5867-8A4D-B900-B518AAB6A869}"/>
              </a:ext>
            </a:extLst>
          </p:cNvPr>
          <p:cNvSpPr>
            <a:spLocks noGrp="1"/>
          </p:cNvSpPr>
          <p:nvPr>
            <p:ph type="sldNum" sz="quarter" idx="4"/>
          </p:nvPr>
        </p:nvSpPr>
        <p:spPr/>
        <p:txBody>
          <a:bodyPr/>
          <a:lstStyle/>
          <a:p>
            <a:r>
              <a:rPr lang="en-US"/>
              <a:t>Side </a:t>
            </a:r>
            <a:fld id="{B31F58FA-AA52-8C4C-80EE-5138FFA45F49}" type="slidenum">
              <a:rPr lang="en-US" smtClean="0"/>
              <a:pPr/>
              <a:t>15</a:t>
            </a:fld>
            <a:endParaRPr lang="en-US" dirty="0"/>
          </a:p>
        </p:txBody>
      </p:sp>
      <p:sp>
        <p:nvSpPr>
          <p:cNvPr id="6" name="Rounded Rectangular Callout 5">
            <a:extLst>
              <a:ext uri="{FF2B5EF4-FFF2-40B4-BE49-F238E27FC236}">
                <a16:creationId xmlns:a16="http://schemas.microsoft.com/office/drawing/2014/main" id="{44169252-895C-2A40-A179-2FAB00EE926E}"/>
              </a:ext>
            </a:extLst>
          </p:cNvPr>
          <p:cNvSpPr/>
          <p:nvPr/>
        </p:nvSpPr>
        <p:spPr>
          <a:xfrm>
            <a:off x="2571751" y="1581884"/>
            <a:ext cx="6496050" cy="3265231"/>
          </a:xfrm>
          <a:prstGeom prst="wedgeRoundRectCallout">
            <a:avLst>
              <a:gd name="adj1" fmla="val -44468"/>
              <a:gd name="adj2" fmla="val 66551"/>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r>
              <a:rPr lang="da-DK" sz="2400" dirty="0">
                <a:solidFill>
                  <a:schemeClr val="tx1">
                    <a:lumMod val="75000"/>
                  </a:schemeClr>
                </a:solidFill>
              </a:rPr>
              <a:t>Vores Data </a:t>
            </a:r>
            <a:r>
              <a:rPr lang="da-DK" sz="2400" dirty="0" err="1">
                <a:solidFill>
                  <a:schemeClr val="tx1">
                    <a:lumMod val="75000"/>
                  </a:schemeClr>
                </a:solidFill>
              </a:rPr>
              <a:t>Scientists</a:t>
            </a:r>
            <a:r>
              <a:rPr lang="da-DK" sz="2400" dirty="0">
                <a:solidFill>
                  <a:schemeClr val="tx1">
                    <a:lumMod val="75000"/>
                  </a:schemeClr>
                </a:solidFill>
              </a:rPr>
              <a:t> er så langt fremme nu, at de taber forretningen. Og det handler i virkeligheden om at hæve forretningen og træne dem i at deltage, for så får du et gigantisk kraftværk. Det handler om at opbygge en forståelse for, hvad Machine Learning er.</a:t>
            </a:r>
          </a:p>
        </p:txBody>
      </p:sp>
    </p:spTree>
    <p:extLst>
      <p:ext uri="{BB962C8B-B14F-4D97-AF65-F5344CB8AC3E}">
        <p14:creationId xmlns:p14="http://schemas.microsoft.com/office/powerpoint/2010/main" val="198896164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846809-9638-A744-872C-9B728E242704}"/>
              </a:ext>
            </a:extLst>
          </p:cNvPr>
          <p:cNvSpPr>
            <a:spLocks noGrp="1"/>
          </p:cNvSpPr>
          <p:nvPr>
            <p:ph type="body" sz="half" idx="2"/>
          </p:nvPr>
        </p:nvSpPr>
        <p:spPr/>
        <p:txBody>
          <a:bodyPr/>
          <a:lstStyle/>
          <a:p>
            <a:pPr marL="285750" indent="-285750">
              <a:buFont typeface="Arial" panose="020B0604020202020204" pitchFamily="34" charset="0"/>
              <a:buChar char="•"/>
            </a:pPr>
            <a:r>
              <a:rPr lang="da-DK" sz="2400" dirty="0"/>
              <a:t>Ansættelse af forandringsagenter</a:t>
            </a:r>
          </a:p>
          <a:p>
            <a:pPr marL="285750" indent="-285750">
              <a:buFont typeface="Arial" panose="020B0604020202020204" pitchFamily="34" charset="0"/>
              <a:buChar char="•"/>
            </a:pPr>
            <a:r>
              <a:rPr lang="da-DK" sz="2400" dirty="0"/>
              <a:t>Machine Learning Academy</a:t>
            </a:r>
          </a:p>
          <a:p>
            <a:pPr marL="285750" indent="-285750">
              <a:buFont typeface="Arial" panose="020B0604020202020204" pitchFamily="34" charset="0"/>
              <a:buChar char="•"/>
            </a:pPr>
            <a:r>
              <a:rPr lang="da-DK" sz="2400" dirty="0"/>
              <a:t>Direkte involvering i projekter</a:t>
            </a:r>
          </a:p>
        </p:txBody>
      </p:sp>
      <p:sp>
        <p:nvSpPr>
          <p:cNvPr id="4" name="Date Placeholder 3">
            <a:extLst>
              <a:ext uri="{FF2B5EF4-FFF2-40B4-BE49-F238E27FC236}">
                <a16:creationId xmlns:a16="http://schemas.microsoft.com/office/drawing/2014/main" id="{89C2D520-9615-7648-8748-497FEDE4954E}"/>
              </a:ext>
            </a:extLst>
          </p:cNvPr>
          <p:cNvSpPr>
            <a:spLocks noGrp="1"/>
          </p:cNvSpPr>
          <p:nvPr>
            <p:ph type="dt" sz="half" idx="10"/>
          </p:nvPr>
        </p:nvSpPr>
        <p:spPr/>
        <p:txBody>
          <a:bodyPr/>
          <a:lstStyle/>
          <a:p>
            <a:fld id="{D7CFB448-4497-634F-84D3-92393316B1F2}" type="datetime1">
              <a:rPr lang="da-DK" smtClean="0"/>
              <a:t>04/09/2019</a:t>
            </a:fld>
            <a:endParaRPr lang="en-US" dirty="0"/>
          </a:p>
        </p:txBody>
      </p:sp>
      <p:sp>
        <p:nvSpPr>
          <p:cNvPr id="5" name="Slide Number Placeholder 4">
            <a:extLst>
              <a:ext uri="{FF2B5EF4-FFF2-40B4-BE49-F238E27FC236}">
                <a16:creationId xmlns:a16="http://schemas.microsoft.com/office/drawing/2014/main" id="{6675445B-B963-DD44-BDD2-9E15D22D75FA}"/>
              </a:ext>
            </a:extLst>
          </p:cNvPr>
          <p:cNvSpPr>
            <a:spLocks noGrp="1"/>
          </p:cNvSpPr>
          <p:nvPr>
            <p:ph type="sldNum" sz="quarter" idx="4"/>
          </p:nvPr>
        </p:nvSpPr>
        <p:spPr/>
        <p:txBody>
          <a:bodyPr/>
          <a:lstStyle/>
          <a:p>
            <a:r>
              <a:rPr lang="en-US"/>
              <a:t>Side </a:t>
            </a:r>
            <a:fld id="{B31F58FA-AA52-8C4C-80EE-5138FFA45F49}" type="slidenum">
              <a:rPr lang="en-US" smtClean="0"/>
              <a:pPr/>
              <a:t>16</a:t>
            </a:fld>
            <a:endParaRPr lang="en-US" dirty="0"/>
          </a:p>
        </p:txBody>
      </p:sp>
      <p:sp>
        <p:nvSpPr>
          <p:cNvPr id="7" name="Title 6">
            <a:extLst>
              <a:ext uri="{FF2B5EF4-FFF2-40B4-BE49-F238E27FC236}">
                <a16:creationId xmlns:a16="http://schemas.microsoft.com/office/drawing/2014/main" id="{F27FA315-CF9D-AF4B-8C7C-77D586F2F4AE}"/>
              </a:ext>
            </a:extLst>
          </p:cNvPr>
          <p:cNvSpPr>
            <a:spLocks noGrp="1"/>
          </p:cNvSpPr>
          <p:nvPr>
            <p:ph type="title"/>
          </p:nvPr>
        </p:nvSpPr>
        <p:spPr/>
        <p:txBody>
          <a:bodyPr/>
          <a:lstStyle/>
          <a:p>
            <a:r>
              <a:rPr lang="da-DK" dirty="0"/>
              <a:t>At skabe en fælles forståelse</a:t>
            </a:r>
          </a:p>
        </p:txBody>
      </p:sp>
      <p:sp>
        <p:nvSpPr>
          <p:cNvPr id="6" name="Rounded Rectangular Callout 5">
            <a:extLst>
              <a:ext uri="{FF2B5EF4-FFF2-40B4-BE49-F238E27FC236}">
                <a16:creationId xmlns:a16="http://schemas.microsoft.com/office/drawing/2014/main" id="{2545FF97-781F-344B-B2E3-ABF3B62181B4}"/>
              </a:ext>
            </a:extLst>
          </p:cNvPr>
          <p:cNvSpPr/>
          <p:nvPr/>
        </p:nvSpPr>
        <p:spPr>
          <a:xfrm flipH="1">
            <a:off x="6326717" y="1004168"/>
            <a:ext cx="5503333" cy="2599543"/>
          </a:xfrm>
          <a:prstGeom prst="wedgeRoundRectCallout">
            <a:avLst>
              <a:gd name="adj1" fmla="val -234"/>
              <a:gd name="adj2" fmla="val 78883"/>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r>
              <a:rPr lang="da-DK" dirty="0">
                <a:solidFill>
                  <a:schemeClr val="tx1">
                    <a:lumMod val="75000"/>
                  </a:schemeClr>
                </a:solidFill>
              </a:rPr>
              <a:t>Machine Learning er et værktøj. Værktøjer kan du ikke bruge til noget uden der er et problem</a:t>
            </a:r>
          </a:p>
          <a:p>
            <a:r>
              <a:rPr lang="da-DK" dirty="0">
                <a:solidFill>
                  <a:schemeClr val="tx1">
                    <a:lumMod val="75000"/>
                  </a:schemeClr>
                </a:solidFill>
              </a:rPr>
              <a:t>Der er vi afhængige af vores fagfolk. </a:t>
            </a:r>
          </a:p>
          <a:p>
            <a:r>
              <a:rPr lang="da-DK" dirty="0">
                <a:solidFill>
                  <a:schemeClr val="tx1">
                    <a:lumMod val="75000"/>
                  </a:schemeClr>
                </a:solidFill>
              </a:rPr>
              <a:t>Derfor er det særligt vigtig at vi taler deres sprog og kan forklare hvad det kan hjælpe dem med. Hvis ikke vi gør det. Hvis vi laver processer der ikke inddrager, så får vi dem ikke med</a:t>
            </a:r>
          </a:p>
        </p:txBody>
      </p:sp>
      <p:sp>
        <p:nvSpPr>
          <p:cNvPr id="9" name="Rounded Rectangular Callout 8">
            <a:extLst>
              <a:ext uri="{FF2B5EF4-FFF2-40B4-BE49-F238E27FC236}">
                <a16:creationId xmlns:a16="http://schemas.microsoft.com/office/drawing/2014/main" id="{09099BD9-CF58-044B-AF53-E4911E46B102}"/>
              </a:ext>
            </a:extLst>
          </p:cNvPr>
          <p:cNvSpPr/>
          <p:nvPr/>
        </p:nvSpPr>
        <p:spPr>
          <a:xfrm>
            <a:off x="3306759" y="4053419"/>
            <a:ext cx="5501149" cy="2432170"/>
          </a:xfrm>
          <a:prstGeom prst="wedgeRoundRectCallout">
            <a:avLst>
              <a:gd name="adj1" fmla="val -42313"/>
              <a:gd name="adj2" fmla="val -77567"/>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r>
              <a:rPr lang="da-DK" sz="2400" dirty="0">
                <a:solidFill>
                  <a:schemeClr val="tx1">
                    <a:lumMod val="75000"/>
                  </a:schemeClr>
                </a:solidFill>
              </a:rPr>
              <a:t>At man får et slide show om Machine Learning det gør ikke man bliver i stand til som forretning af stille de her spørgsmål, så det er noget vi arbejder med hele tiden.</a:t>
            </a:r>
          </a:p>
        </p:txBody>
      </p:sp>
    </p:spTree>
    <p:extLst>
      <p:ext uri="{BB962C8B-B14F-4D97-AF65-F5344CB8AC3E}">
        <p14:creationId xmlns:p14="http://schemas.microsoft.com/office/powerpoint/2010/main" val="60172917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C3B0BF5-FEBA-524C-880D-8E6A93A86BBB}"/>
              </a:ext>
            </a:extLst>
          </p:cNvPr>
          <p:cNvSpPr>
            <a:spLocks noGrp="1"/>
          </p:cNvSpPr>
          <p:nvPr>
            <p:ph type="dt" sz="half" idx="10"/>
          </p:nvPr>
        </p:nvSpPr>
        <p:spPr/>
        <p:txBody>
          <a:bodyPr/>
          <a:lstStyle/>
          <a:p>
            <a:fld id="{D7CFB448-4497-634F-84D3-92393316B1F2}" type="datetime1">
              <a:rPr lang="da-DK" smtClean="0"/>
              <a:t>04/09/2019</a:t>
            </a:fld>
            <a:endParaRPr lang="en-US" dirty="0"/>
          </a:p>
        </p:txBody>
      </p:sp>
      <p:sp>
        <p:nvSpPr>
          <p:cNvPr id="5" name="Slide Number Placeholder 4">
            <a:extLst>
              <a:ext uri="{FF2B5EF4-FFF2-40B4-BE49-F238E27FC236}">
                <a16:creationId xmlns:a16="http://schemas.microsoft.com/office/drawing/2014/main" id="{52EB044B-12E4-294B-BEB4-3C74B40C8470}"/>
              </a:ext>
            </a:extLst>
          </p:cNvPr>
          <p:cNvSpPr>
            <a:spLocks noGrp="1"/>
          </p:cNvSpPr>
          <p:nvPr>
            <p:ph type="sldNum" sz="quarter" idx="4"/>
          </p:nvPr>
        </p:nvSpPr>
        <p:spPr/>
        <p:txBody>
          <a:bodyPr/>
          <a:lstStyle/>
          <a:p>
            <a:r>
              <a:rPr lang="en-US"/>
              <a:t>Side </a:t>
            </a:r>
            <a:fld id="{B31F58FA-AA52-8C4C-80EE-5138FFA45F49}" type="slidenum">
              <a:rPr lang="en-US" smtClean="0"/>
              <a:pPr/>
              <a:t>17</a:t>
            </a:fld>
            <a:endParaRPr lang="en-US" dirty="0"/>
          </a:p>
        </p:txBody>
      </p:sp>
      <p:sp>
        <p:nvSpPr>
          <p:cNvPr id="6" name="Title 5">
            <a:extLst>
              <a:ext uri="{FF2B5EF4-FFF2-40B4-BE49-F238E27FC236}">
                <a16:creationId xmlns:a16="http://schemas.microsoft.com/office/drawing/2014/main" id="{47A210DB-9B3B-064C-A0BC-A1F019A71EF9}"/>
              </a:ext>
            </a:extLst>
          </p:cNvPr>
          <p:cNvSpPr>
            <a:spLocks noGrp="1"/>
          </p:cNvSpPr>
          <p:nvPr>
            <p:ph type="title"/>
          </p:nvPr>
        </p:nvSpPr>
        <p:spPr/>
        <p:txBody>
          <a:bodyPr/>
          <a:lstStyle/>
          <a:p>
            <a:r>
              <a:rPr lang="da-DK" dirty="0"/>
              <a:t>Machine Learning kræver ledelse</a:t>
            </a:r>
          </a:p>
        </p:txBody>
      </p:sp>
      <p:graphicFrame>
        <p:nvGraphicFramePr>
          <p:cNvPr id="13" name="Diagram 12">
            <a:extLst>
              <a:ext uri="{FF2B5EF4-FFF2-40B4-BE49-F238E27FC236}">
                <a16:creationId xmlns:a16="http://schemas.microsoft.com/office/drawing/2014/main" id="{7A17037D-8BC4-C346-BBA2-7EE0A8EC1DC4}"/>
              </a:ext>
            </a:extLst>
          </p:cNvPr>
          <p:cNvGraphicFramePr/>
          <p:nvPr/>
        </p:nvGraphicFramePr>
        <p:xfrm>
          <a:off x="2912533" y="1221057"/>
          <a:ext cx="5757333" cy="4986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Striped Right Arrow 15">
            <a:extLst>
              <a:ext uri="{FF2B5EF4-FFF2-40B4-BE49-F238E27FC236}">
                <a16:creationId xmlns:a16="http://schemas.microsoft.com/office/drawing/2014/main" id="{56E509F7-B967-1B45-815B-A83FFCB50EB4}"/>
              </a:ext>
            </a:extLst>
          </p:cNvPr>
          <p:cNvSpPr/>
          <p:nvPr/>
        </p:nvSpPr>
        <p:spPr>
          <a:xfrm rot="5400000">
            <a:off x="5317067" y="3254914"/>
            <a:ext cx="999068" cy="897466"/>
          </a:xfrm>
          <a:prstGeom prst="striped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32757133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5009BA4-D4E4-0148-BE1F-2F93119F053F}"/>
              </a:ext>
            </a:extLst>
          </p:cNvPr>
          <p:cNvSpPr>
            <a:spLocks noGrp="1"/>
          </p:cNvSpPr>
          <p:nvPr>
            <p:ph type="pic" idx="1"/>
          </p:nvPr>
        </p:nvSpPr>
        <p:spPr/>
      </p:sp>
      <p:sp>
        <p:nvSpPr>
          <p:cNvPr id="3" name="Text Placeholder 2">
            <a:extLst>
              <a:ext uri="{FF2B5EF4-FFF2-40B4-BE49-F238E27FC236}">
                <a16:creationId xmlns:a16="http://schemas.microsoft.com/office/drawing/2014/main" id="{F96DF3AD-D13F-7D42-BC15-BAA03E390FAE}"/>
              </a:ext>
            </a:extLst>
          </p:cNvPr>
          <p:cNvSpPr>
            <a:spLocks noGrp="1"/>
          </p:cNvSpPr>
          <p:nvPr>
            <p:ph type="body" sz="half" idx="2"/>
          </p:nvPr>
        </p:nvSpPr>
        <p:spPr/>
        <p:txBody>
          <a:bodyPr/>
          <a:lstStyle/>
          <a:p>
            <a:pPr marL="285750" indent="-285750">
              <a:buFont typeface="Arial" panose="020B0604020202020204" pitchFamily="34" charset="0"/>
              <a:buChar char="•"/>
            </a:pPr>
            <a:r>
              <a:rPr lang="da-DK" sz="2400" dirty="0"/>
              <a:t>Strategisk vision</a:t>
            </a:r>
          </a:p>
          <a:p>
            <a:pPr marL="285750" indent="-285750">
              <a:buFont typeface="Arial" panose="020B0604020202020204" pitchFamily="34" charset="0"/>
              <a:buChar char="•"/>
            </a:pPr>
            <a:r>
              <a:rPr lang="da-DK" sz="2400" dirty="0"/>
              <a:t>Risikovillighed</a:t>
            </a:r>
          </a:p>
          <a:p>
            <a:pPr marL="285750" indent="-285750">
              <a:buFont typeface="Arial" panose="020B0604020202020204" pitchFamily="34" charset="0"/>
              <a:buChar char="•"/>
            </a:pPr>
            <a:r>
              <a:rPr lang="da-DK" sz="2400" dirty="0"/>
              <a:t>Tværgående samarbejde</a:t>
            </a:r>
          </a:p>
          <a:p>
            <a:pPr marL="285750" indent="-285750">
              <a:buFont typeface="Arial" panose="020B0604020202020204" pitchFamily="34" charset="0"/>
              <a:buChar char="•"/>
            </a:pPr>
            <a:endParaRPr lang="da-DK" sz="2400" dirty="0"/>
          </a:p>
          <a:p>
            <a:pPr marL="285750" indent="-285750">
              <a:buFont typeface="Arial" panose="020B0604020202020204" pitchFamily="34" charset="0"/>
              <a:buChar char="•"/>
            </a:pPr>
            <a:endParaRPr lang="da-DK" sz="2400" dirty="0"/>
          </a:p>
          <a:p>
            <a:pPr marL="285750" indent="-285750">
              <a:buFont typeface="Arial" panose="020B0604020202020204" pitchFamily="34" charset="0"/>
              <a:buChar char="•"/>
            </a:pPr>
            <a:endParaRPr lang="da-DK" dirty="0"/>
          </a:p>
        </p:txBody>
      </p:sp>
      <p:sp>
        <p:nvSpPr>
          <p:cNvPr id="4" name="Date Placeholder 3">
            <a:extLst>
              <a:ext uri="{FF2B5EF4-FFF2-40B4-BE49-F238E27FC236}">
                <a16:creationId xmlns:a16="http://schemas.microsoft.com/office/drawing/2014/main" id="{71EA6605-85C2-3C4E-8ED1-56118322BB96}"/>
              </a:ext>
            </a:extLst>
          </p:cNvPr>
          <p:cNvSpPr>
            <a:spLocks noGrp="1"/>
          </p:cNvSpPr>
          <p:nvPr>
            <p:ph type="dt" sz="half" idx="10"/>
          </p:nvPr>
        </p:nvSpPr>
        <p:spPr/>
        <p:txBody>
          <a:bodyPr/>
          <a:lstStyle/>
          <a:p>
            <a:fld id="{D7CFB448-4497-634F-84D3-92393316B1F2}" type="datetime1">
              <a:rPr lang="da-DK" smtClean="0"/>
              <a:t>04/09/2019</a:t>
            </a:fld>
            <a:endParaRPr lang="en-US" dirty="0"/>
          </a:p>
        </p:txBody>
      </p:sp>
      <p:sp>
        <p:nvSpPr>
          <p:cNvPr id="5" name="Slide Number Placeholder 4">
            <a:extLst>
              <a:ext uri="{FF2B5EF4-FFF2-40B4-BE49-F238E27FC236}">
                <a16:creationId xmlns:a16="http://schemas.microsoft.com/office/drawing/2014/main" id="{05274F79-7D95-6640-BE5C-56AB5B3F6F9C}"/>
              </a:ext>
            </a:extLst>
          </p:cNvPr>
          <p:cNvSpPr>
            <a:spLocks noGrp="1"/>
          </p:cNvSpPr>
          <p:nvPr>
            <p:ph type="sldNum" sz="quarter" idx="4"/>
          </p:nvPr>
        </p:nvSpPr>
        <p:spPr/>
        <p:txBody>
          <a:bodyPr/>
          <a:lstStyle/>
          <a:p>
            <a:r>
              <a:rPr lang="en-US"/>
              <a:t>Side </a:t>
            </a:r>
            <a:fld id="{B31F58FA-AA52-8C4C-80EE-5138FFA45F49}" type="slidenum">
              <a:rPr lang="en-US" smtClean="0"/>
              <a:pPr/>
              <a:t>18</a:t>
            </a:fld>
            <a:endParaRPr lang="en-US" dirty="0"/>
          </a:p>
        </p:txBody>
      </p:sp>
      <p:sp>
        <p:nvSpPr>
          <p:cNvPr id="6" name="Title 5">
            <a:extLst>
              <a:ext uri="{FF2B5EF4-FFF2-40B4-BE49-F238E27FC236}">
                <a16:creationId xmlns:a16="http://schemas.microsoft.com/office/drawing/2014/main" id="{BDB29FEA-A2D9-9B4A-B54B-CF3F2FC9129F}"/>
              </a:ext>
            </a:extLst>
          </p:cNvPr>
          <p:cNvSpPr>
            <a:spLocks noGrp="1"/>
          </p:cNvSpPr>
          <p:nvPr>
            <p:ph type="title"/>
          </p:nvPr>
        </p:nvSpPr>
        <p:spPr/>
        <p:txBody>
          <a:bodyPr/>
          <a:lstStyle/>
          <a:p>
            <a:r>
              <a:rPr lang="da-DK" dirty="0"/>
              <a:t>… der tør</a:t>
            </a:r>
          </a:p>
        </p:txBody>
      </p:sp>
      <p:sp>
        <p:nvSpPr>
          <p:cNvPr id="7" name="Rounded Rectangular Callout 6">
            <a:extLst>
              <a:ext uri="{FF2B5EF4-FFF2-40B4-BE49-F238E27FC236}">
                <a16:creationId xmlns:a16="http://schemas.microsoft.com/office/drawing/2014/main" id="{105FE584-A532-7348-80E6-578C434C4120}"/>
              </a:ext>
            </a:extLst>
          </p:cNvPr>
          <p:cNvSpPr/>
          <p:nvPr/>
        </p:nvSpPr>
        <p:spPr>
          <a:xfrm>
            <a:off x="6976533" y="3307978"/>
            <a:ext cx="4963744" cy="2940422"/>
          </a:xfrm>
          <a:prstGeom prst="wedgeRoundRectCallout">
            <a:avLst>
              <a:gd name="adj1" fmla="val -69236"/>
              <a:gd name="adj2" fmla="val -58237"/>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r>
              <a:rPr lang="da-DK" sz="2400" dirty="0">
                <a:solidFill>
                  <a:schemeClr val="tx1">
                    <a:lumMod val="75000"/>
                  </a:schemeClr>
                </a:solidFill>
              </a:rPr>
              <a:t>Organisatorisk har vi valgt at lægge arbejdet med direkte reference til direktionen. Vi har sikret at der ikke er nogen forretningsområder, der kan lukke projektet eller diktere hvad vi skal.</a:t>
            </a:r>
          </a:p>
        </p:txBody>
      </p:sp>
      <p:sp>
        <p:nvSpPr>
          <p:cNvPr id="9" name="Rounded Rectangular Callout 8">
            <a:extLst>
              <a:ext uri="{FF2B5EF4-FFF2-40B4-BE49-F238E27FC236}">
                <a16:creationId xmlns:a16="http://schemas.microsoft.com/office/drawing/2014/main" id="{CCFC5EA6-23BA-4540-A3C1-17D17A983CA1}"/>
              </a:ext>
            </a:extLst>
          </p:cNvPr>
          <p:cNvSpPr/>
          <p:nvPr/>
        </p:nvSpPr>
        <p:spPr>
          <a:xfrm>
            <a:off x="6505318" y="200227"/>
            <a:ext cx="5325384" cy="2218266"/>
          </a:xfrm>
          <a:prstGeom prst="wedgeRoundRectCallout">
            <a:avLst>
              <a:gd name="adj1" fmla="val -40568"/>
              <a:gd name="adj2" fmla="val 84147"/>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r>
              <a:rPr lang="da-DK" sz="2400" dirty="0">
                <a:solidFill>
                  <a:schemeClr val="tx1">
                    <a:lumMod val="75000"/>
                  </a:schemeClr>
                </a:solidFill>
              </a:rPr>
              <a:t>Ledelsen skal skabe rum for at vi kan få lov at fejle. Der skal være lidt galskab over det. Man skal prøve noget vildt. Hvis man ikke fejler har man ikke satset nok.</a:t>
            </a:r>
          </a:p>
        </p:txBody>
      </p:sp>
      <p:sp>
        <p:nvSpPr>
          <p:cNvPr id="12" name="Rounded Rectangular Callout 11">
            <a:extLst>
              <a:ext uri="{FF2B5EF4-FFF2-40B4-BE49-F238E27FC236}">
                <a16:creationId xmlns:a16="http://schemas.microsoft.com/office/drawing/2014/main" id="{004D558D-9074-1F40-AB9E-7E6FD92B1203}"/>
              </a:ext>
            </a:extLst>
          </p:cNvPr>
          <p:cNvSpPr/>
          <p:nvPr/>
        </p:nvSpPr>
        <p:spPr>
          <a:xfrm>
            <a:off x="418533" y="3826933"/>
            <a:ext cx="6208098" cy="2875889"/>
          </a:xfrm>
          <a:prstGeom prst="wedgeRoundRectCallout">
            <a:avLst>
              <a:gd name="adj1" fmla="val -37637"/>
              <a:gd name="adj2" fmla="val -72579"/>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r>
              <a:rPr lang="da-DK" sz="2200" dirty="0">
                <a:solidFill>
                  <a:schemeClr val="tx1">
                    <a:lumMod val="50000"/>
                  </a:schemeClr>
                </a:solidFill>
              </a:rPr>
              <a:t>Det er ikke fordi danskerne er bedre til </a:t>
            </a:r>
            <a:r>
              <a:rPr lang="da-DK" sz="2200" dirty="0" err="1">
                <a:solidFill>
                  <a:schemeClr val="tx1">
                    <a:lumMod val="50000"/>
                  </a:schemeClr>
                </a:solidFill>
              </a:rPr>
              <a:t>machine</a:t>
            </a:r>
            <a:r>
              <a:rPr lang="da-DK" sz="2200" dirty="0">
                <a:solidFill>
                  <a:schemeClr val="tx1">
                    <a:lumMod val="50000"/>
                  </a:schemeClr>
                </a:solidFill>
              </a:rPr>
              <a:t> </a:t>
            </a:r>
            <a:r>
              <a:rPr lang="da-DK" sz="2200" dirty="0" err="1">
                <a:solidFill>
                  <a:schemeClr val="tx1">
                    <a:lumMod val="50000"/>
                  </a:schemeClr>
                </a:solidFill>
              </a:rPr>
              <a:t>learning</a:t>
            </a:r>
            <a:r>
              <a:rPr lang="da-DK" sz="2200" dirty="0">
                <a:solidFill>
                  <a:schemeClr val="tx1">
                    <a:lumMod val="50000"/>
                  </a:schemeClr>
                </a:solidFill>
              </a:rPr>
              <a:t> end alle andre. Det er ikke fordi vi er bedre til at programmere.</a:t>
            </a:r>
          </a:p>
          <a:p>
            <a:r>
              <a:rPr lang="da-DK" sz="2200" dirty="0">
                <a:solidFill>
                  <a:schemeClr val="tx1">
                    <a:lumMod val="50000"/>
                  </a:schemeClr>
                </a:solidFill>
              </a:rPr>
              <a:t>ER vi bedre til at programmere end andre? Nej. Hvad er forskellen?  Det er da i ledelsen. Det er ledelsen der sætter scenen og sikrer at medarbejderne er med.</a:t>
            </a:r>
          </a:p>
        </p:txBody>
      </p:sp>
    </p:spTree>
    <p:extLst>
      <p:ext uri="{BB962C8B-B14F-4D97-AF65-F5344CB8AC3E}">
        <p14:creationId xmlns:p14="http://schemas.microsoft.com/office/powerpoint/2010/main" val="187455036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FE403A4-9754-6640-A5DF-B0058F6C6D1E}"/>
              </a:ext>
            </a:extLst>
          </p:cNvPr>
          <p:cNvSpPr>
            <a:spLocks noGrp="1"/>
          </p:cNvSpPr>
          <p:nvPr>
            <p:ph type="pic" idx="1"/>
          </p:nvPr>
        </p:nvSpPr>
        <p:spPr/>
      </p:sp>
      <p:sp>
        <p:nvSpPr>
          <p:cNvPr id="3" name="Text Placeholder 2">
            <a:extLst>
              <a:ext uri="{FF2B5EF4-FFF2-40B4-BE49-F238E27FC236}">
                <a16:creationId xmlns:a16="http://schemas.microsoft.com/office/drawing/2014/main" id="{1A3DC7B9-68E8-3842-9A9D-0C7E3E7F2CE9}"/>
              </a:ext>
            </a:extLst>
          </p:cNvPr>
          <p:cNvSpPr>
            <a:spLocks noGrp="1"/>
          </p:cNvSpPr>
          <p:nvPr>
            <p:ph type="body" sz="half" idx="2"/>
          </p:nvPr>
        </p:nvSpPr>
        <p:spPr/>
        <p:txBody>
          <a:bodyPr/>
          <a:lstStyle/>
          <a:p>
            <a:endParaRPr lang="da-DK"/>
          </a:p>
        </p:txBody>
      </p:sp>
      <p:sp>
        <p:nvSpPr>
          <p:cNvPr id="4" name="Date Placeholder 3">
            <a:extLst>
              <a:ext uri="{FF2B5EF4-FFF2-40B4-BE49-F238E27FC236}">
                <a16:creationId xmlns:a16="http://schemas.microsoft.com/office/drawing/2014/main" id="{3C00BF36-D195-954D-8D89-E1F3E15D55F3}"/>
              </a:ext>
            </a:extLst>
          </p:cNvPr>
          <p:cNvSpPr>
            <a:spLocks noGrp="1"/>
          </p:cNvSpPr>
          <p:nvPr>
            <p:ph type="dt" sz="half" idx="10"/>
          </p:nvPr>
        </p:nvSpPr>
        <p:spPr/>
        <p:txBody>
          <a:bodyPr/>
          <a:lstStyle/>
          <a:p>
            <a:fld id="{D7CFB448-4497-634F-84D3-92393316B1F2}" type="datetime1">
              <a:rPr lang="da-DK" smtClean="0"/>
              <a:t>04/09/2019</a:t>
            </a:fld>
            <a:endParaRPr lang="en-US" dirty="0"/>
          </a:p>
        </p:txBody>
      </p:sp>
      <p:sp>
        <p:nvSpPr>
          <p:cNvPr id="5" name="Slide Number Placeholder 4">
            <a:extLst>
              <a:ext uri="{FF2B5EF4-FFF2-40B4-BE49-F238E27FC236}">
                <a16:creationId xmlns:a16="http://schemas.microsoft.com/office/drawing/2014/main" id="{093FFD2C-1D23-DB46-8171-524998D158E3}"/>
              </a:ext>
            </a:extLst>
          </p:cNvPr>
          <p:cNvSpPr>
            <a:spLocks noGrp="1"/>
          </p:cNvSpPr>
          <p:nvPr>
            <p:ph type="sldNum" sz="quarter" idx="4"/>
          </p:nvPr>
        </p:nvSpPr>
        <p:spPr/>
        <p:txBody>
          <a:bodyPr/>
          <a:lstStyle/>
          <a:p>
            <a:r>
              <a:rPr lang="en-US"/>
              <a:t>Side </a:t>
            </a:r>
            <a:fld id="{B31F58FA-AA52-8C4C-80EE-5138FFA45F49}" type="slidenum">
              <a:rPr lang="en-US" smtClean="0"/>
              <a:pPr/>
              <a:t>19</a:t>
            </a:fld>
            <a:endParaRPr lang="en-US" dirty="0"/>
          </a:p>
        </p:txBody>
      </p:sp>
      <p:sp>
        <p:nvSpPr>
          <p:cNvPr id="6" name="Title 5">
            <a:extLst>
              <a:ext uri="{FF2B5EF4-FFF2-40B4-BE49-F238E27FC236}">
                <a16:creationId xmlns:a16="http://schemas.microsoft.com/office/drawing/2014/main" id="{F7E83D7B-E22A-DF4B-899C-0893D3AA37B3}"/>
              </a:ext>
            </a:extLst>
          </p:cNvPr>
          <p:cNvSpPr>
            <a:spLocks noGrp="1"/>
          </p:cNvSpPr>
          <p:nvPr>
            <p:ph type="title"/>
          </p:nvPr>
        </p:nvSpPr>
        <p:spPr/>
        <p:txBody>
          <a:bodyPr/>
          <a:lstStyle/>
          <a:p>
            <a:r>
              <a:rPr lang="da-DK" dirty="0"/>
              <a:t>Og medarbejdere der vil…</a:t>
            </a:r>
          </a:p>
        </p:txBody>
      </p:sp>
      <p:graphicFrame>
        <p:nvGraphicFramePr>
          <p:cNvPr id="7" name="Diagram 6">
            <a:extLst>
              <a:ext uri="{FF2B5EF4-FFF2-40B4-BE49-F238E27FC236}">
                <a16:creationId xmlns:a16="http://schemas.microsoft.com/office/drawing/2014/main" id="{E5503A95-83F7-DA44-AF3E-DD178F1AC33A}"/>
              </a:ext>
            </a:extLst>
          </p:cNvPr>
          <p:cNvGraphicFramePr/>
          <p:nvPr/>
        </p:nvGraphicFramePr>
        <p:xfrm>
          <a:off x="870885" y="1362613"/>
          <a:ext cx="5757333" cy="4986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triped Right Arrow 7">
            <a:extLst>
              <a:ext uri="{FF2B5EF4-FFF2-40B4-BE49-F238E27FC236}">
                <a16:creationId xmlns:a16="http://schemas.microsoft.com/office/drawing/2014/main" id="{31ABC153-708D-A247-B92D-6372434BD339}"/>
              </a:ext>
            </a:extLst>
          </p:cNvPr>
          <p:cNvSpPr/>
          <p:nvPr/>
        </p:nvSpPr>
        <p:spPr>
          <a:xfrm rot="16200000">
            <a:off x="3762866" y="3407314"/>
            <a:ext cx="999068" cy="897466"/>
          </a:xfrm>
          <a:prstGeom prst="striped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9" name="Striped Right Arrow 8">
            <a:extLst>
              <a:ext uri="{FF2B5EF4-FFF2-40B4-BE49-F238E27FC236}">
                <a16:creationId xmlns:a16="http://schemas.microsoft.com/office/drawing/2014/main" id="{9FA5E88D-56C9-8C43-B449-D2D72F22A4A9}"/>
              </a:ext>
            </a:extLst>
          </p:cNvPr>
          <p:cNvSpPr/>
          <p:nvPr/>
        </p:nvSpPr>
        <p:spPr>
          <a:xfrm rot="5400000">
            <a:off x="2692399" y="3407314"/>
            <a:ext cx="999068" cy="897466"/>
          </a:xfrm>
          <a:prstGeom prst="striped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0" name="Rounded Rectangular Callout 9">
            <a:extLst>
              <a:ext uri="{FF2B5EF4-FFF2-40B4-BE49-F238E27FC236}">
                <a16:creationId xmlns:a16="http://schemas.microsoft.com/office/drawing/2014/main" id="{CDA60A0E-C316-C54D-83BF-E32E93A93046}"/>
              </a:ext>
            </a:extLst>
          </p:cNvPr>
          <p:cNvSpPr/>
          <p:nvPr/>
        </p:nvSpPr>
        <p:spPr>
          <a:xfrm>
            <a:off x="6599151" y="3313981"/>
            <a:ext cx="5292897" cy="2437358"/>
          </a:xfrm>
          <a:prstGeom prst="wedgeRoundRectCallout">
            <a:avLst>
              <a:gd name="adj1" fmla="val -67980"/>
              <a:gd name="adj2" fmla="val -52541"/>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r>
              <a:rPr lang="da-DK" sz="2400" dirty="0">
                <a:solidFill>
                  <a:schemeClr val="tx1">
                    <a:lumMod val="75000"/>
                  </a:schemeClr>
                </a:solidFill>
              </a:rPr>
              <a:t>Det handler om forandringsledelse på teknologi. Ofte ændrer det jo ret radikalt på arbejdsvanerne. Man kan ikke bygge uden folk er med, så en stor grad af involvering er helt afgørende.</a:t>
            </a:r>
          </a:p>
        </p:txBody>
      </p:sp>
      <p:sp>
        <p:nvSpPr>
          <p:cNvPr id="11" name="Rounded Rectangular Callout 10">
            <a:extLst>
              <a:ext uri="{FF2B5EF4-FFF2-40B4-BE49-F238E27FC236}">
                <a16:creationId xmlns:a16="http://schemas.microsoft.com/office/drawing/2014/main" id="{D1A2E1F5-C51B-B44D-8490-8AC3F46E19B9}"/>
              </a:ext>
            </a:extLst>
          </p:cNvPr>
          <p:cNvSpPr/>
          <p:nvPr/>
        </p:nvSpPr>
        <p:spPr>
          <a:xfrm>
            <a:off x="6696000" y="1105650"/>
            <a:ext cx="5099200" cy="1028700"/>
          </a:xfrm>
          <a:prstGeom prst="wedgeRoundRectCallout">
            <a:avLst>
              <a:gd name="adj1" fmla="val -55789"/>
              <a:gd name="adj2" fmla="val 113062"/>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r>
              <a:rPr lang="da-DK" sz="2400" dirty="0">
                <a:solidFill>
                  <a:schemeClr val="tx1">
                    <a:lumMod val="75000"/>
                  </a:schemeClr>
                </a:solidFill>
              </a:rPr>
              <a:t>Hvis vi laver processer der ikke inddrager, så får vi dem ikke med.</a:t>
            </a:r>
          </a:p>
        </p:txBody>
      </p:sp>
    </p:spTree>
    <p:extLst>
      <p:ext uri="{BB962C8B-B14F-4D97-AF65-F5344CB8AC3E}">
        <p14:creationId xmlns:p14="http://schemas.microsoft.com/office/powerpoint/2010/main" val="426608317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55B836-96FB-FC43-B7E4-BF5FA98ADE7B}"/>
              </a:ext>
            </a:extLst>
          </p:cNvPr>
          <p:cNvSpPr>
            <a:spLocks noGrp="1"/>
          </p:cNvSpPr>
          <p:nvPr>
            <p:ph type="body" sz="quarter" idx="10"/>
          </p:nvPr>
        </p:nvSpPr>
        <p:spPr/>
        <p:txBody>
          <a:bodyPr/>
          <a:lstStyle/>
          <a:p>
            <a:endParaRPr lang="da-DK"/>
          </a:p>
        </p:txBody>
      </p:sp>
      <p:pic>
        <p:nvPicPr>
          <p:cNvPr id="6" name="Content Placeholder 5">
            <a:extLst>
              <a:ext uri="{FF2B5EF4-FFF2-40B4-BE49-F238E27FC236}">
                <a16:creationId xmlns:a16="http://schemas.microsoft.com/office/drawing/2014/main" id="{AF322D7F-5773-4241-B669-05E606F36969}"/>
              </a:ext>
            </a:extLst>
          </p:cNvPr>
          <p:cNvPicPr>
            <a:picLocks noGrp="1" noChangeAspect="1"/>
          </p:cNvPicPr>
          <p:nvPr>
            <p:ph idx="4294967295"/>
          </p:nvPr>
        </p:nvPicPr>
        <p:blipFill>
          <a:blip r:embed="rId2"/>
          <a:stretch>
            <a:fillRect/>
          </a:stretch>
        </p:blipFill>
        <p:spPr>
          <a:xfrm>
            <a:off x="0" y="0"/>
            <a:ext cx="13465175" cy="7797800"/>
          </a:xfrm>
        </p:spPr>
      </p:pic>
      <p:sp>
        <p:nvSpPr>
          <p:cNvPr id="9" name="Title 8">
            <a:extLst>
              <a:ext uri="{FF2B5EF4-FFF2-40B4-BE49-F238E27FC236}">
                <a16:creationId xmlns:a16="http://schemas.microsoft.com/office/drawing/2014/main" id="{6F1B3F87-6BE3-6842-9EE3-B7051F3D26B9}"/>
              </a:ext>
            </a:extLst>
          </p:cNvPr>
          <p:cNvSpPr>
            <a:spLocks noGrp="1"/>
          </p:cNvSpPr>
          <p:nvPr>
            <p:ph type="title"/>
          </p:nvPr>
        </p:nvSpPr>
        <p:spPr/>
        <p:txBody>
          <a:bodyPr/>
          <a:lstStyle/>
          <a:p>
            <a:r>
              <a:rPr lang="da-DK" dirty="0"/>
              <a:t>Myten om kunstig intelligens</a:t>
            </a:r>
          </a:p>
        </p:txBody>
      </p:sp>
    </p:spTree>
    <p:extLst>
      <p:ext uri="{BB962C8B-B14F-4D97-AF65-F5344CB8AC3E}">
        <p14:creationId xmlns:p14="http://schemas.microsoft.com/office/powerpoint/2010/main" val="347077794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1567A91-709D-D84F-8F0A-A8D4D9425583}"/>
              </a:ext>
            </a:extLst>
          </p:cNvPr>
          <p:cNvSpPr>
            <a:spLocks noGrp="1"/>
          </p:cNvSpPr>
          <p:nvPr>
            <p:ph type="pic" idx="1"/>
          </p:nvPr>
        </p:nvSpPr>
        <p:spPr/>
      </p:sp>
      <p:sp>
        <p:nvSpPr>
          <p:cNvPr id="3" name="Text Placeholder 2">
            <a:extLst>
              <a:ext uri="{FF2B5EF4-FFF2-40B4-BE49-F238E27FC236}">
                <a16:creationId xmlns:a16="http://schemas.microsoft.com/office/drawing/2014/main" id="{31762DD4-5BAA-8F42-ABCB-8BB81F410527}"/>
              </a:ext>
            </a:extLst>
          </p:cNvPr>
          <p:cNvSpPr>
            <a:spLocks noGrp="1"/>
          </p:cNvSpPr>
          <p:nvPr>
            <p:ph type="body" sz="half" idx="2"/>
          </p:nvPr>
        </p:nvSpPr>
        <p:spPr/>
        <p:txBody>
          <a:bodyPr/>
          <a:lstStyle/>
          <a:p>
            <a:pPr marL="285750" indent="-285750">
              <a:buFont typeface="Arial" panose="020B0604020202020204" pitchFamily="34" charset="0"/>
              <a:buChar char="•"/>
            </a:pPr>
            <a:r>
              <a:rPr lang="da-DK" sz="2400" dirty="0"/>
              <a:t>Tillid og Tryghed</a:t>
            </a:r>
          </a:p>
          <a:p>
            <a:pPr marL="285750" indent="-285750">
              <a:buFont typeface="Arial" panose="020B0604020202020204" pitchFamily="34" charset="0"/>
              <a:buChar char="•"/>
            </a:pPr>
            <a:r>
              <a:rPr lang="da-DK" sz="2400" dirty="0"/>
              <a:t>Identitet og arbejdsopfattelse</a:t>
            </a:r>
          </a:p>
          <a:p>
            <a:pPr marL="285750" indent="-285750">
              <a:buFont typeface="Arial" panose="020B0604020202020204" pitchFamily="34" charset="0"/>
              <a:buChar char="•"/>
            </a:pPr>
            <a:r>
              <a:rPr lang="da-DK" sz="2400" dirty="0"/>
              <a:t>Fællesskab</a:t>
            </a:r>
          </a:p>
          <a:p>
            <a:endParaRPr lang="da-DK" dirty="0"/>
          </a:p>
        </p:txBody>
      </p:sp>
      <p:sp>
        <p:nvSpPr>
          <p:cNvPr id="4" name="Date Placeholder 3">
            <a:extLst>
              <a:ext uri="{FF2B5EF4-FFF2-40B4-BE49-F238E27FC236}">
                <a16:creationId xmlns:a16="http://schemas.microsoft.com/office/drawing/2014/main" id="{1856799C-535A-854F-B119-AB72241A9B65}"/>
              </a:ext>
            </a:extLst>
          </p:cNvPr>
          <p:cNvSpPr>
            <a:spLocks noGrp="1"/>
          </p:cNvSpPr>
          <p:nvPr>
            <p:ph type="dt" sz="half" idx="10"/>
          </p:nvPr>
        </p:nvSpPr>
        <p:spPr/>
        <p:txBody>
          <a:bodyPr/>
          <a:lstStyle/>
          <a:p>
            <a:fld id="{D7CFB448-4497-634F-84D3-92393316B1F2}" type="datetime1">
              <a:rPr lang="da-DK" smtClean="0"/>
              <a:t>04/09/2019</a:t>
            </a:fld>
            <a:endParaRPr lang="en-US" dirty="0"/>
          </a:p>
        </p:txBody>
      </p:sp>
      <p:sp>
        <p:nvSpPr>
          <p:cNvPr id="5" name="Slide Number Placeholder 4">
            <a:extLst>
              <a:ext uri="{FF2B5EF4-FFF2-40B4-BE49-F238E27FC236}">
                <a16:creationId xmlns:a16="http://schemas.microsoft.com/office/drawing/2014/main" id="{01FD1279-2A6B-7F47-8BA5-BE57FFB8A511}"/>
              </a:ext>
            </a:extLst>
          </p:cNvPr>
          <p:cNvSpPr>
            <a:spLocks noGrp="1"/>
          </p:cNvSpPr>
          <p:nvPr>
            <p:ph type="sldNum" sz="quarter" idx="4"/>
          </p:nvPr>
        </p:nvSpPr>
        <p:spPr/>
        <p:txBody>
          <a:bodyPr/>
          <a:lstStyle/>
          <a:p>
            <a:r>
              <a:rPr lang="en-US"/>
              <a:t>Side </a:t>
            </a:r>
            <a:fld id="{B31F58FA-AA52-8C4C-80EE-5138FFA45F49}" type="slidenum">
              <a:rPr lang="en-US" smtClean="0"/>
              <a:pPr/>
              <a:t>20</a:t>
            </a:fld>
            <a:endParaRPr lang="en-US" dirty="0"/>
          </a:p>
        </p:txBody>
      </p:sp>
      <p:sp>
        <p:nvSpPr>
          <p:cNvPr id="6" name="Title 5">
            <a:extLst>
              <a:ext uri="{FF2B5EF4-FFF2-40B4-BE49-F238E27FC236}">
                <a16:creationId xmlns:a16="http://schemas.microsoft.com/office/drawing/2014/main" id="{8C139981-E9E0-AC49-9DDE-83BCD1201A30}"/>
              </a:ext>
            </a:extLst>
          </p:cNvPr>
          <p:cNvSpPr>
            <a:spLocks noGrp="1"/>
          </p:cNvSpPr>
          <p:nvPr>
            <p:ph type="title"/>
          </p:nvPr>
        </p:nvSpPr>
        <p:spPr/>
        <p:txBody>
          <a:bodyPr/>
          <a:lstStyle/>
          <a:p>
            <a:r>
              <a:rPr lang="da-DK" dirty="0"/>
              <a:t>Fokus på forandringsledelse</a:t>
            </a:r>
          </a:p>
        </p:txBody>
      </p:sp>
      <p:sp>
        <p:nvSpPr>
          <p:cNvPr id="8" name="Content Placeholder 6">
            <a:extLst>
              <a:ext uri="{FF2B5EF4-FFF2-40B4-BE49-F238E27FC236}">
                <a16:creationId xmlns:a16="http://schemas.microsoft.com/office/drawing/2014/main" id="{6000D2C9-CB5D-5F47-92AC-BA8CFCF95A6F}"/>
              </a:ext>
            </a:extLst>
          </p:cNvPr>
          <p:cNvSpPr txBox="1">
            <a:spLocks/>
          </p:cNvSpPr>
          <p:nvPr/>
        </p:nvSpPr>
        <p:spPr>
          <a:xfrm>
            <a:off x="6252242" y="1326110"/>
            <a:ext cx="5441358" cy="1939570"/>
          </a:xfrm>
          <a:prstGeom prst="wedgeRoundRectCallout">
            <a:avLst>
              <a:gd name="adj1" fmla="val -66204"/>
              <a:gd name="adj2" fmla="val -4799"/>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vert="horz" lIns="0" tIns="0" rIns="0" bIns="0" rtlCol="0" anchor="ctr">
            <a:normAutofit/>
          </a:bodyPr>
          <a:lstStyle>
            <a:lvl1pPr marL="0" indent="0" algn="l" defTabSz="457200" rtl="0" eaLnBrk="1" latinLnBrk="0" hangingPunct="1">
              <a:spcBef>
                <a:spcPct val="20000"/>
              </a:spcBef>
              <a:buClr>
                <a:srgbClr val="D76432"/>
              </a:buClr>
              <a:buFont typeface="Arial"/>
              <a:buNone/>
              <a:defRPr sz="1800" kern="1200">
                <a:solidFill>
                  <a:schemeClr val="lt1"/>
                </a:solidFill>
                <a:latin typeface="+mn-lt"/>
                <a:ea typeface="+mn-ea"/>
                <a:cs typeface="+mn-cs"/>
              </a:defRPr>
            </a:lvl1pPr>
            <a:lvl2pPr marL="457200" indent="0" algn="l" defTabSz="457200" rtl="0" eaLnBrk="1" latinLnBrk="0" hangingPunct="1">
              <a:spcBef>
                <a:spcPct val="20000"/>
              </a:spcBef>
              <a:buClr>
                <a:srgbClr val="D76432"/>
              </a:buClr>
              <a:buFont typeface="Arial"/>
              <a:buNone/>
              <a:defRPr sz="1200" kern="1200">
                <a:solidFill>
                  <a:schemeClr val="lt1"/>
                </a:solidFill>
                <a:latin typeface="+mn-lt"/>
                <a:ea typeface="+mn-ea"/>
                <a:cs typeface="+mn-cs"/>
              </a:defRPr>
            </a:lvl2pPr>
            <a:lvl3pPr marL="914400" indent="0" algn="l" defTabSz="457200" rtl="0" eaLnBrk="1" latinLnBrk="0" hangingPunct="1">
              <a:spcBef>
                <a:spcPct val="20000"/>
              </a:spcBef>
              <a:buClr>
                <a:srgbClr val="D76432"/>
              </a:buClr>
              <a:buFont typeface="Arial"/>
              <a:buNone/>
              <a:defRPr sz="1000" kern="1200">
                <a:solidFill>
                  <a:schemeClr val="lt1"/>
                </a:solidFill>
                <a:latin typeface="+mn-lt"/>
                <a:ea typeface="+mn-ea"/>
                <a:cs typeface="+mn-cs"/>
              </a:defRPr>
            </a:lvl3pPr>
            <a:lvl4pPr marL="1371600" indent="0" algn="l" defTabSz="457200" rtl="0" eaLnBrk="1" latinLnBrk="0" hangingPunct="1">
              <a:spcBef>
                <a:spcPct val="20000"/>
              </a:spcBef>
              <a:buClr>
                <a:srgbClr val="D76432"/>
              </a:buClr>
              <a:buFont typeface="Arial"/>
              <a:buNone/>
              <a:defRPr sz="900" kern="1200">
                <a:solidFill>
                  <a:schemeClr val="lt1"/>
                </a:solidFill>
                <a:latin typeface="+mn-lt"/>
                <a:ea typeface="+mn-ea"/>
                <a:cs typeface="+mn-cs"/>
              </a:defRPr>
            </a:lvl4pPr>
            <a:lvl5pPr marL="1828800" indent="0" algn="l" defTabSz="457200" rtl="0" eaLnBrk="1" latinLnBrk="0" hangingPunct="1">
              <a:spcBef>
                <a:spcPct val="20000"/>
              </a:spcBef>
              <a:buClr>
                <a:srgbClr val="D76432"/>
              </a:buClr>
              <a:buFont typeface="Arial"/>
              <a:buNone/>
              <a:defRPr sz="900" kern="1200">
                <a:solidFill>
                  <a:schemeClr val="lt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lt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lt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lt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lt1"/>
                </a:solidFill>
                <a:latin typeface="+mn-lt"/>
                <a:ea typeface="+mn-ea"/>
                <a:cs typeface="+mn-cs"/>
              </a:defRPr>
            </a:lvl9pPr>
          </a:lstStyle>
          <a:p>
            <a:r>
              <a:rPr lang="da-DK" sz="2400" dirty="0">
                <a:solidFill>
                  <a:schemeClr val="tx1">
                    <a:lumMod val="75000"/>
                  </a:schemeClr>
                </a:solidFill>
              </a:rPr>
              <a:t>Man skal ændre processer. Man skal ændre forretningen og man skal ændre organisationen. Det handler i bund og grund om ledelse.</a:t>
            </a:r>
          </a:p>
        </p:txBody>
      </p:sp>
    </p:spTree>
    <p:extLst>
      <p:ext uri="{BB962C8B-B14F-4D97-AF65-F5344CB8AC3E}">
        <p14:creationId xmlns:p14="http://schemas.microsoft.com/office/powerpoint/2010/main" val="361062443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3B1C1E-DB63-F242-97E1-8111D3EC8BE2}"/>
              </a:ext>
            </a:extLst>
          </p:cNvPr>
          <p:cNvSpPr>
            <a:spLocks noGrp="1"/>
          </p:cNvSpPr>
          <p:nvPr>
            <p:ph type="body" sz="half" idx="2"/>
          </p:nvPr>
        </p:nvSpPr>
        <p:spPr/>
        <p:txBody>
          <a:bodyPr>
            <a:normAutofit/>
          </a:bodyPr>
          <a:lstStyle/>
          <a:p>
            <a:pPr marL="285750" indent="-285750">
              <a:buFont typeface="Arial" panose="020B0604020202020204" pitchFamily="34" charset="0"/>
              <a:buChar char="•"/>
            </a:pPr>
            <a:r>
              <a:rPr lang="da-DK" sz="2400" dirty="0"/>
              <a:t>Fokus på den overordnede agenda</a:t>
            </a:r>
          </a:p>
          <a:p>
            <a:pPr marL="285750" indent="-285750">
              <a:buFont typeface="Arial" panose="020B0604020202020204" pitchFamily="34" charset="0"/>
              <a:buChar char="•"/>
            </a:pPr>
            <a:r>
              <a:rPr lang="da-DK" sz="2400" dirty="0"/>
              <a:t>Ejerskab og involvering af medarbejdere</a:t>
            </a:r>
          </a:p>
          <a:p>
            <a:pPr marL="285750" indent="-285750">
              <a:buFont typeface="Arial" panose="020B0604020202020204" pitchFamily="34" charset="0"/>
              <a:buChar char="•"/>
            </a:pPr>
            <a:r>
              <a:rPr lang="da-DK" sz="2400" dirty="0"/>
              <a:t>Gøre det til et fælles projekt</a:t>
            </a:r>
          </a:p>
        </p:txBody>
      </p:sp>
      <p:sp>
        <p:nvSpPr>
          <p:cNvPr id="4" name="Date Placeholder 3">
            <a:extLst>
              <a:ext uri="{FF2B5EF4-FFF2-40B4-BE49-F238E27FC236}">
                <a16:creationId xmlns:a16="http://schemas.microsoft.com/office/drawing/2014/main" id="{7BB95C7C-4AD1-1748-8FEE-05E55A513256}"/>
              </a:ext>
            </a:extLst>
          </p:cNvPr>
          <p:cNvSpPr>
            <a:spLocks noGrp="1"/>
          </p:cNvSpPr>
          <p:nvPr>
            <p:ph type="dt" sz="half" idx="10"/>
          </p:nvPr>
        </p:nvSpPr>
        <p:spPr/>
        <p:txBody>
          <a:bodyPr/>
          <a:lstStyle/>
          <a:p>
            <a:fld id="{D7CFB448-4497-634F-84D3-92393316B1F2}" type="datetime1">
              <a:rPr lang="da-DK" smtClean="0"/>
              <a:t>04/09/2019</a:t>
            </a:fld>
            <a:endParaRPr lang="en-US" dirty="0"/>
          </a:p>
        </p:txBody>
      </p:sp>
      <p:sp>
        <p:nvSpPr>
          <p:cNvPr id="5" name="Slide Number Placeholder 4">
            <a:extLst>
              <a:ext uri="{FF2B5EF4-FFF2-40B4-BE49-F238E27FC236}">
                <a16:creationId xmlns:a16="http://schemas.microsoft.com/office/drawing/2014/main" id="{02D8BB80-B3A4-6A4B-BC76-53C6D2D29270}"/>
              </a:ext>
            </a:extLst>
          </p:cNvPr>
          <p:cNvSpPr>
            <a:spLocks noGrp="1"/>
          </p:cNvSpPr>
          <p:nvPr>
            <p:ph type="sldNum" sz="quarter" idx="4"/>
          </p:nvPr>
        </p:nvSpPr>
        <p:spPr/>
        <p:txBody>
          <a:bodyPr/>
          <a:lstStyle/>
          <a:p>
            <a:r>
              <a:rPr lang="en-US"/>
              <a:t>Side </a:t>
            </a:r>
            <a:fld id="{B31F58FA-AA52-8C4C-80EE-5138FFA45F49}" type="slidenum">
              <a:rPr lang="en-US" smtClean="0"/>
              <a:pPr/>
              <a:t>21</a:t>
            </a:fld>
            <a:endParaRPr lang="en-US" dirty="0"/>
          </a:p>
        </p:txBody>
      </p:sp>
      <p:sp>
        <p:nvSpPr>
          <p:cNvPr id="6" name="Title 5">
            <a:extLst>
              <a:ext uri="{FF2B5EF4-FFF2-40B4-BE49-F238E27FC236}">
                <a16:creationId xmlns:a16="http://schemas.microsoft.com/office/drawing/2014/main" id="{55F5CC3F-60A5-554B-986A-1582F8C4DABE}"/>
              </a:ext>
            </a:extLst>
          </p:cNvPr>
          <p:cNvSpPr>
            <a:spLocks noGrp="1"/>
          </p:cNvSpPr>
          <p:nvPr>
            <p:ph type="title"/>
          </p:nvPr>
        </p:nvSpPr>
        <p:spPr/>
        <p:txBody>
          <a:bodyPr/>
          <a:lstStyle/>
          <a:p>
            <a:r>
              <a:rPr lang="da-DK" dirty="0"/>
              <a:t>At sikre tillid og tryghed</a:t>
            </a:r>
          </a:p>
        </p:txBody>
      </p:sp>
      <p:pic>
        <p:nvPicPr>
          <p:cNvPr id="11" name="Graphic 10">
            <a:extLst>
              <a:ext uri="{FF2B5EF4-FFF2-40B4-BE49-F238E27FC236}">
                <a16:creationId xmlns:a16="http://schemas.microsoft.com/office/drawing/2014/main" id="{ECE81D0E-3B1F-F542-8A44-55A3DE5D07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81237" y="1710001"/>
            <a:ext cx="3712604" cy="3712604"/>
          </a:xfrm>
          <a:prstGeom prst="rect">
            <a:avLst/>
          </a:prstGeom>
        </p:spPr>
      </p:pic>
    </p:spTree>
    <p:extLst>
      <p:ext uri="{BB962C8B-B14F-4D97-AF65-F5344CB8AC3E}">
        <p14:creationId xmlns:p14="http://schemas.microsoft.com/office/powerpoint/2010/main" val="400347024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D64F205-1FCE-5B42-8D55-131872842633}"/>
              </a:ext>
            </a:extLst>
          </p:cNvPr>
          <p:cNvSpPr>
            <a:spLocks noGrp="1"/>
          </p:cNvSpPr>
          <p:nvPr>
            <p:ph type="pic" idx="1"/>
          </p:nvPr>
        </p:nvSpPr>
        <p:spPr/>
      </p:sp>
      <p:sp>
        <p:nvSpPr>
          <p:cNvPr id="3" name="Text Placeholder 2">
            <a:extLst>
              <a:ext uri="{FF2B5EF4-FFF2-40B4-BE49-F238E27FC236}">
                <a16:creationId xmlns:a16="http://schemas.microsoft.com/office/drawing/2014/main" id="{49C7AC1E-40C4-744B-A544-DAE8C35A5460}"/>
              </a:ext>
            </a:extLst>
          </p:cNvPr>
          <p:cNvSpPr>
            <a:spLocks noGrp="1"/>
          </p:cNvSpPr>
          <p:nvPr>
            <p:ph type="body" sz="half" idx="2"/>
          </p:nvPr>
        </p:nvSpPr>
        <p:spPr/>
        <p:txBody>
          <a:bodyPr>
            <a:normAutofit/>
          </a:bodyPr>
          <a:lstStyle/>
          <a:p>
            <a:pPr marL="285750" indent="-285750">
              <a:buFont typeface="Arial" panose="020B0604020202020204" pitchFamily="34" charset="0"/>
              <a:buChar char="•"/>
            </a:pPr>
            <a:r>
              <a:rPr lang="da-DK" sz="2400" dirty="0"/>
              <a:t>Fælles vision</a:t>
            </a:r>
          </a:p>
          <a:p>
            <a:pPr marL="285750" indent="-285750">
              <a:buFont typeface="Arial" panose="020B0604020202020204" pitchFamily="34" charset="0"/>
              <a:buChar char="•"/>
            </a:pPr>
            <a:r>
              <a:rPr lang="da-DK" sz="2400" dirty="0"/>
              <a:t>Involvering af medarbejdere</a:t>
            </a:r>
          </a:p>
          <a:p>
            <a:pPr marL="285750" indent="-285750">
              <a:buFont typeface="Arial" panose="020B0604020202020204" pitchFamily="34" charset="0"/>
              <a:buChar char="•"/>
            </a:pPr>
            <a:r>
              <a:rPr lang="da-DK" sz="2400" dirty="0"/>
              <a:t>Mening og værdi for den enkelte</a:t>
            </a:r>
          </a:p>
        </p:txBody>
      </p:sp>
      <p:sp>
        <p:nvSpPr>
          <p:cNvPr id="4" name="Date Placeholder 3">
            <a:extLst>
              <a:ext uri="{FF2B5EF4-FFF2-40B4-BE49-F238E27FC236}">
                <a16:creationId xmlns:a16="http://schemas.microsoft.com/office/drawing/2014/main" id="{1478931D-80AA-CC41-84FB-FA1710091E13}"/>
              </a:ext>
            </a:extLst>
          </p:cNvPr>
          <p:cNvSpPr>
            <a:spLocks noGrp="1"/>
          </p:cNvSpPr>
          <p:nvPr>
            <p:ph type="dt" sz="half" idx="10"/>
          </p:nvPr>
        </p:nvSpPr>
        <p:spPr/>
        <p:txBody>
          <a:bodyPr/>
          <a:lstStyle/>
          <a:p>
            <a:fld id="{D7CFB448-4497-634F-84D3-92393316B1F2}" type="datetime1">
              <a:rPr lang="da-DK" smtClean="0"/>
              <a:t>04/09/2019</a:t>
            </a:fld>
            <a:endParaRPr lang="en-US" dirty="0"/>
          </a:p>
        </p:txBody>
      </p:sp>
      <p:sp>
        <p:nvSpPr>
          <p:cNvPr id="5" name="Slide Number Placeholder 4">
            <a:extLst>
              <a:ext uri="{FF2B5EF4-FFF2-40B4-BE49-F238E27FC236}">
                <a16:creationId xmlns:a16="http://schemas.microsoft.com/office/drawing/2014/main" id="{4EFB203E-A673-E149-BE6B-FD225320AC40}"/>
              </a:ext>
            </a:extLst>
          </p:cNvPr>
          <p:cNvSpPr>
            <a:spLocks noGrp="1"/>
          </p:cNvSpPr>
          <p:nvPr>
            <p:ph type="sldNum" sz="quarter" idx="4"/>
          </p:nvPr>
        </p:nvSpPr>
        <p:spPr/>
        <p:txBody>
          <a:bodyPr/>
          <a:lstStyle/>
          <a:p>
            <a:r>
              <a:rPr lang="en-US"/>
              <a:t>Side </a:t>
            </a:r>
            <a:fld id="{B31F58FA-AA52-8C4C-80EE-5138FFA45F49}" type="slidenum">
              <a:rPr lang="en-US" smtClean="0"/>
              <a:pPr/>
              <a:t>22</a:t>
            </a:fld>
            <a:endParaRPr lang="en-US" dirty="0"/>
          </a:p>
        </p:txBody>
      </p:sp>
      <p:sp>
        <p:nvSpPr>
          <p:cNvPr id="6" name="Title 5">
            <a:extLst>
              <a:ext uri="{FF2B5EF4-FFF2-40B4-BE49-F238E27FC236}">
                <a16:creationId xmlns:a16="http://schemas.microsoft.com/office/drawing/2014/main" id="{3D861D14-AB7A-FA4D-9126-CF35BFDFA2A0}"/>
              </a:ext>
            </a:extLst>
          </p:cNvPr>
          <p:cNvSpPr>
            <a:spLocks noGrp="1"/>
          </p:cNvSpPr>
          <p:nvPr>
            <p:ph type="title"/>
          </p:nvPr>
        </p:nvSpPr>
        <p:spPr/>
        <p:txBody>
          <a:bodyPr/>
          <a:lstStyle/>
          <a:p>
            <a:r>
              <a:rPr lang="da-DK" dirty="0"/>
              <a:t>At arbejde med Arbejdsidentiteten</a:t>
            </a:r>
          </a:p>
        </p:txBody>
      </p:sp>
      <p:pic>
        <p:nvPicPr>
          <p:cNvPr id="2050" name="Picture 2" descr="Billedresultat for world view icon">
            <a:extLst>
              <a:ext uri="{FF2B5EF4-FFF2-40B4-BE49-F238E27FC236}">
                <a16:creationId xmlns:a16="http://schemas.microsoft.com/office/drawing/2014/main" id="{948B9E58-EA03-354B-AE29-40EF8274DC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2730" y="1473052"/>
            <a:ext cx="4396120" cy="4396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08308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41B2C-19EE-6C47-B278-8875510FD3B8}"/>
              </a:ext>
            </a:extLst>
          </p:cNvPr>
          <p:cNvSpPr>
            <a:spLocks noGrp="1"/>
          </p:cNvSpPr>
          <p:nvPr>
            <p:ph type="title"/>
          </p:nvPr>
        </p:nvSpPr>
        <p:spPr/>
        <p:txBody>
          <a:bodyPr/>
          <a:lstStyle/>
          <a:p>
            <a:r>
              <a:rPr lang="da-DK" dirty="0">
                <a:solidFill>
                  <a:schemeClr val="tx1">
                    <a:lumMod val="75000"/>
                  </a:schemeClr>
                </a:solidFill>
              </a:rPr>
              <a:t>At arbejde tæt sammen</a:t>
            </a:r>
          </a:p>
        </p:txBody>
      </p:sp>
      <p:sp>
        <p:nvSpPr>
          <p:cNvPr id="3" name="Content Placeholder 2">
            <a:extLst>
              <a:ext uri="{FF2B5EF4-FFF2-40B4-BE49-F238E27FC236}">
                <a16:creationId xmlns:a16="http://schemas.microsoft.com/office/drawing/2014/main" id="{AF8F334E-B433-614B-A43D-CA2D4E36942D}"/>
              </a:ext>
            </a:extLst>
          </p:cNvPr>
          <p:cNvSpPr>
            <a:spLocks noGrp="1"/>
          </p:cNvSpPr>
          <p:nvPr>
            <p:ph idx="1"/>
          </p:nvPr>
        </p:nvSpPr>
        <p:spPr/>
        <p:txBody>
          <a:bodyPr/>
          <a:lstStyle/>
          <a:p>
            <a:endParaRPr lang="da-DK"/>
          </a:p>
        </p:txBody>
      </p:sp>
      <p:sp>
        <p:nvSpPr>
          <p:cNvPr id="4" name="Date Placeholder 3">
            <a:extLst>
              <a:ext uri="{FF2B5EF4-FFF2-40B4-BE49-F238E27FC236}">
                <a16:creationId xmlns:a16="http://schemas.microsoft.com/office/drawing/2014/main" id="{18AF23D7-D0F8-A740-981B-84393C2B7FFF}"/>
              </a:ext>
            </a:extLst>
          </p:cNvPr>
          <p:cNvSpPr>
            <a:spLocks noGrp="1"/>
          </p:cNvSpPr>
          <p:nvPr>
            <p:ph type="dt" sz="half" idx="2"/>
          </p:nvPr>
        </p:nvSpPr>
        <p:spPr/>
        <p:txBody>
          <a:bodyPr/>
          <a:lstStyle/>
          <a:p>
            <a:fld id="{D7CFB448-4497-634F-84D3-92393316B1F2}" type="datetime1">
              <a:rPr lang="da-DK" smtClean="0"/>
              <a:t>04/09/2019</a:t>
            </a:fld>
            <a:endParaRPr lang="en-US" dirty="0"/>
          </a:p>
        </p:txBody>
      </p:sp>
      <p:sp>
        <p:nvSpPr>
          <p:cNvPr id="5" name="Slide Number Placeholder 4">
            <a:extLst>
              <a:ext uri="{FF2B5EF4-FFF2-40B4-BE49-F238E27FC236}">
                <a16:creationId xmlns:a16="http://schemas.microsoft.com/office/drawing/2014/main" id="{7066BDD7-C56E-F84D-A2D3-EA0C3BAD7115}"/>
              </a:ext>
            </a:extLst>
          </p:cNvPr>
          <p:cNvSpPr>
            <a:spLocks noGrp="1"/>
          </p:cNvSpPr>
          <p:nvPr>
            <p:ph type="sldNum" sz="quarter" idx="4"/>
          </p:nvPr>
        </p:nvSpPr>
        <p:spPr/>
        <p:txBody>
          <a:bodyPr/>
          <a:lstStyle/>
          <a:p>
            <a:r>
              <a:rPr lang="en-US"/>
              <a:t>Side </a:t>
            </a:r>
            <a:fld id="{B31F58FA-AA52-8C4C-80EE-5138FFA45F49}" type="slidenum">
              <a:rPr lang="en-US" smtClean="0"/>
              <a:pPr/>
              <a:t>23</a:t>
            </a:fld>
            <a:endParaRPr lang="en-US" dirty="0"/>
          </a:p>
        </p:txBody>
      </p:sp>
      <p:sp>
        <p:nvSpPr>
          <p:cNvPr id="6" name="Rounded Rectangular Callout 5">
            <a:extLst>
              <a:ext uri="{FF2B5EF4-FFF2-40B4-BE49-F238E27FC236}">
                <a16:creationId xmlns:a16="http://schemas.microsoft.com/office/drawing/2014/main" id="{17EB1B9B-24EA-8149-9E08-1700DEA9D71B}"/>
              </a:ext>
            </a:extLst>
          </p:cNvPr>
          <p:cNvSpPr/>
          <p:nvPr/>
        </p:nvSpPr>
        <p:spPr>
          <a:xfrm>
            <a:off x="1954120" y="1439915"/>
            <a:ext cx="8264559" cy="3953661"/>
          </a:xfrm>
          <a:prstGeom prst="wedgeRoundRectCallout">
            <a:avLst>
              <a:gd name="adj1" fmla="val -44468"/>
              <a:gd name="adj2" fmla="val 66551"/>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r>
              <a:rPr lang="da-DK" sz="2400" dirty="0">
                <a:solidFill>
                  <a:schemeClr val="tx1">
                    <a:lumMod val="75000"/>
                  </a:schemeClr>
                </a:solidFill>
              </a:rPr>
              <a:t>Vi sidder sammen og nørder omkring de her ting. Det gør at forretningen siger gud, er det bare det. Hvis du tager vores træningsdata på de her modeller. Så der det jo bare et regneark. De træner modellerne ved at skrive ja, nej, ja, nej. Alene det at komme til den erkendelse. Det betyder at vi har forretningsfolk, der nu kommer og siger. ”Vi vil have mere </a:t>
            </a:r>
            <a:r>
              <a:rPr lang="da-DK" sz="2400" dirty="0" err="1">
                <a:solidFill>
                  <a:schemeClr val="tx1">
                    <a:lumMod val="75000"/>
                  </a:schemeClr>
                </a:solidFill>
              </a:rPr>
              <a:t>machine</a:t>
            </a:r>
            <a:r>
              <a:rPr lang="da-DK" sz="2400" dirty="0">
                <a:solidFill>
                  <a:schemeClr val="tx1">
                    <a:lumMod val="75000"/>
                  </a:schemeClr>
                </a:solidFill>
              </a:rPr>
              <a:t> </a:t>
            </a:r>
            <a:r>
              <a:rPr lang="da-DK" sz="2400" dirty="0" err="1">
                <a:solidFill>
                  <a:schemeClr val="tx1">
                    <a:lumMod val="75000"/>
                  </a:schemeClr>
                </a:solidFill>
              </a:rPr>
              <a:t>learning</a:t>
            </a:r>
            <a:r>
              <a:rPr lang="da-DK" sz="2400" dirty="0">
                <a:solidFill>
                  <a:schemeClr val="tx1">
                    <a:lumMod val="75000"/>
                  </a:schemeClr>
                </a:solidFill>
              </a:rPr>
              <a:t>.” Og så kommer de med meget konkrete eksempler på, hvor maskinen kan gå ind og læse og finde informationer og reagere på det.</a:t>
            </a:r>
          </a:p>
        </p:txBody>
      </p:sp>
    </p:spTree>
    <p:extLst>
      <p:ext uri="{BB962C8B-B14F-4D97-AF65-F5344CB8AC3E}">
        <p14:creationId xmlns:p14="http://schemas.microsoft.com/office/powerpoint/2010/main" val="372865731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465163-5043-914A-B81C-D3EAF77D52F3}"/>
              </a:ext>
            </a:extLst>
          </p:cNvPr>
          <p:cNvSpPr>
            <a:spLocks noGrp="1"/>
          </p:cNvSpPr>
          <p:nvPr>
            <p:ph type="dt" sz="half" idx="2"/>
          </p:nvPr>
        </p:nvSpPr>
        <p:spPr/>
        <p:txBody>
          <a:bodyPr/>
          <a:lstStyle/>
          <a:p>
            <a:fld id="{D7CFB448-4497-634F-84D3-92393316B1F2}" type="datetime1">
              <a:rPr lang="da-DK" smtClean="0"/>
              <a:t>04/09/2019</a:t>
            </a:fld>
            <a:endParaRPr lang="en-US" dirty="0"/>
          </a:p>
        </p:txBody>
      </p:sp>
      <p:sp>
        <p:nvSpPr>
          <p:cNvPr id="3" name="Slide Number Placeholder 2">
            <a:extLst>
              <a:ext uri="{FF2B5EF4-FFF2-40B4-BE49-F238E27FC236}">
                <a16:creationId xmlns:a16="http://schemas.microsoft.com/office/drawing/2014/main" id="{72B6D03D-19DC-A24B-8117-1BB92BC0851D}"/>
              </a:ext>
            </a:extLst>
          </p:cNvPr>
          <p:cNvSpPr>
            <a:spLocks noGrp="1"/>
          </p:cNvSpPr>
          <p:nvPr>
            <p:ph type="sldNum" sz="quarter" idx="4"/>
          </p:nvPr>
        </p:nvSpPr>
        <p:spPr/>
        <p:txBody>
          <a:bodyPr/>
          <a:lstStyle/>
          <a:p>
            <a:r>
              <a:rPr lang="en-US"/>
              <a:t>Side </a:t>
            </a:r>
            <a:fld id="{B31F58FA-AA52-8C4C-80EE-5138FFA45F49}" type="slidenum">
              <a:rPr lang="en-US" smtClean="0"/>
              <a:pPr/>
              <a:t>24</a:t>
            </a:fld>
            <a:endParaRPr lang="en-US" dirty="0"/>
          </a:p>
        </p:txBody>
      </p:sp>
      <p:sp>
        <p:nvSpPr>
          <p:cNvPr id="6" name="Title 5">
            <a:extLst>
              <a:ext uri="{FF2B5EF4-FFF2-40B4-BE49-F238E27FC236}">
                <a16:creationId xmlns:a16="http://schemas.microsoft.com/office/drawing/2014/main" id="{3B842B2D-2F9A-724C-AB46-158C72D4F6C9}"/>
              </a:ext>
            </a:extLst>
          </p:cNvPr>
          <p:cNvSpPr>
            <a:spLocks noGrp="1"/>
          </p:cNvSpPr>
          <p:nvPr>
            <p:ph type="title" idx="4294967295"/>
          </p:nvPr>
        </p:nvSpPr>
        <p:spPr>
          <a:xfrm>
            <a:off x="666307" y="362874"/>
            <a:ext cx="10972800" cy="769441"/>
          </a:xfrm>
        </p:spPr>
        <p:txBody>
          <a:bodyPr/>
          <a:lstStyle/>
          <a:p>
            <a:r>
              <a:rPr lang="da-DK" sz="4400" dirty="0">
                <a:solidFill>
                  <a:srgbClr val="D76432"/>
                </a:solidFill>
              </a:rPr>
              <a:t>6 skarpe</a:t>
            </a:r>
          </a:p>
        </p:txBody>
      </p:sp>
      <p:sp>
        <p:nvSpPr>
          <p:cNvPr id="4" name="Rectangle 3">
            <a:extLst>
              <a:ext uri="{FF2B5EF4-FFF2-40B4-BE49-F238E27FC236}">
                <a16:creationId xmlns:a16="http://schemas.microsoft.com/office/drawing/2014/main" id="{A3F19B20-6E1E-FB4D-B7CC-FF3D48B87047}"/>
              </a:ext>
            </a:extLst>
          </p:cNvPr>
          <p:cNvSpPr/>
          <p:nvPr/>
        </p:nvSpPr>
        <p:spPr>
          <a:xfrm>
            <a:off x="666307" y="1609964"/>
            <a:ext cx="10391555" cy="4647426"/>
          </a:xfrm>
          <a:prstGeom prst="rect">
            <a:avLst/>
          </a:prstGeom>
        </p:spPr>
        <p:txBody>
          <a:bodyPr wrap="square">
            <a:spAutoFit/>
          </a:bodyPr>
          <a:lstStyle/>
          <a:p>
            <a:r>
              <a:rPr lang="da-DK" sz="4000" dirty="0">
                <a:solidFill>
                  <a:srgbClr val="F26339"/>
                </a:solidFill>
              </a:rPr>
              <a:t># 1 Gør det til et direktionsanliggende</a:t>
            </a:r>
          </a:p>
          <a:p>
            <a:r>
              <a:rPr lang="da-DK" sz="4000" dirty="0">
                <a:solidFill>
                  <a:srgbClr val="F26339"/>
                </a:solidFill>
              </a:rPr>
              <a:t># 2 Skab en fælles positiv vision</a:t>
            </a:r>
          </a:p>
          <a:p>
            <a:r>
              <a:rPr lang="da-DK" sz="4000" dirty="0">
                <a:solidFill>
                  <a:srgbClr val="F26339"/>
                </a:solidFill>
              </a:rPr>
              <a:t># 3 Formidl teknologiens muligheder</a:t>
            </a:r>
          </a:p>
          <a:p>
            <a:r>
              <a:rPr lang="da-DK" sz="4000" dirty="0">
                <a:solidFill>
                  <a:srgbClr val="F26339"/>
                </a:solidFill>
              </a:rPr>
              <a:t># 4 Inddrag alle medarbejdere i processen</a:t>
            </a:r>
          </a:p>
          <a:p>
            <a:r>
              <a:rPr lang="da-DK" sz="4000" dirty="0">
                <a:solidFill>
                  <a:srgbClr val="F26339"/>
                </a:solidFill>
              </a:rPr>
              <a:t># 5 Arbejd eksperimenterende</a:t>
            </a:r>
          </a:p>
          <a:p>
            <a:r>
              <a:rPr lang="da-DK" sz="4000" dirty="0">
                <a:solidFill>
                  <a:srgbClr val="F26339"/>
                </a:solidFill>
              </a:rPr>
              <a:t># 6 Skab identitet og mening for den enkelte</a:t>
            </a:r>
          </a:p>
          <a:p>
            <a:endParaRPr lang="da-DK" sz="2800" dirty="0">
              <a:solidFill>
                <a:schemeClr val="bg1"/>
              </a:solidFill>
            </a:endParaRPr>
          </a:p>
          <a:p>
            <a:endParaRPr lang="da-DK" sz="2800" dirty="0">
              <a:solidFill>
                <a:schemeClr val="bg1"/>
              </a:solidFill>
            </a:endParaRPr>
          </a:p>
        </p:txBody>
      </p:sp>
    </p:spTree>
    <p:extLst>
      <p:ext uri="{BB962C8B-B14F-4D97-AF65-F5344CB8AC3E}">
        <p14:creationId xmlns:p14="http://schemas.microsoft.com/office/powerpoint/2010/main" val="281443961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pe 11">
            <a:extLst>
              <a:ext uri="{FF2B5EF4-FFF2-40B4-BE49-F238E27FC236}">
                <a16:creationId xmlns:a16="http://schemas.microsoft.com/office/drawing/2014/main" id="{D6BB4784-AD55-B646-B5C3-6695AB002E0C}"/>
              </a:ext>
            </a:extLst>
          </p:cNvPr>
          <p:cNvGrpSpPr/>
          <p:nvPr/>
        </p:nvGrpSpPr>
        <p:grpSpPr>
          <a:xfrm>
            <a:off x="1489405" y="3261954"/>
            <a:ext cx="4606595" cy="2416975"/>
            <a:chOff x="1620000" y="3332604"/>
            <a:chExt cx="4606595" cy="2416975"/>
          </a:xfrm>
        </p:grpSpPr>
        <p:pic>
          <p:nvPicPr>
            <p:cNvPr id="14" name="Picture 13">
              <a:extLst>
                <a:ext uri="{FF2B5EF4-FFF2-40B4-BE49-F238E27FC236}">
                  <a16:creationId xmlns:a16="http://schemas.microsoft.com/office/drawing/2014/main" id="{B27E8E7F-DE2C-2546-90A0-EE596C518513}"/>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1620000" y="5173579"/>
              <a:ext cx="576000" cy="576000"/>
            </a:xfrm>
            <a:prstGeom prst="rect">
              <a:avLst/>
            </a:prstGeom>
          </p:spPr>
        </p:pic>
        <p:sp>
          <p:nvSpPr>
            <p:cNvPr id="15" name="Rectangle 14">
              <a:extLst>
                <a:ext uri="{FF2B5EF4-FFF2-40B4-BE49-F238E27FC236}">
                  <a16:creationId xmlns:a16="http://schemas.microsoft.com/office/drawing/2014/main" id="{C01E2C22-CFA7-4D42-819A-EEBAD0030077}"/>
                </a:ext>
              </a:extLst>
            </p:cNvPr>
            <p:cNvSpPr/>
            <p:nvPr/>
          </p:nvSpPr>
          <p:spPr>
            <a:xfrm>
              <a:off x="2328031" y="4780009"/>
              <a:ext cx="3898564" cy="215444"/>
            </a:xfrm>
            <a:prstGeom prst="rect">
              <a:avLst/>
            </a:prstGeom>
          </p:spPr>
          <p:txBody>
            <a:bodyPr wrap="square" lIns="0" tIns="0" rIns="0" bIns="0" anchor="ctr" anchorCtr="0">
              <a:spAutoFit/>
            </a:bodyPr>
            <a:lstStyle/>
            <a:p>
              <a:r>
                <a:rPr lang="da-DK" sz="1400" dirty="0">
                  <a:hlinkClick r:id="rId4"/>
                </a:rPr>
                <a:t>linkedin.com/in/anne-bøgh-fangel-079513</a:t>
              </a:r>
              <a:endParaRPr lang="da-DK" sz="1400" dirty="0"/>
            </a:p>
          </p:txBody>
        </p:sp>
        <p:pic>
          <p:nvPicPr>
            <p:cNvPr id="17" name="Picture 16">
              <a:extLst>
                <a:ext uri="{FF2B5EF4-FFF2-40B4-BE49-F238E27FC236}">
                  <a16:creationId xmlns:a16="http://schemas.microsoft.com/office/drawing/2014/main" id="{6054FF87-48A0-9647-B848-03687E3D68A7}"/>
                </a:ext>
              </a:extLst>
            </p:cNvPr>
            <p:cNvPicPr>
              <a:picLocks noChangeAspect="1"/>
            </p:cNvPicPr>
            <p:nvPr/>
          </p:nvPicPr>
          <p:blipFill>
            <a:blip r:embed="rId5">
              <a:alphaModFix amt="70000"/>
            </a:blip>
            <a:stretch>
              <a:fillRect/>
            </a:stretch>
          </p:blipFill>
          <p:spPr>
            <a:xfrm>
              <a:off x="1637902" y="4578392"/>
              <a:ext cx="576000" cy="576000"/>
            </a:xfrm>
            <a:prstGeom prst="rect">
              <a:avLst/>
            </a:prstGeom>
          </p:spPr>
        </p:pic>
        <p:pic>
          <p:nvPicPr>
            <p:cNvPr id="18" name="Picture 17">
              <a:extLst>
                <a:ext uri="{FF2B5EF4-FFF2-40B4-BE49-F238E27FC236}">
                  <a16:creationId xmlns:a16="http://schemas.microsoft.com/office/drawing/2014/main" id="{6EFC7ACD-6461-E949-8C91-1398C452051C}"/>
                </a:ext>
              </a:extLst>
            </p:cNvPr>
            <p:cNvPicPr>
              <a:picLocks noChangeAspect="1"/>
            </p:cNvPicPr>
            <p:nvPr/>
          </p:nvPicPr>
          <p:blipFill>
            <a:blip r:embed="rId6">
              <a:alphaModFix amt="70000"/>
            </a:blip>
            <a:stretch>
              <a:fillRect/>
            </a:stretch>
          </p:blipFill>
          <p:spPr>
            <a:xfrm>
              <a:off x="1637902" y="3332604"/>
              <a:ext cx="576000" cy="576000"/>
            </a:xfrm>
            <a:prstGeom prst="rect">
              <a:avLst/>
            </a:prstGeom>
          </p:spPr>
        </p:pic>
        <p:pic>
          <p:nvPicPr>
            <p:cNvPr id="19" name="Picture 18">
              <a:extLst>
                <a:ext uri="{FF2B5EF4-FFF2-40B4-BE49-F238E27FC236}">
                  <a16:creationId xmlns:a16="http://schemas.microsoft.com/office/drawing/2014/main" id="{E4845E8D-7BBA-5D4B-ABF4-63C9FEDD5D62}"/>
                </a:ext>
              </a:extLst>
            </p:cNvPr>
            <p:cNvPicPr>
              <a:picLocks noChangeAspect="1"/>
            </p:cNvPicPr>
            <p:nvPr/>
          </p:nvPicPr>
          <p:blipFill>
            <a:blip r:embed="rId7">
              <a:alphaModFix amt="70000"/>
            </a:blip>
            <a:stretch>
              <a:fillRect/>
            </a:stretch>
          </p:blipFill>
          <p:spPr>
            <a:xfrm>
              <a:off x="1637902" y="3955498"/>
              <a:ext cx="576000" cy="576000"/>
            </a:xfrm>
            <a:prstGeom prst="rect">
              <a:avLst/>
            </a:prstGeom>
          </p:spPr>
        </p:pic>
        <p:sp>
          <p:nvSpPr>
            <p:cNvPr id="20" name="Rectangle 19">
              <a:extLst>
                <a:ext uri="{FF2B5EF4-FFF2-40B4-BE49-F238E27FC236}">
                  <a16:creationId xmlns:a16="http://schemas.microsoft.com/office/drawing/2014/main" id="{6A8C24BB-DE92-A542-A7E4-1788171FF7B4}"/>
                </a:ext>
              </a:extLst>
            </p:cNvPr>
            <p:cNvSpPr/>
            <p:nvPr/>
          </p:nvSpPr>
          <p:spPr>
            <a:xfrm>
              <a:off x="2328031" y="5369620"/>
              <a:ext cx="3600000" cy="215444"/>
            </a:xfrm>
            <a:prstGeom prst="rect">
              <a:avLst/>
            </a:prstGeom>
          </p:spPr>
          <p:txBody>
            <a:bodyPr wrap="square" lIns="0" tIns="0" rIns="0" bIns="0" anchor="ctr" anchorCtr="0">
              <a:spAutoFit/>
            </a:bodyPr>
            <a:lstStyle/>
            <a:p>
              <a:r>
                <a:rPr lang="en-US" sz="1400" dirty="0">
                  <a:solidFill>
                    <a:schemeClr val="bg1"/>
                  </a:solidFill>
                </a:rPr>
                <a:t>@</a:t>
              </a:r>
              <a:r>
                <a:rPr lang="en-US" sz="1400" dirty="0" err="1">
                  <a:solidFill>
                    <a:schemeClr val="bg1"/>
                  </a:solidFill>
                </a:rPr>
                <a:t>annefangel</a:t>
              </a:r>
              <a:endParaRPr lang="en-US" sz="1400" dirty="0">
                <a:solidFill>
                  <a:schemeClr val="bg1"/>
                </a:solidFill>
              </a:endParaRPr>
            </a:p>
          </p:txBody>
        </p:sp>
        <p:sp>
          <p:nvSpPr>
            <p:cNvPr id="21" name="Rectangle 20">
              <a:extLst>
                <a:ext uri="{FF2B5EF4-FFF2-40B4-BE49-F238E27FC236}">
                  <a16:creationId xmlns:a16="http://schemas.microsoft.com/office/drawing/2014/main" id="{3C7019F9-A09E-1F4F-A69B-F565B79FBCBB}"/>
                </a:ext>
              </a:extLst>
            </p:cNvPr>
            <p:cNvSpPr/>
            <p:nvPr/>
          </p:nvSpPr>
          <p:spPr>
            <a:xfrm>
              <a:off x="2328031" y="4162691"/>
              <a:ext cx="3600000" cy="215444"/>
            </a:xfrm>
            <a:prstGeom prst="rect">
              <a:avLst/>
            </a:prstGeom>
          </p:spPr>
          <p:txBody>
            <a:bodyPr wrap="square" lIns="0" tIns="0" rIns="0" bIns="0" anchor="ctr" anchorCtr="0">
              <a:spAutoFit/>
            </a:bodyPr>
            <a:lstStyle/>
            <a:p>
              <a:r>
                <a:rPr lang="da-DK" sz="1400" dirty="0">
                  <a:solidFill>
                    <a:schemeClr val="bg1"/>
                  </a:solidFill>
                </a:rPr>
                <a:t>+45 22 25 53 22</a:t>
              </a:r>
            </a:p>
          </p:txBody>
        </p:sp>
        <p:sp>
          <p:nvSpPr>
            <p:cNvPr id="23" name="Rectangle 22">
              <a:extLst>
                <a:ext uri="{FF2B5EF4-FFF2-40B4-BE49-F238E27FC236}">
                  <a16:creationId xmlns:a16="http://schemas.microsoft.com/office/drawing/2014/main" id="{95B567E7-965A-A84B-A985-7B69D820FE00}"/>
                </a:ext>
              </a:extLst>
            </p:cNvPr>
            <p:cNvSpPr/>
            <p:nvPr/>
          </p:nvSpPr>
          <p:spPr>
            <a:xfrm>
              <a:off x="2328031" y="3545373"/>
              <a:ext cx="3600000" cy="215444"/>
            </a:xfrm>
            <a:prstGeom prst="rect">
              <a:avLst/>
            </a:prstGeom>
          </p:spPr>
          <p:txBody>
            <a:bodyPr wrap="square" lIns="0" tIns="0" rIns="0" bIns="0" anchor="ctr" anchorCtr="0">
              <a:spAutoFit/>
            </a:bodyPr>
            <a:lstStyle/>
            <a:p>
              <a:r>
                <a:rPr lang="en-GB" sz="1400" dirty="0" err="1">
                  <a:solidFill>
                    <a:schemeClr val="bg1"/>
                  </a:solidFill>
                </a:rPr>
                <a:t>anne.b.fangel@Alexandra.dk</a:t>
              </a:r>
              <a:endParaRPr lang="en-GB" sz="1400" dirty="0">
                <a:solidFill>
                  <a:schemeClr val="bg1"/>
                </a:solidFill>
              </a:endParaRPr>
            </a:p>
          </p:txBody>
        </p:sp>
      </p:grpSp>
      <p:sp>
        <p:nvSpPr>
          <p:cNvPr id="29" name="Content Placeholder 1">
            <a:extLst>
              <a:ext uri="{FF2B5EF4-FFF2-40B4-BE49-F238E27FC236}">
                <a16:creationId xmlns:a16="http://schemas.microsoft.com/office/drawing/2014/main" id="{D33462A5-EE41-0F48-8E24-31812440B997}"/>
              </a:ext>
            </a:extLst>
          </p:cNvPr>
          <p:cNvSpPr txBox="1">
            <a:spLocks/>
          </p:cNvSpPr>
          <p:nvPr/>
        </p:nvSpPr>
        <p:spPr>
          <a:xfrm>
            <a:off x="1620000" y="1386315"/>
            <a:ext cx="7253999" cy="2346325"/>
          </a:xfrm>
          <a:prstGeom prst="rect">
            <a:avLst/>
          </a:prstGeom>
        </p:spPr>
        <p:txBody>
          <a:bodyPr lIns="0" tIns="0" rIns="0" bIns="0"/>
          <a:lstStyle>
            <a:lvl1pPr marL="0" indent="0" algn="l" defTabSz="457200" rtl="0" eaLnBrk="1" latinLnBrk="0" hangingPunct="1">
              <a:lnSpc>
                <a:spcPct val="114000"/>
              </a:lnSpc>
              <a:spcBef>
                <a:spcPts val="1176"/>
              </a:spcBef>
              <a:buClr>
                <a:srgbClr val="D76432"/>
              </a:buClr>
              <a:buFontTx/>
              <a:buNone/>
              <a:defRPr sz="2400" kern="1200">
                <a:solidFill>
                  <a:schemeClr val="tx1"/>
                </a:solidFill>
                <a:latin typeface="Arial"/>
                <a:ea typeface="+mn-ea"/>
                <a:cs typeface="Arial"/>
              </a:defRPr>
            </a:lvl1pPr>
            <a:lvl2pPr marL="327538" indent="-360000" algn="l" defTabSz="457200" rtl="0" eaLnBrk="1" latinLnBrk="0" hangingPunct="1">
              <a:lnSpc>
                <a:spcPct val="114000"/>
              </a:lnSpc>
              <a:spcBef>
                <a:spcPts val="1176"/>
              </a:spcBef>
              <a:buClr>
                <a:srgbClr val="D76432"/>
              </a:buClr>
              <a:buFont typeface="Arial" panose="020B0604020202020204" pitchFamily="34" charset="0"/>
              <a:buChar char="•"/>
              <a:tabLst/>
              <a:defRPr sz="2000" kern="1200">
                <a:solidFill>
                  <a:schemeClr val="tx1"/>
                </a:solidFill>
                <a:latin typeface="Arial"/>
                <a:ea typeface="+mn-ea"/>
                <a:cs typeface="Arial"/>
              </a:defRPr>
            </a:lvl2pPr>
            <a:lvl3pPr marL="327538" indent="-360000" algn="l" defTabSz="457200" rtl="0" eaLnBrk="1" latinLnBrk="0" hangingPunct="1">
              <a:lnSpc>
                <a:spcPct val="114000"/>
              </a:lnSpc>
              <a:spcBef>
                <a:spcPts val="1176"/>
              </a:spcBef>
              <a:buClr>
                <a:srgbClr val="D76432"/>
              </a:buClr>
              <a:buFont typeface="Arial" panose="020B0604020202020204" pitchFamily="34" charset="0"/>
              <a:buChar char="•"/>
              <a:tabLst/>
              <a:defRPr sz="2000" kern="1200">
                <a:solidFill>
                  <a:schemeClr val="tx1"/>
                </a:solidFill>
                <a:latin typeface="Arial"/>
                <a:ea typeface="+mn-ea"/>
                <a:cs typeface="Arial"/>
              </a:defRPr>
            </a:lvl3pPr>
            <a:lvl4pPr marL="327538" indent="-360000" algn="l" defTabSz="457200" rtl="0" eaLnBrk="1" latinLnBrk="0" hangingPunct="1">
              <a:lnSpc>
                <a:spcPct val="114000"/>
              </a:lnSpc>
              <a:spcBef>
                <a:spcPts val="1176"/>
              </a:spcBef>
              <a:buClr>
                <a:srgbClr val="D76432"/>
              </a:buClr>
              <a:buFont typeface="Arial" panose="020B0604020202020204" pitchFamily="34" charset="0"/>
              <a:buChar char="•"/>
              <a:tabLst/>
              <a:defRPr sz="2000" kern="1200">
                <a:solidFill>
                  <a:schemeClr val="tx1"/>
                </a:solidFill>
                <a:latin typeface="Arial"/>
                <a:ea typeface="+mn-ea"/>
                <a:cs typeface="Arial"/>
              </a:defRPr>
            </a:lvl4pPr>
            <a:lvl5pPr marL="0" indent="0" algn="l" defTabSz="457200" rtl="0" eaLnBrk="1" latinLnBrk="0" hangingPunct="1">
              <a:lnSpc>
                <a:spcPct val="114000"/>
              </a:lnSpc>
              <a:spcBef>
                <a:spcPct val="20000"/>
              </a:spcBef>
              <a:buClr>
                <a:srgbClr val="D76432"/>
              </a:buClr>
              <a:buFont typeface="Arial" panose="020B0604020202020204" pitchFamily="34" charset="0"/>
              <a:buNone/>
              <a:tabLst/>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a-DK" b="1" dirty="0">
                <a:solidFill>
                  <a:schemeClr val="bg1"/>
                </a:solidFill>
                <a:latin typeface="Arial Black" panose="020B0604020202020204" pitchFamily="34" charset="0"/>
                <a:cs typeface="Arial Black" panose="020B0604020202020204" pitchFamily="34" charset="0"/>
              </a:rPr>
              <a:t>Anne Bøgh Fangel</a:t>
            </a:r>
          </a:p>
          <a:p>
            <a:r>
              <a:rPr lang="da-DK" dirty="0">
                <a:solidFill>
                  <a:schemeClr val="bg1"/>
                </a:solidFill>
              </a:rPr>
              <a:t>Manager, Technologies in </a:t>
            </a:r>
            <a:r>
              <a:rPr lang="da-DK" dirty="0" err="1">
                <a:solidFill>
                  <a:schemeClr val="bg1"/>
                </a:solidFill>
              </a:rPr>
              <a:t>Practice</a:t>
            </a:r>
            <a:endParaRPr lang="da-DK" dirty="0">
              <a:solidFill>
                <a:schemeClr val="bg1"/>
              </a:solidFill>
            </a:endParaRPr>
          </a:p>
        </p:txBody>
      </p:sp>
      <p:pic>
        <p:nvPicPr>
          <p:cNvPr id="5" name="Picture 4">
            <a:extLst>
              <a:ext uri="{FF2B5EF4-FFF2-40B4-BE49-F238E27FC236}">
                <a16:creationId xmlns:a16="http://schemas.microsoft.com/office/drawing/2014/main" id="{4CD302EF-7701-D343-8D4A-C44BA7FF27D5}"/>
              </a:ext>
            </a:extLst>
          </p:cNvPr>
          <p:cNvPicPr>
            <a:picLocks noChangeAspect="1"/>
          </p:cNvPicPr>
          <p:nvPr/>
        </p:nvPicPr>
        <p:blipFill>
          <a:blip r:embed="rId8"/>
          <a:stretch>
            <a:fillRect/>
          </a:stretch>
        </p:blipFill>
        <p:spPr>
          <a:xfrm>
            <a:off x="5195005" y="1598450"/>
            <a:ext cx="4878554" cy="5245100"/>
          </a:xfrm>
          <a:prstGeom prst="rect">
            <a:avLst/>
          </a:prstGeom>
        </p:spPr>
      </p:pic>
    </p:spTree>
    <p:extLst>
      <p:ext uri="{BB962C8B-B14F-4D97-AF65-F5344CB8AC3E}">
        <p14:creationId xmlns:p14="http://schemas.microsoft.com/office/powerpoint/2010/main" val="211145275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12BE4F-08A1-1644-91FA-81185A118B61}"/>
              </a:ext>
            </a:extLst>
          </p:cNvPr>
          <p:cNvSpPr>
            <a:spLocks noGrp="1"/>
          </p:cNvSpPr>
          <p:nvPr>
            <p:ph type="title"/>
          </p:nvPr>
        </p:nvSpPr>
        <p:spPr/>
        <p:txBody>
          <a:bodyPr/>
          <a:lstStyle/>
          <a:p>
            <a:r>
              <a:rPr lang="da-DK" dirty="0" err="1"/>
              <a:t>Amount</a:t>
            </a:r>
            <a:r>
              <a:rPr lang="da-DK" dirty="0"/>
              <a:t> of </a:t>
            </a:r>
            <a:r>
              <a:rPr lang="da-DK" dirty="0" err="1"/>
              <a:t>sleep</a:t>
            </a:r>
            <a:r>
              <a:rPr lang="da-DK" dirty="0"/>
              <a:t> lost over…</a:t>
            </a:r>
          </a:p>
        </p:txBody>
      </p:sp>
      <p:graphicFrame>
        <p:nvGraphicFramePr>
          <p:cNvPr id="10" name="Chart 9">
            <a:extLst>
              <a:ext uri="{FF2B5EF4-FFF2-40B4-BE49-F238E27FC236}">
                <a16:creationId xmlns:a16="http://schemas.microsoft.com/office/drawing/2014/main" id="{662BA1CD-4626-E64D-B549-A5400B102449}"/>
              </a:ext>
            </a:extLst>
          </p:cNvPr>
          <p:cNvGraphicFramePr>
            <a:graphicFrameLocks/>
          </p:cNvGraphicFramePr>
          <p:nvPr>
            <p:extLst>
              <p:ext uri="{D42A27DB-BD31-4B8C-83A1-F6EECF244321}">
                <p14:modId xmlns:p14="http://schemas.microsoft.com/office/powerpoint/2010/main" val="2041760909"/>
              </p:ext>
            </p:extLst>
          </p:nvPr>
        </p:nvGraphicFramePr>
        <p:xfrm>
          <a:off x="1155700" y="1319368"/>
          <a:ext cx="4572000" cy="42100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51E736FF-1122-024F-9ED5-642A41A274B5}"/>
              </a:ext>
            </a:extLst>
          </p:cNvPr>
          <p:cNvGraphicFramePr>
            <a:graphicFrameLocks/>
          </p:cNvGraphicFramePr>
          <p:nvPr>
            <p:extLst>
              <p:ext uri="{D42A27DB-BD31-4B8C-83A1-F6EECF244321}">
                <p14:modId xmlns:p14="http://schemas.microsoft.com/office/powerpoint/2010/main" val="3429894058"/>
              </p:ext>
            </p:extLst>
          </p:nvPr>
        </p:nvGraphicFramePr>
        <p:xfrm>
          <a:off x="6667500" y="1301034"/>
          <a:ext cx="4572000" cy="421005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BFAB1216-61F0-AD49-BC1C-11AF8274B690}"/>
              </a:ext>
            </a:extLst>
          </p:cNvPr>
          <p:cNvSpPr/>
          <p:nvPr/>
        </p:nvSpPr>
        <p:spPr>
          <a:xfrm>
            <a:off x="2723322" y="5973417"/>
            <a:ext cx="218661" cy="218661"/>
          </a:xfrm>
          <a:prstGeom prst="rect">
            <a:avLst/>
          </a:prstGeom>
          <a:solidFill>
            <a:srgbClr val="D76432"/>
          </a:solidFill>
          <a:ln>
            <a:solidFill>
              <a:srgbClr val="D7643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3" name="Rectangle 12">
            <a:extLst>
              <a:ext uri="{FF2B5EF4-FFF2-40B4-BE49-F238E27FC236}">
                <a16:creationId xmlns:a16="http://schemas.microsoft.com/office/drawing/2014/main" id="{861C6F7B-08BB-F348-8D04-E06A9257FF5E}"/>
              </a:ext>
            </a:extLst>
          </p:cNvPr>
          <p:cNvSpPr/>
          <p:nvPr/>
        </p:nvSpPr>
        <p:spPr>
          <a:xfrm>
            <a:off x="2723322" y="6396234"/>
            <a:ext cx="218661" cy="218661"/>
          </a:xfrm>
          <a:prstGeom prst="rect">
            <a:avLst/>
          </a:prstGeom>
          <a:solidFill>
            <a:srgbClr val="4A7A8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4" name="TextBox 13">
            <a:extLst>
              <a:ext uri="{FF2B5EF4-FFF2-40B4-BE49-F238E27FC236}">
                <a16:creationId xmlns:a16="http://schemas.microsoft.com/office/drawing/2014/main" id="{0EE3E9B1-1E50-1645-A6C1-1D4966B0A0C4}"/>
              </a:ext>
            </a:extLst>
          </p:cNvPr>
          <p:cNvSpPr txBox="1"/>
          <p:nvPr/>
        </p:nvSpPr>
        <p:spPr>
          <a:xfrm>
            <a:off x="3119231" y="5898081"/>
            <a:ext cx="2505814" cy="369332"/>
          </a:xfrm>
          <a:prstGeom prst="rect">
            <a:avLst/>
          </a:prstGeom>
          <a:noFill/>
        </p:spPr>
        <p:txBody>
          <a:bodyPr wrap="none" rtlCol="0">
            <a:spAutoFit/>
          </a:bodyPr>
          <a:lstStyle/>
          <a:p>
            <a:r>
              <a:rPr lang="da-DK" dirty="0">
                <a:solidFill>
                  <a:schemeClr val="bg1"/>
                </a:solidFill>
              </a:rPr>
              <a:t>Algoritmer og modeller</a:t>
            </a:r>
          </a:p>
        </p:txBody>
      </p:sp>
      <p:sp>
        <p:nvSpPr>
          <p:cNvPr id="15" name="TextBox 14">
            <a:extLst>
              <a:ext uri="{FF2B5EF4-FFF2-40B4-BE49-F238E27FC236}">
                <a16:creationId xmlns:a16="http://schemas.microsoft.com/office/drawing/2014/main" id="{F59C04BB-6C89-5444-9BA9-9C13A894CC3B}"/>
              </a:ext>
            </a:extLst>
          </p:cNvPr>
          <p:cNvSpPr txBox="1"/>
          <p:nvPr/>
        </p:nvSpPr>
        <p:spPr>
          <a:xfrm>
            <a:off x="3157331" y="6312542"/>
            <a:ext cx="1056700" cy="369332"/>
          </a:xfrm>
          <a:prstGeom prst="rect">
            <a:avLst/>
          </a:prstGeom>
          <a:noFill/>
        </p:spPr>
        <p:txBody>
          <a:bodyPr wrap="none" rtlCol="0">
            <a:spAutoFit/>
          </a:bodyPr>
          <a:lstStyle/>
          <a:p>
            <a:r>
              <a:rPr lang="da-DK" dirty="0">
                <a:solidFill>
                  <a:schemeClr val="bg1"/>
                </a:solidFill>
              </a:rPr>
              <a:t>Datasæt</a:t>
            </a:r>
          </a:p>
        </p:txBody>
      </p:sp>
    </p:spTree>
    <p:extLst>
      <p:ext uri="{BB962C8B-B14F-4D97-AF65-F5344CB8AC3E}">
        <p14:creationId xmlns:p14="http://schemas.microsoft.com/office/powerpoint/2010/main" val="255955193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C0A0A-7424-9D4D-B3BE-4DA7FF7E25DA}"/>
              </a:ext>
            </a:extLst>
          </p:cNvPr>
          <p:cNvSpPr>
            <a:spLocks noGrp="1"/>
          </p:cNvSpPr>
          <p:nvPr>
            <p:ph type="title"/>
          </p:nvPr>
        </p:nvSpPr>
        <p:spPr/>
        <p:txBody>
          <a:bodyPr/>
          <a:lstStyle/>
          <a:p>
            <a:r>
              <a:rPr lang="da-DK" dirty="0">
                <a:solidFill>
                  <a:schemeClr val="tx1">
                    <a:lumMod val="75000"/>
                  </a:schemeClr>
                </a:solidFill>
              </a:rPr>
              <a:t>Erfaringer fra praksis</a:t>
            </a:r>
          </a:p>
        </p:txBody>
      </p:sp>
      <p:sp>
        <p:nvSpPr>
          <p:cNvPr id="4" name="Date Placeholder 3">
            <a:extLst>
              <a:ext uri="{FF2B5EF4-FFF2-40B4-BE49-F238E27FC236}">
                <a16:creationId xmlns:a16="http://schemas.microsoft.com/office/drawing/2014/main" id="{E2AFB6C4-30F2-694F-9B86-B7C533691886}"/>
              </a:ext>
            </a:extLst>
          </p:cNvPr>
          <p:cNvSpPr>
            <a:spLocks noGrp="1"/>
          </p:cNvSpPr>
          <p:nvPr>
            <p:ph type="dt" sz="half" idx="2"/>
          </p:nvPr>
        </p:nvSpPr>
        <p:spPr/>
        <p:txBody>
          <a:bodyPr/>
          <a:lstStyle/>
          <a:p>
            <a:fld id="{D7CFB448-4497-634F-84D3-92393316B1F2}" type="datetime1">
              <a:rPr lang="da-DK" smtClean="0"/>
              <a:t>04/09/2019</a:t>
            </a:fld>
            <a:endParaRPr lang="en-US" dirty="0"/>
          </a:p>
        </p:txBody>
      </p:sp>
      <p:sp>
        <p:nvSpPr>
          <p:cNvPr id="5" name="Slide Number Placeholder 4">
            <a:extLst>
              <a:ext uri="{FF2B5EF4-FFF2-40B4-BE49-F238E27FC236}">
                <a16:creationId xmlns:a16="http://schemas.microsoft.com/office/drawing/2014/main" id="{9F3C0027-A00A-3A43-A8B8-332011EE2261}"/>
              </a:ext>
            </a:extLst>
          </p:cNvPr>
          <p:cNvSpPr>
            <a:spLocks noGrp="1"/>
          </p:cNvSpPr>
          <p:nvPr>
            <p:ph type="sldNum" sz="quarter" idx="4"/>
          </p:nvPr>
        </p:nvSpPr>
        <p:spPr/>
        <p:txBody>
          <a:bodyPr/>
          <a:lstStyle/>
          <a:p>
            <a:r>
              <a:rPr lang="en-US"/>
              <a:t>Side </a:t>
            </a:r>
            <a:fld id="{B31F58FA-AA52-8C4C-80EE-5138FFA45F49}" type="slidenum">
              <a:rPr lang="en-US" smtClean="0"/>
              <a:pPr/>
              <a:t>4</a:t>
            </a:fld>
            <a:endParaRPr lang="en-US" dirty="0"/>
          </a:p>
        </p:txBody>
      </p:sp>
      <p:sp>
        <p:nvSpPr>
          <p:cNvPr id="18" name="Text Placeholder 7">
            <a:extLst>
              <a:ext uri="{FF2B5EF4-FFF2-40B4-BE49-F238E27FC236}">
                <a16:creationId xmlns:a16="http://schemas.microsoft.com/office/drawing/2014/main" id="{D020ECAE-62AF-8244-8C2E-33D0194D4D99}"/>
              </a:ext>
            </a:extLst>
          </p:cNvPr>
          <p:cNvSpPr txBox="1">
            <a:spLocks/>
          </p:cNvSpPr>
          <p:nvPr/>
        </p:nvSpPr>
        <p:spPr>
          <a:xfrm>
            <a:off x="1440000" y="1750081"/>
            <a:ext cx="4175200" cy="3974307"/>
          </a:xfrm>
          <a:prstGeom prst="rect">
            <a:avLst/>
          </a:prstGeom>
        </p:spPr>
        <p:txBody>
          <a:bodyPr vert="horz" lIns="0" tIns="45720" rIns="91440" bIns="45720" rtlCol="0" anchor="t"/>
          <a:lstStyle>
            <a:defPPr>
              <a:defRPr lang="en-US"/>
            </a:defPPr>
            <a:lvl1pPr marL="0" algn="l" defTabSz="457200" rtl="0" eaLnBrk="1" latinLnBrk="0" hangingPunct="1">
              <a:defRPr sz="8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a-DK" sz="3200" b="1" dirty="0">
                <a:solidFill>
                  <a:schemeClr val="tx1"/>
                </a:solidFill>
              </a:rPr>
              <a:t>Procesoptimering</a:t>
            </a:r>
          </a:p>
          <a:p>
            <a:pPr marL="285750" indent="-285750">
              <a:buFont typeface="Arial" panose="020B0604020202020204" pitchFamily="34" charset="0"/>
              <a:buChar char="•"/>
            </a:pPr>
            <a:r>
              <a:rPr lang="da-DK" sz="3200" dirty="0">
                <a:solidFill>
                  <a:schemeClr val="tx1"/>
                </a:solidFill>
              </a:rPr>
              <a:t>Bedre service</a:t>
            </a:r>
          </a:p>
          <a:p>
            <a:pPr marL="285750" indent="-285750">
              <a:buFont typeface="Arial" panose="020B0604020202020204" pitchFamily="34" charset="0"/>
              <a:buChar char="•"/>
            </a:pPr>
            <a:r>
              <a:rPr lang="da-DK" sz="3200" dirty="0">
                <a:solidFill>
                  <a:schemeClr val="tx1"/>
                </a:solidFill>
              </a:rPr>
              <a:t>Økonomisk besparelse</a:t>
            </a:r>
          </a:p>
          <a:p>
            <a:pPr marL="285750" indent="-285750">
              <a:buFont typeface="Arial" panose="020B0604020202020204" pitchFamily="34" charset="0"/>
              <a:buChar char="•"/>
            </a:pPr>
            <a:r>
              <a:rPr lang="da-DK" sz="3200" dirty="0">
                <a:solidFill>
                  <a:schemeClr val="tx1"/>
                </a:solidFill>
              </a:rPr>
              <a:t>Bedre kvalitet i opgaveløsningen</a:t>
            </a:r>
          </a:p>
          <a:p>
            <a:pPr marL="285750" indent="-285750">
              <a:buFont typeface="Arial" panose="020B0604020202020204" pitchFamily="34" charset="0"/>
              <a:buChar char="•"/>
            </a:pPr>
            <a:endParaRPr lang="da-DK" sz="2400" dirty="0">
              <a:solidFill>
                <a:schemeClr val="tx1"/>
              </a:solidFill>
            </a:endParaRPr>
          </a:p>
          <a:p>
            <a:endParaRPr lang="da-DK" sz="2400" b="1" dirty="0">
              <a:solidFill>
                <a:schemeClr val="tx1"/>
              </a:solidFill>
            </a:endParaRPr>
          </a:p>
          <a:p>
            <a:endParaRPr lang="da-DK" sz="1800" dirty="0"/>
          </a:p>
        </p:txBody>
      </p:sp>
    </p:spTree>
    <p:extLst>
      <p:ext uri="{BB962C8B-B14F-4D97-AF65-F5344CB8AC3E}">
        <p14:creationId xmlns:p14="http://schemas.microsoft.com/office/powerpoint/2010/main" val="102474406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EBDCE56-2C22-014B-8573-4AE0CF287AD6}"/>
              </a:ext>
            </a:extLst>
          </p:cNvPr>
          <p:cNvSpPr>
            <a:spLocks noGrp="1"/>
          </p:cNvSpPr>
          <p:nvPr>
            <p:ph type="dt" sz="half" idx="10"/>
          </p:nvPr>
        </p:nvSpPr>
        <p:spPr/>
        <p:txBody>
          <a:bodyPr/>
          <a:lstStyle/>
          <a:p>
            <a:fld id="{D7CFB448-4497-634F-84D3-92393316B1F2}" type="datetime1">
              <a:rPr lang="da-DK" smtClean="0"/>
              <a:t>04/09/2019</a:t>
            </a:fld>
            <a:endParaRPr lang="en-US" dirty="0"/>
          </a:p>
        </p:txBody>
      </p:sp>
      <p:sp>
        <p:nvSpPr>
          <p:cNvPr id="5" name="Slide Number Placeholder 4">
            <a:extLst>
              <a:ext uri="{FF2B5EF4-FFF2-40B4-BE49-F238E27FC236}">
                <a16:creationId xmlns:a16="http://schemas.microsoft.com/office/drawing/2014/main" id="{91BEE4DB-2389-5E42-9400-3C84F169FD6D}"/>
              </a:ext>
            </a:extLst>
          </p:cNvPr>
          <p:cNvSpPr>
            <a:spLocks noGrp="1"/>
          </p:cNvSpPr>
          <p:nvPr>
            <p:ph type="sldNum" sz="quarter" idx="4"/>
          </p:nvPr>
        </p:nvSpPr>
        <p:spPr/>
        <p:txBody>
          <a:bodyPr/>
          <a:lstStyle/>
          <a:p>
            <a:r>
              <a:rPr lang="en-US"/>
              <a:t>Side </a:t>
            </a:r>
            <a:fld id="{B31F58FA-AA52-8C4C-80EE-5138FFA45F49}" type="slidenum">
              <a:rPr lang="en-US" smtClean="0"/>
              <a:pPr/>
              <a:t>5</a:t>
            </a:fld>
            <a:endParaRPr lang="en-US" dirty="0"/>
          </a:p>
        </p:txBody>
      </p:sp>
      <p:sp>
        <p:nvSpPr>
          <p:cNvPr id="6" name="Title 5">
            <a:extLst>
              <a:ext uri="{FF2B5EF4-FFF2-40B4-BE49-F238E27FC236}">
                <a16:creationId xmlns:a16="http://schemas.microsoft.com/office/drawing/2014/main" id="{CEDD1D53-933D-0E46-A990-C6C6DE611F5B}"/>
              </a:ext>
            </a:extLst>
          </p:cNvPr>
          <p:cNvSpPr>
            <a:spLocks noGrp="1"/>
          </p:cNvSpPr>
          <p:nvPr>
            <p:ph type="title"/>
          </p:nvPr>
        </p:nvSpPr>
        <p:spPr/>
        <p:txBody>
          <a:bodyPr/>
          <a:lstStyle/>
          <a:p>
            <a:endParaRPr lang="da-DK"/>
          </a:p>
        </p:txBody>
      </p:sp>
      <p:pic>
        <p:nvPicPr>
          <p:cNvPr id="19" name="Picture 18">
            <a:extLst>
              <a:ext uri="{FF2B5EF4-FFF2-40B4-BE49-F238E27FC236}">
                <a16:creationId xmlns:a16="http://schemas.microsoft.com/office/drawing/2014/main" id="{BE8AEC6A-C245-6C43-83FB-4E66E5FEB62E}"/>
              </a:ext>
            </a:extLst>
          </p:cNvPr>
          <p:cNvPicPr>
            <a:picLocks noChangeAspect="1"/>
          </p:cNvPicPr>
          <p:nvPr/>
        </p:nvPicPr>
        <p:blipFill>
          <a:blip r:embed="rId3"/>
          <a:stretch>
            <a:fillRect/>
          </a:stretch>
        </p:blipFill>
        <p:spPr>
          <a:xfrm>
            <a:off x="-222250" y="0"/>
            <a:ext cx="13156164" cy="6858000"/>
          </a:xfrm>
          <a:prstGeom prst="rect">
            <a:avLst/>
          </a:prstGeom>
        </p:spPr>
      </p:pic>
    </p:spTree>
    <p:extLst>
      <p:ext uri="{BB962C8B-B14F-4D97-AF65-F5344CB8AC3E}">
        <p14:creationId xmlns:p14="http://schemas.microsoft.com/office/powerpoint/2010/main" val="428275675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B9810-B9D0-104C-A143-F6938212E043}"/>
              </a:ext>
            </a:extLst>
          </p:cNvPr>
          <p:cNvSpPr>
            <a:spLocks noGrp="1"/>
          </p:cNvSpPr>
          <p:nvPr>
            <p:ph type="title"/>
          </p:nvPr>
        </p:nvSpPr>
        <p:spPr>
          <a:xfrm>
            <a:off x="1413933" y="442807"/>
            <a:ext cx="10972800" cy="492443"/>
          </a:xfrm>
        </p:spPr>
        <p:txBody>
          <a:bodyPr/>
          <a:lstStyle/>
          <a:p>
            <a:r>
              <a:rPr lang="da-DK" dirty="0">
                <a:solidFill>
                  <a:schemeClr val="tx1">
                    <a:lumMod val="75000"/>
                  </a:schemeClr>
                </a:solidFill>
              </a:rPr>
              <a:t>Machine Learning er mange ting…</a:t>
            </a:r>
          </a:p>
        </p:txBody>
      </p:sp>
      <p:pic>
        <p:nvPicPr>
          <p:cNvPr id="9" name="Content Placeholder 8">
            <a:extLst>
              <a:ext uri="{FF2B5EF4-FFF2-40B4-BE49-F238E27FC236}">
                <a16:creationId xmlns:a16="http://schemas.microsoft.com/office/drawing/2014/main" id="{67C12EA2-67E6-014B-A0F0-2A5B999A3AE1}"/>
              </a:ext>
            </a:extLst>
          </p:cNvPr>
          <p:cNvPicPr>
            <a:picLocks noGrp="1" noChangeAspect="1"/>
          </p:cNvPicPr>
          <p:nvPr>
            <p:ph idx="1"/>
          </p:nvPr>
        </p:nvPicPr>
        <p:blipFill>
          <a:blip r:embed="rId3"/>
          <a:stretch>
            <a:fillRect/>
          </a:stretch>
        </p:blipFill>
        <p:spPr>
          <a:xfrm flipH="1">
            <a:off x="3572933" y="3505472"/>
            <a:ext cx="4719238" cy="3197350"/>
          </a:xfrm>
        </p:spPr>
      </p:pic>
      <p:sp>
        <p:nvSpPr>
          <p:cNvPr id="4" name="Date Placeholder 3">
            <a:extLst>
              <a:ext uri="{FF2B5EF4-FFF2-40B4-BE49-F238E27FC236}">
                <a16:creationId xmlns:a16="http://schemas.microsoft.com/office/drawing/2014/main" id="{C0A64FDA-D684-B641-958F-A4FA30F8B2C4}"/>
              </a:ext>
            </a:extLst>
          </p:cNvPr>
          <p:cNvSpPr>
            <a:spLocks noGrp="1"/>
          </p:cNvSpPr>
          <p:nvPr>
            <p:ph type="dt" sz="half" idx="2"/>
          </p:nvPr>
        </p:nvSpPr>
        <p:spPr/>
        <p:txBody>
          <a:bodyPr/>
          <a:lstStyle/>
          <a:p>
            <a:fld id="{D7CFB448-4497-634F-84D3-92393316B1F2}" type="datetime1">
              <a:rPr lang="da-DK" smtClean="0"/>
              <a:t>04/09/2019</a:t>
            </a:fld>
            <a:endParaRPr lang="en-US" dirty="0"/>
          </a:p>
        </p:txBody>
      </p:sp>
      <p:sp>
        <p:nvSpPr>
          <p:cNvPr id="5" name="Slide Number Placeholder 4">
            <a:extLst>
              <a:ext uri="{FF2B5EF4-FFF2-40B4-BE49-F238E27FC236}">
                <a16:creationId xmlns:a16="http://schemas.microsoft.com/office/drawing/2014/main" id="{8355A3BA-EF99-A34A-BD92-82D1337BDBA3}"/>
              </a:ext>
            </a:extLst>
          </p:cNvPr>
          <p:cNvSpPr>
            <a:spLocks noGrp="1"/>
          </p:cNvSpPr>
          <p:nvPr>
            <p:ph type="sldNum" sz="quarter" idx="4"/>
          </p:nvPr>
        </p:nvSpPr>
        <p:spPr/>
        <p:txBody>
          <a:bodyPr/>
          <a:lstStyle/>
          <a:p>
            <a:r>
              <a:rPr lang="en-US"/>
              <a:t>Side </a:t>
            </a:r>
            <a:fld id="{B31F58FA-AA52-8C4C-80EE-5138FFA45F49}" type="slidenum">
              <a:rPr lang="en-US" smtClean="0"/>
              <a:pPr/>
              <a:t>6</a:t>
            </a:fld>
            <a:endParaRPr lang="en-US" dirty="0"/>
          </a:p>
        </p:txBody>
      </p:sp>
      <p:sp>
        <p:nvSpPr>
          <p:cNvPr id="13" name="Rounded Rectangular Callout 12">
            <a:extLst>
              <a:ext uri="{FF2B5EF4-FFF2-40B4-BE49-F238E27FC236}">
                <a16:creationId xmlns:a16="http://schemas.microsoft.com/office/drawing/2014/main" id="{53D68267-6789-6B4D-ABE4-F4EF4D21C6A0}"/>
              </a:ext>
            </a:extLst>
          </p:cNvPr>
          <p:cNvSpPr/>
          <p:nvPr/>
        </p:nvSpPr>
        <p:spPr>
          <a:xfrm>
            <a:off x="8095772" y="1563600"/>
            <a:ext cx="3728476" cy="1786877"/>
          </a:xfrm>
          <a:prstGeom prst="wedgeRoundRectCallout">
            <a:avLst>
              <a:gd name="adj1" fmla="val -71748"/>
              <a:gd name="adj2" fmla="val -44167"/>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r>
              <a:rPr lang="da-DK" sz="2400" dirty="0">
                <a:solidFill>
                  <a:schemeClr val="tx1">
                    <a:lumMod val="75000"/>
                  </a:schemeClr>
                </a:solidFill>
              </a:rPr>
              <a:t>Machine Learning er det mindste af det her. Det er i princippet bare én linje kode.</a:t>
            </a:r>
          </a:p>
        </p:txBody>
      </p:sp>
      <p:sp>
        <p:nvSpPr>
          <p:cNvPr id="14" name="Rounded Rectangular Callout 13">
            <a:extLst>
              <a:ext uri="{FF2B5EF4-FFF2-40B4-BE49-F238E27FC236}">
                <a16:creationId xmlns:a16="http://schemas.microsoft.com/office/drawing/2014/main" id="{EFBFD052-D372-6142-AE4D-477246D18122}"/>
              </a:ext>
            </a:extLst>
          </p:cNvPr>
          <p:cNvSpPr/>
          <p:nvPr/>
        </p:nvSpPr>
        <p:spPr>
          <a:xfrm>
            <a:off x="609600" y="1460741"/>
            <a:ext cx="3650266" cy="1889736"/>
          </a:xfrm>
          <a:prstGeom prst="wedgeRoundRectCallout">
            <a:avLst>
              <a:gd name="adj1" fmla="val 66423"/>
              <a:gd name="adj2" fmla="val -4910"/>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r>
              <a:rPr lang="da-DK" sz="2400" dirty="0">
                <a:solidFill>
                  <a:schemeClr val="tx1">
                    <a:lumMod val="75000"/>
                  </a:schemeClr>
                </a:solidFill>
              </a:rPr>
              <a:t>Alt inden for Machine Learning tager lang tid at bygge. Vi regner med at være klar næste år.</a:t>
            </a:r>
          </a:p>
        </p:txBody>
      </p:sp>
      <p:cxnSp>
        <p:nvCxnSpPr>
          <p:cNvPr id="7" name="Straight Arrow Connector 6">
            <a:extLst>
              <a:ext uri="{FF2B5EF4-FFF2-40B4-BE49-F238E27FC236}">
                <a16:creationId xmlns:a16="http://schemas.microsoft.com/office/drawing/2014/main" id="{5F818278-8806-A344-B1AB-11E8E4C5552E}"/>
              </a:ext>
            </a:extLst>
          </p:cNvPr>
          <p:cNvCxnSpPr/>
          <p:nvPr/>
        </p:nvCxnSpPr>
        <p:spPr>
          <a:xfrm>
            <a:off x="5157251" y="2520142"/>
            <a:ext cx="1858297" cy="0"/>
          </a:xfrm>
          <a:prstGeom prst="straightConnector1">
            <a:avLst/>
          </a:prstGeom>
          <a:ln w="174625">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07462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52950CD-C3C3-6248-ACCD-A9F5DE05A9BB}"/>
              </a:ext>
            </a:extLst>
          </p:cNvPr>
          <p:cNvSpPr>
            <a:spLocks noGrp="1"/>
          </p:cNvSpPr>
          <p:nvPr>
            <p:ph type="title"/>
          </p:nvPr>
        </p:nvSpPr>
        <p:spPr/>
        <p:txBody>
          <a:bodyPr/>
          <a:lstStyle/>
          <a:p>
            <a:r>
              <a:rPr lang="da-DK" dirty="0">
                <a:solidFill>
                  <a:schemeClr val="tx1">
                    <a:lumMod val="75000"/>
                  </a:schemeClr>
                </a:solidFill>
              </a:rPr>
              <a:t>Hvordan gribes implementeringen? </a:t>
            </a:r>
            <a:r>
              <a:rPr lang="da-DK" dirty="0"/>
              <a:t>an?</a:t>
            </a:r>
          </a:p>
        </p:txBody>
      </p:sp>
      <p:sp>
        <p:nvSpPr>
          <p:cNvPr id="13" name="Content Placeholder 12">
            <a:extLst>
              <a:ext uri="{FF2B5EF4-FFF2-40B4-BE49-F238E27FC236}">
                <a16:creationId xmlns:a16="http://schemas.microsoft.com/office/drawing/2014/main" id="{63348EFB-412F-1B4D-9162-BA2DB3CB902D}"/>
              </a:ext>
            </a:extLst>
          </p:cNvPr>
          <p:cNvSpPr>
            <a:spLocks noGrp="1"/>
          </p:cNvSpPr>
          <p:nvPr>
            <p:ph idx="1"/>
          </p:nvPr>
        </p:nvSpPr>
        <p:spPr/>
        <p:txBody>
          <a:bodyPr/>
          <a:lstStyle/>
          <a:p>
            <a:endParaRPr lang="da-DK"/>
          </a:p>
        </p:txBody>
      </p:sp>
      <p:grpSp>
        <p:nvGrpSpPr>
          <p:cNvPr id="6" name="Group 5"/>
          <p:cNvGrpSpPr/>
          <p:nvPr/>
        </p:nvGrpSpPr>
        <p:grpSpPr>
          <a:xfrm>
            <a:off x="5864597" y="2047445"/>
            <a:ext cx="3616982" cy="3127906"/>
            <a:chOff x="4627423" y="2492896"/>
            <a:chExt cx="3616982" cy="3127906"/>
          </a:xfrm>
        </p:grpSpPr>
        <p:pic>
          <p:nvPicPr>
            <p:cNvPr id="4" name="Picture 2" descr="illedresultat for two arrows merge icon"/>
            <p:cNvPicPr>
              <a:picLocks noChangeAspect="1" noChangeArrowheads="1"/>
            </p:cNvPicPr>
            <p:nvPr/>
          </p:nvPicPr>
          <p:blipFill rotWithShape="1">
            <a:blip r:embed="rId3">
              <a:extLst>
                <a:ext uri="{28A0092B-C50C-407E-A947-70E740481C1C}">
                  <a14:useLocalDpi xmlns:a14="http://schemas.microsoft.com/office/drawing/2010/main" val="0"/>
                </a:ext>
              </a:extLst>
            </a:blip>
            <a:srcRect l="17382" r="21588" b="52174"/>
            <a:stretch/>
          </p:blipFill>
          <p:spPr bwMode="auto">
            <a:xfrm rot="5400000">
              <a:off x="5096277" y="2472673"/>
              <a:ext cx="3127906" cy="31683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lledresultat for two arrows merge icon"/>
            <p:cNvPicPr>
              <a:picLocks noChangeAspect="1" noChangeArrowheads="1"/>
            </p:cNvPicPr>
            <p:nvPr/>
          </p:nvPicPr>
          <p:blipFill rotWithShape="1">
            <a:blip r:embed="rId3">
              <a:extLst>
                <a:ext uri="{28A0092B-C50C-407E-A947-70E740481C1C}">
                  <a14:useLocalDpi xmlns:a14="http://schemas.microsoft.com/office/drawing/2010/main" val="0"/>
                </a:ext>
              </a:extLst>
            </a:blip>
            <a:srcRect l="28468" r="53062" b="75430"/>
            <a:stretch/>
          </p:blipFill>
          <p:spPr bwMode="auto">
            <a:xfrm rot="8831770">
              <a:off x="4627423" y="3406926"/>
              <a:ext cx="897263" cy="15189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2540678" y="2047447"/>
            <a:ext cx="3616982" cy="3127906"/>
            <a:chOff x="4627423" y="2492896"/>
            <a:chExt cx="3616982" cy="3127906"/>
          </a:xfrm>
        </p:grpSpPr>
        <p:pic>
          <p:nvPicPr>
            <p:cNvPr id="8" name="Picture 7" descr="illedresultat for two arrows merge icon"/>
            <p:cNvPicPr>
              <a:picLocks noChangeAspect="1" noChangeArrowheads="1"/>
            </p:cNvPicPr>
            <p:nvPr/>
          </p:nvPicPr>
          <p:blipFill rotWithShape="1">
            <a:blip r:embed="rId3">
              <a:extLst>
                <a:ext uri="{28A0092B-C50C-407E-A947-70E740481C1C}">
                  <a14:useLocalDpi xmlns:a14="http://schemas.microsoft.com/office/drawing/2010/main" val="0"/>
                </a:ext>
              </a:extLst>
            </a:blip>
            <a:srcRect l="17382" r="21588" b="52174"/>
            <a:stretch/>
          </p:blipFill>
          <p:spPr bwMode="auto">
            <a:xfrm rot="5400000">
              <a:off x="5096277" y="2472673"/>
              <a:ext cx="3127906" cy="31683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lledresultat for two arrows merge icon"/>
            <p:cNvPicPr>
              <a:picLocks noChangeAspect="1" noChangeArrowheads="1"/>
            </p:cNvPicPr>
            <p:nvPr/>
          </p:nvPicPr>
          <p:blipFill rotWithShape="1">
            <a:blip r:embed="rId3">
              <a:extLst>
                <a:ext uri="{28A0092B-C50C-407E-A947-70E740481C1C}">
                  <a14:useLocalDpi xmlns:a14="http://schemas.microsoft.com/office/drawing/2010/main" val="0"/>
                </a:ext>
              </a:extLst>
            </a:blip>
            <a:srcRect l="28468" r="53062" b="75430"/>
            <a:stretch/>
          </p:blipFill>
          <p:spPr bwMode="auto">
            <a:xfrm rot="8831770">
              <a:off x="4627423" y="3406926"/>
              <a:ext cx="897263" cy="1518925"/>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p:cNvSpPr txBox="1"/>
          <p:nvPr/>
        </p:nvSpPr>
        <p:spPr>
          <a:xfrm>
            <a:off x="3136926" y="3426732"/>
            <a:ext cx="2121350" cy="369332"/>
          </a:xfrm>
          <a:prstGeom prst="rect">
            <a:avLst/>
          </a:prstGeom>
          <a:noFill/>
        </p:spPr>
        <p:txBody>
          <a:bodyPr wrap="none" rtlCol="0">
            <a:spAutoFit/>
          </a:bodyPr>
          <a:lstStyle/>
          <a:p>
            <a:r>
              <a:rPr lang="da-DK" dirty="0"/>
              <a:t>Teknologiudvikling</a:t>
            </a:r>
          </a:p>
        </p:txBody>
      </p:sp>
      <p:sp>
        <p:nvSpPr>
          <p:cNvPr id="11" name="TextBox 10"/>
          <p:cNvSpPr txBox="1"/>
          <p:nvPr/>
        </p:nvSpPr>
        <p:spPr>
          <a:xfrm>
            <a:off x="6672065" y="3426731"/>
            <a:ext cx="1774845" cy="369332"/>
          </a:xfrm>
          <a:prstGeom prst="rect">
            <a:avLst/>
          </a:prstGeom>
          <a:noFill/>
        </p:spPr>
        <p:txBody>
          <a:bodyPr wrap="none" rtlCol="0">
            <a:spAutoFit/>
          </a:bodyPr>
          <a:lstStyle/>
          <a:p>
            <a:r>
              <a:rPr lang="da-DK" dirty="0"/>
              <a:t>Implementering</a:t>
            </a:r>
          </a:p>
        </p:txBody>
      </p:sp>
    </p:spTree>
    <p:extLst>
      <p:ext uri="{BB962C8B-B14F-4D97-AF65-F5344CB8AC3E}">
        <p14:creationId xmlns:p14="http://schemas.microsoft.com/office/powerpoint/2010/main" val="402543142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endParaRPr lang="da-DK"/>
          </a:p>
        </p:txBody>
      </p:sp>
      <p:pic>
        <p:nvPicPr>
          <p:cNvPr id="3074" name="Picture 2" descr="illedresultat for two arrows merg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893410" y="852262"/>
            <a:ext cx="5125258" cy="66247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934550">
            <a:off x="3838858" y="2900623"/>
            <a:ext cx="2520280" cy="707886"/>
          </a:xfrm>
          <a:prstGeom prst="rect">
            <a:avLst/>
          </a:prstGeom>
          <a:noFill/>
        </p:spPr>
        <p:txBody>
          <a:bodyPr wrap="square" rtlCol="0">
            <a:spAutoFit/>
          </a:bodyPr>
          <a:lstStyle/>
          <a:p>
            <a:r>
              <a:rPr lang="da-DK" sz="4000" dirty="0"/>
              <a:t>Teknologi-</a:t>
            </a:r>
          </a:p>
        </p:txBody>
      </p:sp>
      <p:sp>
        <p:nvSpPr>
          <p:cNvPr id="9" name="TextBox 8"/>
          <p:cNvSpPr txBox="1"/>
          <p:nvPr/>
        </p:nvSpPr>
        <p:spPr>
          <a:xfrm rot="19576611">
            <a:off x="4226043" y="4172608"/>
            <a:ext cx="3110424" cy="707886"/>
          </a:xfrm>
          <a:prstGeom prst="rect">
            <a:avLst/>
          </a:prstGeom>
          <a:noFill/>
        </p:spPr>
        <p:txBody>
          <a:bodyPr wrap="square" rtlCol="0">
            <a:spAutoFit/>
          </a:bodyPr>
          <a:lstStyle/>
          <a:p>
            <a:r>
              <a:rPr lang="da-DK" sz="4000" dirty="0"/>
              <a:t>Praksis-</a:t>
            </a:r>
          </a:p>
        </p:txBody>
      </p:sp>
      <p:sp>
        <p:nvSpPr>
          <p:cNvPr id="10" name="TextBox 9"/>
          <p:cNvSpPr txBox="1"/>
          <p:nvPr/>
        </p:nvSpPr>
        <p:spPr>
          <a:xfrm>
            <a:off x="6223650" y="3748149"/>
            <a:ext cx="3110424" cy="707886"/>
          </a:xfrm>
          <a:prstGeom prst="rect">
            <a:avLst/>
          </a:prstGeom>
          <a:noFill/>
        </p:spPr>
        <p:txBody>
          <a:bodyPr wrap="square" rtlCol="0">
            <a:spAutoFit/>
          </a:bodyPr>
          <a:lstStyle/>
          <a:p>
            <a:r>
              <a:rPr lang="da-DK" sz="4000" dirty="0"/>
              <a:t>udvikling</a:t>
            </a:r>
          </a:p>
        </p:txBody>
      </p:sp>
    </p:spTree>
    <p:extLst>
      <p:ext uri="{BB962C8B-B14F-4D97-AF65-F5344CB8AC3E}">
        <p14:creationId xmlns:p14="http://schemas.microsoft.com/office/powerpoint/2010/main" val="120837683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6F7648-6035-FE4E-A8EF-BAE1CABDC7B9}"/>
              </a:ext>
            </a:extLst>
          </p:cNvPr>
          <p:cNvSpPr>
            <a:spLocks noGrp="1"/>
          </p:cNvSpPr>
          <p:nvPr>
            <p:ph type="title"/>
          </p:nvPr>
        </p:nvSpPr>
        <p:spPr/>
        <p:txBody>
          <a:bodyPr/>
          <a:lstStyle/>
          <a:p>
            <a:r>
              <a:rPr lang="da-DK" dirty="0">
                <a:solidFill>
                  <a:schemeClr val="tx1">
                    <a:lumMod val="75000"/>
                  </a:schemeClr>
                </a:solidFill>
              </a:rPr>
              <a:t>Et system i konstant udvikling</a:t>
            </a:r>
          </a:p>
        </p:txBody>
      </p:sp>
      <p:sp>
        <p:nvSpPr>
          <p:cNvPr id="6" name="Content Placeholder 5">
            <a:extLst>
              <a:ext uri="{FF2B5EF4-FFF2-40B4-BE49-F238E27FC236}">
                <a16:creationId xmlns:a16="http://schemas.microsoft.com/office/drawing/2014/main" id="{F12CD997-FF52-D149-AD14-AFE7DA355CFF}"/>
              </a:ext>
            </a:extLst>
          </p:cNvPr>
          <p:cNvSpPr>
            <a:spLocks noGrp="1"/>
          </p:cNvSpPr>
          <p:nvPr>
            <p:ph idx="1"/>
          </p:nvPr>
        </p:nvSpPr>
        <p:spPr/>
        <p:txBody>
          <a:bodyPr/>
          <a:lstStyle/>
          <a:p>
            <a:endParaRPr lang="da-DK"/>
          </a:p>
        </p:txBody>
      </p:sp>
      <p:sp>
        <p:nvSpPr>
          <p:cNvPr id="4" name="Date Placeholder 3">
            <a:extLst>
              <a:ext uri="{FF2B5EF4-FFF2-40B4-BE49-F238E27FC236}">
                <a16:creationId xmlns:a16="http://schemas.microsoft.com/office/drawing/2014/main" id="{60D6B6B2-ECAF-D84D-A62A-4DE61893DD46}"/>
              </a:ext>
            </a:extLst>
          </p:cNvPr>
          <p:cNvSpPr>
            <a:spLocks noGrp="1"/>
          </p:cNvSpPr>
          <p:nvPr>
            <p:ph type="dt" sz="half" idx="2"/>
          </p:nvPr>
        </p:nvSpPr>
        <p:spPr/>
        <p:txBody>
          <a:bodyPr/>
          <a:lstStyle/>
          <a:p>
            <a:fld id="{3948F687-9A73-7041-AF8A-BC2A5C5F52D9}" type="datetime1">
              <a:rPr lang="en-US" smtClean="0"/>
              <a:t>9/4/19</a:t>
            </a:fld>
            <a:endParaRPr lang="en-US" dirty="0"/>
          </a:p>
        </p:txBody>
      </p:sp>
      <p:sp>
        <p:nvSpPr>
          <p:cNvPr id="5" name="Slide Number Placeholder 4">
            <a:extLst>
              <a:ext uri="{FF2B5EF4-FFF2-40B4-BE49-F238E27FC236}">
                <a16:creationId xmlns:a16="http://schemas.microsoft.com/office/drawing/2014/main" id="{BB24642C-0613-3C41-8FD6-8A07148CCC81}"/>
              </a:ext>
            </a:extLst>
          </p:cNvPr>
          <p:cNvSpPr>
            <a:spLocks noGrp="1"/>
          </p:cNvSpPr>
          <p:nvPr>
            <p:ph type="sldNum" sz="quarter" idx="4"/>
          </p:nvPr>
        </p:nvSpPr>
        <p:spPr/>
        <p:txBody>
          <a:bodyPr/>
          <a:lstStyle/>
          <a:p>
            <a:r>
              <a:rPr lang="en-US"/>
              <a:t>Side </a:t>
            </a:r>
            <a:fld id="{B31F58FA-AA52-8C4C-80EE-5138FFA45F49}" type="slidenum">
              <a:rPr lang="en-US" smtClean="0"/>
              <a:pPr/>
              <a:t>9</a:t>
            </a:fld>
            <a:endParaRPr lang="en-US" dirty="0"/>
          </a:p>
        </p:txBody>
      </p:sp>
      <p:pic>
        <p:nvPicPr>
          <p:cNvPr id="1026" name="Picture 2" descr="Billedresultat for moving car icon">
            <a:extLst>
              <a:ext uri="{FF2B5EF4-FFF2-40B4-BE49-F238E27FC236}">
                <a16:creationId xmlns:a16="http://schemas.microsoft.com/office/drawing/2014/main" id="{4A2E7C98-A5FF-1942-9A45-C584B21484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0939" y="1025807"/>
            <a:ext cx="2327743" cy="201737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Billedresultat for moving car icon">
            <a:extLst>
              <a:ext uri="{FF2B5EF4-FFF2-40B4-BE49-F238E27FC236}">
                <a16:creationId xmlns:a16="http://schemas.microsoft.com/office/drawing/2014/main" id="{0ABF9E1C-4993-B24A-8C1E-4AA01BDEC8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9985" y="2226487"/>
            <a:ext cx="2327743" cy="201737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Billedresultat for moving car icon">
            <a:extLst>
              <a:ext uri="{FF2B5EF4-FFF2-40B4-BE49-F238E27FC236}">
                <a16:creationId xmlns:a16="http://schemas.microsoft.com/office/drawing/2014/main" id="{C81386AA-1D70-5647-AF25-94385E6EE8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7526" y="3462875"/>
            <a:ext cx="2327743" cy="2017378"/>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88BD8919-CEE1-D24A-B651-E779B51E1B1B}"/>
              </a:ext>
            </a:extLst>
          </p:cNvPr>
          <p:cNvSpPr txBox="1"/>
          <p:nvPr/>
        </p:nvSpPr>
        <p:spPr>
          <a:xfrm>
            <a:off x="6593014" y="2446687"/>
            <a:ext cx="671979" cy="369332"/>
          </a:xfrm>
          <a:prstGeom prst="rect">
            <a:avLst/>
          </a:prstGeom>
          <a:noFill/>
        </p:spPr>
        <p:txBody>
          <a:bodyPr wrap="none" rtlCol="0">
            <a:spAutoFit/>
          </a:bodyPr>
          <a:lstStyle/>
          <a:p>
            <a:r>
              <a:rPr lang="da-DK" dirty="0"/>
              <a:t>Data</a:t>
            </a:r>
          </a:p>
        </p:txBody>
      </p:sp>
      <p:sp>
        <p:nvSpPr>
          <p:cNvPr id="30" name="TextBox 29">
            <a:extLst>
              <a:ext uri="{FF2B5EF4-FFF2-40B4-BE49-F238E27FC236}">
                <a16:creationId xmlns:a16="http://schemas.microsoft.com/office/drawing/2014/main" id="{13508789-02DC-284C-B211-952937A02414}"/>
              </a:ext>
            </a:extLst>
          </p:cNvPr>
          <p:cNvSpPr txBox="1"/>
          <p:nvPr/>
        </p:nvSpPr>
        <p:spPr>
          <a:xfrm>
            <a:off x="6474895" y="3654038"/>
            <a:ext cx="813043" cy="369332"/>
          </a:xfrm>
          <a:prstGeom prst="rect">
            <a:avLst/>
          </a:prstGeom>
          <a:noFill/>
        </p:spPr>
        <p:txBody>
          <a:bodyPr wrap="none" rtlCol="0">
            <a:spAutoFit/>
          </a:bodyPr>
          <a:lstStyle/>
          <a:p>
            <a:r>
              <a:rPr lang="da-DK" dirty="0"/>
              <a:t>Model</a:t>
            </a:r>
          </a:p>
        </p:txBody>
      </p:sp>
      <p:sp>
        <p:nvSpPr>
          <p:cNvPr id="31" name="TextBox 30">
            <a:extLst>
              <a:ext uri="{FF2B5EF4-FFF2-40B4-BE49-F238E27FC236}">
                <a16:creationId xmlns:a16="http://schemas.microsoft.com/office/drawing/2014/main" id="{F0B1FEDC-6A39-5544-BA79-64F4721A647E}"/>
              </a:ext>
            </a:extLst>
          </p:cNvPr>
          <p:cNvSpPr txBox="1"/>
          <p:nvPr/>
        </p:nvSpPr>
        <p:spPr>
          <a:xfrm>
            <a:off x="4739296" y="4931384"/>
            <a:ext cx="1236236" cy="369332"/>
          </a:xfrm>
          <a:prstGeom prst="rect">
            <a:avLst/>
          </a:prstGeom>
          <a:noFill/>
        </p:spPr>
        <p:txBody>
          <a:bodyPr wrap="none" rtlCol="0">
            <a:spAutoFit/>
          </a:bodyPr>
          <a:lstStyle/>
          <a:p>
            <a:r>
              <a:rPr lang="da-DK" dirty="0"/>
              <a:t>Forretning</a:t>
            </a:r>
          </a:p>
        </p:txBody>
      </p:sp>
      <p:grpSp>
        <p:nvGrpSpPr>
          <p:cNvPr id="33" name="Group 32">
            <a:extLst>
              <a:ext uri="{FF2B5EF4-FFF2-40B4-BE49-F238E27FC236}">
                <a16:creationId xmlns:a16="http://schemas.microsoft.com/office/drawing/2014/main" id="{CFD73C06-38F7-314B-A01A-AA512C39ECAC}"/>
              </a:ext>
            </a:extLst>
          </p:cNvPr>
          <p:cNvGrpSpPr/>
          <p:nvPr/>
        </p:nvGrpSpPr>
        <p:grpSpPr>
          <a:xfrm>
            <a:off x="1923763" y="4622479"/>
            <a:ext cx="2327743" cy="2017378"/>
            <a:chOff x="415457" y="4558048"/>
            <a:chExt cx="2327743" cy="2017378"/>
          </a:xfrm>
        </p:grpSpPr>
        <p:pic>
          <p:nvPicPr>
            <p:cNvPr id="19" name="Picture 2" descr="Billedresultat for moving car icon">
              <a:extLst>
                <a:ext uri="{FF2B5EF4-FFF2-40B4-BE49-F238E27FC236}">
                  <a16:creationId xmlns:a16="http://schemas.microsoft.com/office/drawing/2014/main" id="{0AD204A5-3DDC-724D-AD99-ED8F5E14B5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457" y="4558048"/>
              <a:ext cx="2327743" cy="2017378"/>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a:extLst>
                <a:ext uri="{FF2B5EF4-FFF2-40B4-BE49-F238E27FC236}">
                  <a16:creationId xmlns:a16="http://schemas.microsoft.com/office/drawing/2014/main" id="{5AC689CD-7076-E94E-8722-1DC1F8B126F3}"/>
                </a:ext>
              </a:extLst>
            </p:cNvPr>
            <p:cNvCxnSpPr>
              <a:cxnSpLocks/>
            </p:cNvCxnSpPr>
            <p:nvPr/>
          </p:nvCxnSpPr>
          <p:spPr>
            <a:xfrm flipV="1">
              <a:off x="2078567" y="5264631"/>
              <a:ext cx="325966" cy="265594"/>
            </a:xfrm>
            <a:prstGeom prst="line">
              <a:avLst/>
            </a:prstGeom>
            <a:ln w="53975">
              <a:solidFill>
                <a:srgbClr val="000000"/>
              </a:solidFill>
            </a:ln>
          </p:spPr>
          <p:style>
            <a:lnRef idx="2">
              <a:schemeClr val="accent1"/>
            </a:lnRef>
            <a:fillRef idx="0">
              <a:schemeClr val="accent1"/>
            </a:fillRef>
            <a:effectRef idx="1">
              <a:schemeClr val="accent1"/>
            </a:effectRef>
            <a:fontRef idx="minor">
              <a:schemeClr val="tx1"/>
            </a:fontRef>
          </p:style>
        </p:cxnSp>
        <p:sp>
          <p:nvSpPr>
            <p:cNvPr id="24" name="Oval 23">
              <a:extLst>
                <a:ext uri="{FF2B5EF4-FFF2-40B4-BE49-F238E27FC236}">
                  <a16:creationId xmlns:a16="http://schemas.microsoft.com/office/drawing/2014/main" id="{FADD95B1-7A0C-D045-B8EB-D5A8902154C7}"/>
                </a:ext>
              </a:extLst>
            </p:cNvPr>
            <p:cNvSpPr/>
            <p:nvPr/>
          </p:nvSpPr>
          <p:spPr>
            <a:xfrm>
              <a:off x="2404533" y="5397428"/>
              <a:ext cx="152400" cy="132796"/>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6" name="Oval 25">
              <a:extLst>
                <a:ext uri="{FF2B5EF4-FFF2-40B4-BE49-F238E27FC236}">
                  <a16:creationId xmlns:a16="http://schemas.microsoft.com/office/drawing/2014/main" id="{8A4D14DA-F09F-2C4E-97FC-C112D99B3EC5}"/>
                </a:ext>
              </a:extLst>
            </p:cNvPr>
            <p:cNvSpPr/>
            <p:nvPr/>
          </p:nvSpPr>
          <p:spPr>
            <a:xfrm>
              <a:off x="2483379" y="5260722"/>
              <a:ext cx="186267" cy="193747"/>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7" name="Oval 26">
              <a:extLst>
                <a:ext uri="{FF2B5EF4-FFF2-40B4-BE49-F238E27FC236}">
                  <a16:creationId xmlns:a16="http://schemas.microsoft.com/office/drawing/2014/main" id="{639AA542-5002-D546-9D24-D77CB05E0A55}"/>
                </a:ext>
              </a:extLst>
            </p:cNvPr>
            <p:cNvSpPr/>
            <p:nvPr/>
          </p:nvSpPr>
          <p:spPr>
            <a:xfrm>
              <a:off x="2442633" y="5178065"/>
              <a:ext cx="152400" cy="132796"/>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8" name="Oval 27">
              <a:extLst>
                <a:ext uri="{FF2B5EF4-FFF2-40B4-BE49-F238E27FC236}">
                  <a16:creationId xmlns:a16="http://schemas.microsoft.com/office/drawing/2014/main" id="{308F75D9-19D3-D54A-A3C4-EBAAA979EBBD}"/>
                </a:ext>
              </a:extLst>
            </p:cNvPr>
            <p:cNvSpPr/>
            <p:nvPr/>
          </p:nvSpPr>
          <p:spPr>
            <a:xfrm>
              <a:off x="2434166" y="5098959"/>
              <a:ext cx="76200" cy="67937"/>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32" name="TextBox 31">
              <a:extLst>
                <a:ext uri="{FF2B5EF4-FFF2-40B4-BE49-F238E27FC236}">
                  <a16:creationId xmlns:a16="http://schemas.microsoft.com/office/drawing/2014/main" id="{633E067C-1A53-2347-ACC3-DC546C69C685}"/>
                </a:ext>
              </a:extLst>
            </p:cNvPr>
            <p:cNvSpPr txBox="1"/>
            <p:nvPr/>
          </p:nvSpPr>
          <p:spPr>
            <a:xfrm>
              <a:off x="867623" y="5983484"/>
              <a:ext cx="1492716" cy="369332"/>
            </a:xfrm>
            <a:prstGeom prst="rect">
              <a:avLst/>
            </a:prstGeom>
            <a:noFill/>
          </p:spPr>
          <p:txBody>
            <a:bodyPr wrap="none" rtlCol="0">
              <a:spAutoFit/>
            </a:bodyPr>
            <a:lstStyle/>
            <a:p>
              <a:r>
                <a:rPr lang="da-DK" dirty="0"/>
                <a:t>Organisation</a:t>
              </a:r>
            </a:p>
          </p:txBody>
        </p:sp>
      </p:grpSp>
      <p:sp>
        <p:nvSpPr>
          <p:cNvPr id="21" name="Rounded Rectangular Callout 20">
            <a:extLst>
              <a:ext uri="{FF2B5EF4-FFF2-40B4-BE49-F238E27FC236}">
                <a16:creationId xmlns:a16="http://schemas.microsoft.com/office/drawing/2014/main" id="{26F1801D-FDEB-3441-8F9B-73917E7305D0}"/>
              </a:ext>
            </a:extLst>
          </p:cNvPr>
          <p:cNvSpPr/>
          <p:nvPr/>
        </p:nvSpPr>
        <p:spPr>
          <a:xfrm>
            <a:off x="7838051" y="1083592"/>
            <a:ext cx="4124262" cy="1411153"/>
          </a:xfrm>
          <a:prstGeom prst="wedgeRoundRectCallout">
            <a:avLst>
              <a:gd name="adj1" fmla="val -58134"/>
              <a:gd name="adj2" fmla="val 106083"/>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r>
              <a:rPr lang="da-DK" sz="2400" dirty="0">
                <a:solidFill>
                  <a:schemeClr val="tx1">
                    <a:lumMod val="75000"/>
                  </a:schemeClr>
                </a:solidFill>
              </a:rPr>
              <a:t>Teknologien løser meget meget lidt medmindre alt andet er </a:t>
            </a:r>
            <a:r>
              <a:rPr lang="da-DK" sz="2400" dirty="0" err="1">
                <a:solidFill>
                  <a:schemeClr val="tx1">
                    <a:lumMod val="75000"/>
                  </a:schemeClr>
                </a:solidFill>
              </a:rPr>
              <a:t>alignet</a:t>
            </a:r>
            <a:r>
              <a:rPr lang="da-DK" sz="2400" dirty="0">
                <a:solidFill>
                  <a:schemeClr val="tx1">
                    <a:lumMod val="75000"/>
                  </a:schemeClr>
                </a:solidFill>
              </a:rPr>
              <a:t>. </a:t>
            </a:r>
          </a:p>
        </p:txBody>
      </p:sp>
      <p:sp>
        <p:nvSpPr>
          <p:cNvPr id="22" name="Content Placeholder 6">
            <a:extLst>
              <a:ext uri="{FF2B5EF4-FFF2-40B4-BE49-F238E27FC236}">
                <a16:creationId xmlns:a16="http://schemas.microsoft.com/office/drawing/2014/main" id="{A69AA4C4-70D3-D440-85D7-0AFD79F3CB79}"/>
              </a:ext>
            </a:extLst>
          </p:cNvPr>
          <p:cNvSpPr txBox="1">
            <a:spLocks/>
          </p:cNvSpPr>
          <p:nvPr/>
        </p:nvSpPr>
        <p:spPr>
          <a:xfrm>
            <a:off x="6131784" y="4162714"/>
            <a:ext cx="5684911" cy="2254533"/>
          </a:xfrm>
          <a:prstGeom prst="wedgeRoundRectCallout">
            <a:avLst>
              <a:gd name="adj1" fmla="val -64219"/>
              <a:gd name="adj2" fmla="val -47073"/>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vert="horz" lIns="0" tIns="0" rIns="0" bIns="0" rtlCol="0" anchor="ctr">
            <a:normAutofit fontScale="92500"/>
          </a:bodyPr>
          <a:lstStyle>
            <a:lvl1pPr marL="0" indent="0" algn="l" defTabSz="457200" rtl="0" eaLnBrk="1" latinLnBrk="0" hangingPunct="1">
              <a:spcBef>
                <a:spcPct val="20000"/>
              </a:spcBef>
              <a:buClr>
                <a:srgbClr val="D76432"/>
              </a:buClr>
              <a:buFont typeface="Arial"/>
              <a:buNone/>
              <a:defRPr sz="1800" kern="1200">
                <a:solidFill>
                  <a:schemeClr val="lt1"/>
                </a:solidFill>
                <a:latin typeface="+mn-lt"/>
                <a:ea typeface="+mn-ea"/>
                <a:cs typeface="+mn-cs"/>
              </a:defRPr>
            </a:lvl1pPr>
            <a:lvl2pPr marL="457200" indent="0" algn="l" defTabSz="457200" rtl="0" eaLnBrk="1" latinLnBrk="0" hangingPunct="1">
              <a:spcBef>
                <a:spcPct val="20000"/>
              </a:spcBef>
              <a:buClr>
                <a:srgbClr val="D76432"/>
              </a:buClr>
              <a:buFont typeface="Arial"/>
              <a:buNone/>
              <a:defRPr sz="1200" kern="1200">
                <a:solidFill>
                  <a:schemeClr val="lt1"/>
                </a:solidFill>
                <a:latin typeface="+mn-lt"/>
                <a:ea typeface="+mn-ea"/>
                <a:cs typeface="+mn-cs"/>
              </a:defRPr>
            </a:lvl2pPr>
            <a:lvl3pPr marL="914400" indent="0" algn="l" defTabSz="457200" rtl="0" eaLnBrk="1" latinLnBrk="0" hangingPunct="1">
              <a:spcBef>
                <a:spcPct val="20000"/>
              </a:spcBef>
              <a:buClr>
                <a:srgbClr val="D76432"/>
              </a:buClr>
              <a:buFont typeface="Arial"/>
              <a:buNone/>
              <a:defRPr sz="1000" kern="1200">
                <a:solidFill>
                  <a:schemeClr val="lt1"/>
                </a:solidFill>
                <a:latin typeface="+mn-lt"/>
                <a:ea typeface="+mn-ea"/>
                <a:cs typeface="+mn-cs"/>
              </a:defRPr>
            </a:lvl3pPr>
            <a:lvl4pPr marL="1371600" indent="0" algn="l" defTabSz="457200" rtl="0" eaLnBrk="1" latinLnBrk="0" hangingPunct="1">
              <a:spcBef>
                <a:spcPct val="20000"/>
              </a:spcBef>
              <a:buClr>
                <a:srgbClr val="D76432"/>
              </a:buClr>
              <a:buFont typeface="Arial"/>
              <a:buNone/>
              <a:defRPr sz="900" kern="1200">
                <a:solidFill>
                  <a:schemeClr val="lt1"/>
                </a:solidFill>
                <a:latin typeface="+mn-lt"/>
                <a:ea typeface="+mn-ea"/>
                <a:cs typeface="+mn-cs"/>
              </a:defRPr>
            </a:lvl4pPr>
            <a:lvl5pPr marL="1828800" indent="0" algn="l" defTabSz="457200" rtl="0" eaLnBrk="1" latinLnBrk="0" hangingPunct="1">
              <a:spcBef>
                <a:spcPct val="20000"/>
              </a:spcBef>
              <a:buClr>
                <a:srgbClr val="D76432"/>
              </a:buClr>
              <a:buFont typeface="Arial"/>
              <a:buNone/>
              <a:defRPr sz="900" kern="1200">
                <a:solidFill>
                  <a:schemeClr val="lt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lt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lt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lt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lt1"/>
                </a:solidFill>
                <a:latin typeface="+mn-lt"/>
                <a:ea typeface="+mn-ea"/>
                <a:cs typeface="+mn-cs"/>
              </a:defRPr>
            </a:lvl9pPr>
          </a:lstStyle>
          <a:p>
            <a:r>
              <a:rPr lang="da-DK" sz="2400" dirty="0">
                <a:solidFill>
                  <a:schemeClr val="tx1">
                    <a:lumMod val="75000"/>
                  </a:schemeClr>
                </a:solidFill>
              </a:rPr>
              <a:t>Machine Learning er ikke noget man køber. Det er noget man skaber. Man kan ikke bare ringe til et konsulenthus og købe noget </a:t>
            </a:r>
            <a:r>
              <a:rPr lang="da-DK" sz="2400" dirty="0" err="1">
                <a:solidFill>
                  <a:schemeClr val="tx1">
                    <a:lumMod val="75000"/>
                  </a:schemeClr>
                </a:solidFill>
              </a:rPr>
              <a:t>machine</a:t>
            </a:r>
            <a:r>
              <a:rPr lang="da-DK" sz="2400" dirty="0">
                <a:solidFill>
                  <a:schemeClr val="tx1">
                    <a:lumMod val="75000"/>
                  </a:schemeClr>
                </a:solidFill>
              </a:rPr>
              <a:t> </a:t>
            </a:r>
            <a:r>
              <a:rPr lang="da-DK" sz="2400" dirty="0" err="1">
                <a:solidFill>
                  <a:schemeClr val="tx1">
                    <a:lumMod val="75000"/>
                  </a:schemeClr>
                </a:solidFill>
              </a:rPr>
              <a:t>learning</a:t>
            </a:r>
            <a:r>
              <a:rPr lang="da-DK" sz="2400" dirty="0">
                <a:solidFill>
                  <a:schemeClr val="tx1">
                    <a:lumMod val="75000"/>
                  </a:schemeClr>
                </a:solidFill>
              </a:rPr>
              <a:t>. Jo, det er der masser af, men så har man ikke lært noget. Så får man en dims. Men hvad kan man bruge den til.</a:t>
            </a:r>
          </a:p>
        </p:txBody>
      </p:sp>
    </p:spTree>
    <p:extLst>
      <p:ext uri="{BB962C8B-B14F-4D97-AF65-F5344CB8AC3E}">
        <p14:creationId xmlns:p14="http://schemas.microsoft.com/office/powerpoint/2010/main" val="40274232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1000" fill="hold"/>
                                        <p:tgtEl>
                                          <p:spTgt spid="1026"/>
                                        </p:tgtEl>
                                        <p:attrNameLst>
                                          <p:attrName>ppt_x</p:attrName>
                                        </p:attrNameLst>
                                      </p:cBhvr>
                                      <p:tavLst>
                                        <p:tav tm="0">
                                          <p:val>
                                            <p:strVal val="0-#ppt_w/2"/>
                                          </p:val>
                                        </p:tav>
                                        <p:tav tm="100000">
                                          <p:val>
                                            <p:strVal val="#ppt_x"/>
                                          </p:val>
                                        </p:tav>
                                      </p:tavLst>
                                    </p:anim>
                                    <p:anim calcmode="lin" valueType="num">
                                      <p:cBhvr additive="base">
                                        <p:cTn id="8" dur="1000" fill="hold"/>
                                        <p:tgtEl>
                                          <p:spTgt spid="102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0-#ppt_w/2"/>
                                          </p:val>
                                        </p:tav>
                                        <p:tav tm="100000">
                                          <p:val>
                                            <p:strVal val="#ppt_x"/>
                                          </p:val>
                                        </p:tav>
                                      </p:tavLst>
                                    </p:anim>
                                    <p:anim calcmode="lin" valueType="num">
                                      <p:cBhvr additive="base">
                                        <p:cTn id="12" dur="10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0-#ppt_w/2"/>
                                          </p:val>
                                        </p:tav>
                                        <p:tav tm="100000">
                                          <p:val>
                                            <p:strVal val="#ppt_x"/>
                                          </p:val>
                                        </p:tav>
                                      </p:tavLst>
                                    </p:anim>
                                    <p:anim calcmode="lin" valueType="num">
                                      <p:cBhvr additive="base">
                                        <p:cTn id="16" dur="10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0-#ppt_w/2"/>
                                          </p:val>
                                        </p:tav>
                                        <p:tav tm="100000">
                                          <p:val>
                                            <p:strVal val="#ppt_x"/>
                                          </p:val>
                                        </p:tav>
                                      </p:tavLst>
                                    </p:anim>
                                    <p:anim calcmode="lin" valueType="num">
                                      <p:cBhvr additive="base">
                                        <p:cTn id="20" dur="10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1000" fill="hold"/>
                                        <p:tgtEl>
                                          <p:spTgt spid="30"/>
                                        </p:tgtEl>
                                        <p:attrNameLst>
                                          <p:attrName>ppt_x</p:attrName>
                                        </p:attrNameLst>
                                      </p:cBhvr>
                                      <p:tavLst>
                                        <p:tav tm="0">
                                          <p:val>
                                            <p:strVal val="0-#ppt_w/2"/>
                                          </p:val>
                                        </p:tav>
                                        <p:tav tm="100000">
                                          <p:val>
                                            <p:strVal val="#ppt_x"/>
                                          </p:val>
                                        </p:tav>
                                      </p:tavLst>
                                    </p:anim>
                                    <p:anim calcmode="lin" valueType="num">
                                      <p:cBhvr additive="base">
                                        <p:cTn id="24" dur="1000" fill="hold"/>
                                        <p:tgtEl>
                                          <p:spTgt spid="3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1000" fill="hold"/>
                                        <p:tgtEl>
                                          <p:spTgt spid="31"/>
                                        </p:tgtEl>
                                        <p:attrNameLst>
                                          <p:attrName>ppt_x</p:attrName>
                                        </p:attrNameLst>
                                      </p:cBhvr>
                                      <p:tavLst>
                                        <p:tav tm="0">
                                          <p:val>
                                            <p:strVal val="0-#ppt_w/2"/>
                                          </p:val>
                                        </p:tav>
                                        <p:tav tm="100000">
                                          <p:val>
                                            <p:strVal val="#ppt_x"/>
                                          </p:val>
                                        </p:tav>
                                      </p:tavLst>
                                    </p:anim>
                                    <p:anim calcmode="lin" valueType="num">
                                      <p:cBhvr additive="base">
                                        <p:cTn id="28" dur="10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5000" fill="hold"/>
                                        <p:tgtEl>
                                          <p:spTgt spid="33"/>
                                        </p:tgtEl>
                                        <p:attrNameLst>
                                          <p:attrName>ppt_x</p:attrName>
                                        </p:attrNameLst>
                                      </p:cBhvr>
                                      <p:tavLst>
                                        <p:tav tm="0">
                                          <p:val>
                                            <p:strVal val="0-#ppt_w/2"/>
                                          </p:val>
                                        </p:tav>
                                        <p:tav tm="100000">
                                          <p:val>
                                            <p:strVal val="#ppt_x"/>
                                          </p:val>
                                        </p:tav>
                                      </p:tavLst>
                                    </p:anim>
                                    <p:anim calcmode="lin" valueType="num">
                                      <p:cBhvr additive="base">
                                        <p:cTn id="34" dur="50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31" grpId="0"/>
      <p:bldP spid="21" grpId="0" animBg="1"/>
      <p:bldP spid="22" grpId="0" animBg="1"/>
    </p:bldLst>
  </p:timing>
</p:sld>
</file>

<file path=ppt/theme/theme1.xml><?xml version="1.0" encoding="utf-8"?>
<a:theme xmlns:a="http://schemas.openxmlformats.org/drawingml/2006/main" name="Alexandra Corporate layout">
  <a:themeElements>
    <a:clrScheme name="Alexandra_ColorTheme">
      <a:dk1>
        <a:srgbClr val="505150"/>
      </a:dk1>
      <a:lt1>
        <a:sysClr val="window" lastClr="FFFFFF"/>
      </a:lt1>
      <a:dk2>
        <a:srgbClr val="CB4E20"/>
      </a:dk2>
      <a:lt2>
        <a:srgbClr val="C0C1BF"/>
      </a:lt2>
      <a:accent1>
        <a:srgbClr val="4E5D4E"/>
      </a:accent1>
      <a:accent2>
        <a:srgbClr val="879C7E"/>
      </a:accent2>
      <a:accent3>
        <a:srgbClr val="00717B"/>
      </a:accent3>
      <a:accent4>
        <a:srgbClr val="2AA0A8"/>
      </a:accent4>
      <a:accent5>
        <a:srgbClr val="AE2E1F"/>
      </a:accent5>
      <a:accent6>
        <a:srgbClr val="C2BE7E"/>
      </a:accent6>
      <a:hlink>
        <a:srgbClr val="CC6326"/>
      </a:hlink>
      <a:folHlink>
        <a:srgbClr val="CC632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lexandra-corporate-template-J" id="{FF3551B0-7930-8A41-8B89-E12D6B21CBFD}" vid="{9694E7F1-7A5A-CF46-BBFE-92E7962C4D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9B4D94B881CF1346BAC69039C96757F3" ma:contentTypeVersion="0" ma:contentTypeDescription="Opret et nyt dokument." ma:contentTypeScope="" ma:versionID="23ed37dc0cd52618737981eccc250171">
  <xsd:schema xmlns:xsd="http://www.w3.org/2001/XMLSchema" xmlns:p="http://schemas.microsoft.com/office/2006/metadata/properties" targetNamespace="http://schemas.microsoft.com/office/2006/metadata/properties" ma:root="true" ma:fieldsID="79458e8cc01bc5f1f076b1628d37ae1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ma:readOnly="tru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EDDABBA-7142-4CD9-B8D5-89D270794767}">
  <ds:schemaRefs>
    <ds:schemaRef ds:uri="http://purl.org/dc/elements/1.1/"/>
    <ds:schemaRef ds:uri="http://purl.org/dc/dcmitype/"/>
    <ds:schemaRef ds:uri="http://purl.org/dc/terms/"/>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DE768135-511D-46B7-AC18-709F44DCC3D1}">
  <ds:schemaRefs>
    <ds:schemaRef ds:uri="http://schemas.microsoft.com/sharepoint/v3/contenttype/forms"/>
  </ds:schemaRefs>
</ds:datastoreItem>
</file>

<file path=customXml/itemProps3.xml><?xml version="1.0" encoding="utf-8"?>
<ds:datastoreItem xmlns:ds="http://schemas.openxmlformats.org/officeDocument/2006/customXml" ds:itemID="{79D4963E-ACDE-4656-89CA-689097A2E2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Alexandra Corporate layout</Template>
  <TotalTime>77</TotalTime>
  <Words>1227</Words>
  <Application>Microsoft Macintosh PowerPoint</Application>
  <PresentationFormat>Widescreen</PresentationFormat>
  <Paragraphs>248</Paragraphs>
  <Slides>25</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Arial Black</vt:lpstr>
      <vt:lpstr>Calibri</vt:lpstr>
      <vt:lpstr>Alexandra Corporate layout</vt:lpstr>
      <vt:lpstr>Organisatorisk Implementering af Machine Learning</vt:lpstr>
      <vt:lpstr>Myten om kunstig intelligens</vt:lpstr>
      <vt:lpstr>Amount of sleep lost over…</vt:lpstr>
      <vt:lpstr>Erfaringer fra praksis</vt:lpstr>
      <vt:lpstr>PowerPoint Presentation</vt:lpstr>
      <vt:lpstr>Machine Learning er mange ting…</vt:lpstr>
      <vt:lpstr>Hvordan gribes implementeringen? an?</vt:lpstr>
      <vt:lpstr>PowerPoint Presentation</vt:lpstr>
      <vt:lpstr>Et system i konstant udvikling</vt:lpstr>
      <vt:lpstr>Udviklingsproces for Machine Learning </vt:lpstr>
      <vt:lpstr>PowerPoint Presentation</vt:lpstr>
      <vt:lpstr>Udviklingsproces for Machine Learning </vt:lpstr>
      <vt:lpstr>Udviklingsproces for Machine Learning </vt:lpstr>
      <vt:lpstr>Machine Learning i et længere perspektiv</vt:lpstr>
      <vt:lpstr>At skabe alignment</vt:lpstr>
      <vt:lpstr>At skabe en fælles forståelse</vt:lpstr>
      <vt:lpstr>Machine Learning kræver ledelse</vt:lpstr>
      <vt:lpstr>… der tør</vt:lpstr>
      <vt:lpstr>Og medarbejdere der vil…</vt:lpstr>
      <vt:lpstr>Fokus på forandringsledelse</vt:lpstr>
      <vt:lpstr>At sikre tillid og tryghed</vt:lpstr>
      <vt:lpstr>At arbejde med Arbejdsidentiteten</vt:lpstr>
      <vt:lpstr>At arbejde tæt sammen</vt:lpstr>
      <vt:lpstr>6 skarpe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Organisatorisk Implementering af Machine Learning</dc:title>
  <dc:subject/>
  <dc:creator>Anne Bøgh Fangel</dc:creator>
  <cp:keywords/>
  <dc:description/>
  <cp:lastModifiedBy>Anne Bøgh Fangel</cp:lastModifiedBy>
  <cp:revision>5</cp:revision>
  <cp:lastPrinted>2019-04-29T06:58:57Z</cp:lastPrinted>
  <dcterms:created xsi:type="dcterms:W3CDTF">2019-09-04T11:44:32Z</dcterms:created>
  <dcterms:modified xsi:type="dcterms:W3CDTF">2019-09-04T13:01:54Z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0x0101009B4D94B881CF1346BAC69039C96757F3</vt:lpwstr>
  </property>
</Properties>
</file>